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
  </p:notesMasterIdLst>
  <p:handoutMasterIdLst>
    <p:handoutMasterId r:id="rId4"/>
  </p:handoutMasterIdLst>
  <p:sldIdLst>
    <p:sldId id="294" r:id="rId2"/>
  </p:sldIdLst>
  <p:sldSz cx="25203150" cy="32404050"/>
  <p:notesSz cx="32462788" cy="43435588"/>
  <p:defaultTextStyle>
    <a:defPPr>
      <a:defRPr lang="en-US"/>
    </a:defPPr>
    <a:lvl1pPr marL="0" algn="l" defTabSz="3291675" rtl="0" eaLnBrk="1" latinLnBrk="0" hangingPunct="1">
      <a:defRPr sz="6500" kern="1200">
        <a:solidFill>
          <a:schemeClr val="tx1"/>
        </a:solidFill>
        <a:latin typeface="+mn-lt"/>
        <a:ea typeface="+mn-ea"/>
        <a:cs typeface="+mn-cs"/>
      </a:defRPr>
    </a:lvl1pPr>
    <a:lvl2pPr marL="1645838" algn="l" defTabSz="3291675" rtl="0" eaLnBrk="1" latinLnBrk="0" hangingPunct="1">
      <a:defRPr sz="6500" kern="1200">
        <a:solidFill>
          <a:schemeClr val="tx1"/>
        </a:solidFill>
        <a:latin typeface="+mn-lt"/>
        <a:ea typeface="+mn-ea"/>
        <a:cs typeface="+mn-cs"/>
      </a:defRPr>
    </a:lvl2pPr>
    <a:lvl3pPr marL="3291675" algn="l" defTabSz="3291675" rtl="0" eaLnBrk="1" latinLnBrk="0" hangingPunct="1">
      <a:defRPr sz="6500" kern="1200">
        <a:solidFill>
          <a:schemeClr val="tx1"/>
        </a:solidFill>
        <a:latin typeface="+mn-lt"/>
        <a:ea typeface="+mn-ea"/>
        <a:cs typeface="+mn-cs"/>
      </a:defRPr>
    </a:lvl3pPr>
    <a:lvl4pPr marL="4937513" algn="l" defTabSz="3291675" rtl="0" eaLnBrk="1" latinLnBrk="0" hangingPunct="1">
      <a:defRPr sz="6500" kern="1200">
        <a:solidFill>
          <a:schemeClr val="tx1"/>
        </a:solidFill>
        <a:latin typeface="+mn-lt"/>
        <a:ea typeface="+mn-ea"/>
        <a:cs typeface="+mn-cs"/>
      </a:defRPr>
    </a:lvl4pPr>
    <a:lvl5pPr marL="6583351" algn="l" defTabSz="3291675" rtl="0" eaLnBrk="1" latinLnBrk="0" hangingPunct="1">
      <a:defRPr sz="6500" kern="1200">
        <a:solidFill>
          <a:schemeClr val="tx1"/>
        </a:solidFill>
        <a:latin typeface="+mn-lt"/>
        <a:ea typeface="+mn-ea"/>
        <a:cs typeface="+mn-cs"/>
      </a:defRPr>
    </a:lvl5pPr>
    <a:lvl6pPr marL="8229189" algn="l" defTabSz="3291675" rtl="0" eaLnBrk="1" latinLnBrk="0" hangingPunct="1">
      <a:defRPr sz="6500" kern="1200">
        <a:solidFill>
          <a:schemeClr val="tx1"/>
        </a:solidFill>
        <a:latin typeface="+mn-lt"/>
        <a:ea typeface="+mn-ea"/>
        <a:cs typeface="+mn-cs"/>
      </a:defRPr>
    </a:lvl6pPr>
    <a:lvl7pPr marL="9875027" algn="l" defTabSz="3291675" rtl="0" eaLnBrk="1" latinLnBrk="0" hangingPunct="1">
      <a:defRPr sz="6500" kern="1200">
        <a:solidFill>
          <a:schemeClr val="tx1"/>
        </a:solidFill>
        <a:latin typeface="+mn-lt"/>
        <a:ea typeface="+mn-ea"/>
        <a:cs typeface="+mn-cs"/>
      </a:defRPr>
    </a:lvl7pPr>
    <a:lvl8pPr marL="11520864" algn="l" defTabSz="3291675" rtl="0" eaLnBrk="1" latinLnBrk="0" hangingPunct="1">
      <a:defRPr sz="6500" kern="1200">
        <a:solidFill>
          <a:schemeClr val="tx1"/>
        </a:solidFill>
        <a:latin typeface="+mn-lt"/>
        <a:ea typeface="+mn-ea"/>
        <a:cs typeface="+mn-cs"/>
      </a:defRPr>
    </a:lvl8pPr>
    <a:lvl9pPr marL="13166702" algn="l" defTabSz="3291675" rtl="0" eaLnBrk="1" latinLnBrk="0" hangingPunct="1">
      <a:defRPr sz="6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6708">
          <p15:clr>
            <a:srgbClr val="A4A3A4"/>
          </p15:clr>
        </p15:guide>
        <p15:guide id="6" pos="20904">
          <p15:clr>
            <a:srgbClr val="A4A3A4"/>
          </p15:clr>
        </p15:guide>
        <p15:guide id="7" pos="7082">
          <p15:clr>
            <a:srgbClr val="A4A3A4"/>
          </p15:clr>
        </p15:guide>
        <p15:guide id="8" pos="20582">
          <p15:clr>
            <a:srgbClr val="A4A3A4"/>
          </p15:clr>
        </p15:guide>
        <p15:guide id="9" pos="27330">
          <p15:clr>
            <a:srgbClr val="A4A3A4"/>
          </p15:clr>
        </p15:guide>
        <p15:guide id="10" pos="326">
          <p15:clr>
            <a:srgbClr val="A4A3A4"/>
          </p15:clr>
        </p15:guide>
        <p15:guide id="11" orient="horz" pos="3266">
          <p15:clr>
            <a:srgbClr val="A4A3A4"/>
          </p15:clr>
        </p15:guide>
        <p15:guide id="12" orient="horz" pos="284">
          <p15:clr>
            <a:srgbClr val="A4A3A4"/>
          </p15:clr>
        </p15:guide>
        <p15:guide id="13" orient="horz" pos="19845">
          <p15:clr>
            <a:srgbClr val="A4A3A4"/>
          </p15:clr>
        </p15:guide>
        <p15:guide id="14" pos="3852">
          <p15:clr>
            <a:srgbClr val="A4A3A4"/>
          </p15:clr>
        </p15:guide>
        <p15:guide id="15" pos="12003">
          <p15:clr>
            <a:srgbClr val="A4A3A4"/>
          </p15:clr>
        </p15:guide>
        <p15:guide id="16" pos="4067">
          <p15:clr>
            <a:srgbClr val="A4A3A4"/>
          </p15:clr>
        </p15:guide>
        <p15:guide id="17" pos="11819">
          <p15:clr>
            <a:srgbClr val="A4A3A4"/>
          </p15:clr>
        </p15:guide>
        <p15:guide id="18" pos="15693">
          <p15:clr>
            <a:srgbClr val="A4A3A4"/>
          </p15:clr>
        </p15:guide>
        <p15:guide id="19" pos="187">
          <p15:clr>
            <a:srgbClr val="A4A3A4"/>
          </p15:clr>
        </p15:guide>
      </p15:sldGuideLst>
    </p:ext>
    <p:ext uri="{2D200454-40CA-4A62-9FC3-DE9A4176ACB9}">
      <p15:notesGuideLst xmlns:p15="http://schemas.microsoft.com/office/powerpoint/2012/main">
        <p15:guide id="1" orient="horz" pos="13681">
          <p15:clr>
            <a:srgbClr val="A4A3A4"/>
          </p15:clr>
        </p15:guide>
        <p15:guide id="2" pos="1022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FG" initials="F"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3B7193"/>
    <a:srgbClr val="2C556E"/>
    <a:srgbClr val="E7E7E5"/>
    <a:srgbClr val="E4E7E8"/>
    <a:srgbClr val="EDE8DF"/>
    <a:srgbClr val="E0E9E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54" autoAdjust="0"/>
    <p:restoredTop sz="94168" autoAdjust="0"/>
  </p:normalViewPr>
  <p:slideViewPr>
    <p:cSldViewPr snapToGrid="0" snapToObjects="1" showGuides="1">
      <p:cViewPr>
        <p:scale>
          <a:sx n="40" d="100"/>
          <a:sy n="40" d="100"/>
        </p:scale>
        <p:origin x="2022" y="48"/>
      </p:cViewPr>
      <p:guideLst>
        <p:guide orient="horz" pos="3318"/>
        <p:guide orient="horz" pos="288"/>
        <p:guide orient="horz" pos="20160"/>
        <p:guide orient="horz"/>
        <p:guide pos="6708"/>
        <p:guide pos="20904"/>
        <p:guide pos="7082"/>
        <p:guide pos="20582"/>
        <p:guide pos="27330"/>
        <p:guide pos="326"/>
        <p:guide orient="horz" pos="3266"/>
        <p:guide orient="horz" pos="284"/>
        <p:guide orient="horz" pos="19845"/>
        <p:guide pos="3852"/>
        <p:guide pos="12003"/>
        <p:guide pos="4067"/>
        <p:guide pos="11819"/>
        <p:guide pos="15693"/>
        <p:guide pos="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77" d="100"/>
          <a:sy n="77" d="100"/>
        </p:scale>
        <p:origin x="-3138" y="-108"/>
      </p:cViewPr>
      <p:guideLst>
        <p:guide orient="horz" pos="13681"/>
        <p:guide pos="102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15-05-06T11:51:06.959" idx="1">
    <p:pos x="7301" y="5673"/>
    <p:text/>
  </p:cm>
</p:cmLst>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14066838" cy="21717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18388013" y="0"/>
            <a:ext cx="14066837" cy="2171700"/>
          </a:xfrm>
          <a:prstGeom prst="rect">
            <a:avLst/>
          </a:prstGeom>
        </p:spPr>
        <p:txBody>
          <a:bodyPr vert="horz" lIns="91440" tIns="45720" rIns="91440" bIns="45720" rtlCol="0"/>
          <a:lstStyle>
            <a:lvl1pPr algn="r">
              <a:defRPr sz="1200"/>
            </a:lvl1pPr>
          </a:lstStyle>
          <a:p>
            <a:fld id="{963FD37D-74D9-4786-9676-DC83F82E88EF}" type="datetimeFigureOut">
              <a:rPr lang="tr-TR" smtClean="0"/>
              <a:pPr/>
              <a:t>13.05.2015</a:t>
            </a:fld>
            <a:endParaRPr lang="tr-TR"/>
          </a:p>
        </p:txBody>
      </p:sp>
      <p:sp>
        <p:nvSpPr>
          <p:cNvPr id="4" name="3 Altbilgi Yer Tutucusu"/>
          <p:cNvSpPr>
            <a:spLocks noGrp="1"/>
          </p:cNvSpPr>
          <p:nvPr>
            <p:ph type="ftr" sz="quarter" idx="2"/>
          </p:nvPr>
        </p:nvSpPr>
        <p:spPr>
          <a:xfrm>
            <a:off x="0" y="41255950"/>
            <a:ext cx="14066838" cy="21717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18388013" y="41255950"/>
            <a:ext cx="14066837" cy="2171700"/>
          </a:xfrm>
          <a:prstGeom prst="rect">
            <a:avLst/>
          </a:prstGeom>
        </p:spPr>
        <p:txBody>
          <a:bodyPr vert="horz" lIns="91440" tIns="45720" rIns="91440" bIns="45720" rtlCol="0" anchor="b"/>
          <a:lstStyle>
            <a:lvl1pPr algn="r">
              <a:defRPr sz="1200"/>
            </a:lvl1pPr>
          </a:lstStyle>
          <a:p>
            <a:fld id="{32CF9D94-2EB8-4876-A9C2-828A767563F2}" type="slidenum">
              <a:rPr lang="tr-TR" smtClean="0"/>
              <a:pPr/>
              <a:t>‹#›</a:t>
            </a:fld>
            <a:endParaRPr lang="tr-TR"/>
          </a:p>
        </p:txBody>
      </p:sp>
    </p:spTree>
    <p:extLst>
      <p:ext uri="{BB962C8B-B14F-4D97-AF65-F5344CB8AC3E}">
        <p14:creationId xmlns:p14="http://schemas.microsoft.com/office/powerpoint/2010/main" val="78630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14067208" cy="2171779"/>
          </a:xfrm>
          <a:prstGeom prst="rect">
            <a:avLst/>
          </a:prstGeom>
        </p:spPr>
        <p:txBody>
          <a:bodyPr vert="horz" lIns="433700" tIns="216850" rIns="433700" bIns="216850" rtlCol="0"/>
          <a:lstStyle>
            <a:lvl1pPr algn="l">
              <a:defRPr sz="5700"/>
            </a:lvl1pPr>
          </a:lstStyle>
          <a:p>
            <a:endParaRPr lang="en-US" dirty="0"/>
          </a:p>
        </p:txBody>
      </p:sp>
      <p:sp>
        <p:nvSpPr>
          <p:cNvPr id="3" name="Date Placeholder 2"/>
          <p:cNvSpPr>
            <a:spLocks noGrp="1"/>
          </p:cNvSpPr>
          <p:nvPr>
            <p:ph type="dt" idx="1"/>
          </p:nvPr>
        </p:nvSpPr>
        <p:spPr>
          <a:xfrm>
            <a:off x="18388068" y="0"/>
            <a:ext cx="14067208" cy="2171779"/>
          </a:xfrm>
          <a:prstGeom prst="rect">
            <a:avLst/>
          </a:prstGeom>
        </p:spPr>
        <p:txBody>
          <a:bodyPr vert="horz" lIns="433700" tIns="216850" rIns="433700" bIns="216850" rtlCol="0"/>
          <a:lstStyle>
            <a:lvl1pPr algn="r">
              <a:defRPr sz="5700"/>
            </a:lvl1pPr>
          </a:lstStyle>
          <a:p>
            <a:fld id="{E6CC2317-6751-4CD4-9995-8782DD78E936}" type="datetimeFigureOut">
              <a:rPr lang="en-US" smtClean="0"/>
              <a:pPr/>
              <a:t>5/13/2015</a:t>
            </a:fld>
            <a:endParaRPr lang="en-US" dirty="0"/>
          </a:p>
        </p:txBody>
      </p:sp>
      <p:sp>
        <p:nvSpPr>
          <p:cNvPr id="4" name="Slide Image Placeholder 3"/>
          <p:cNvSpPr>
            <a:spLocks noGrp="1" noRot="1" noChangeAspect="1"/>
          </p:cNvSpPr>
          <p:nvPr>
            <p:ph type="sldImg" idx="2"/>
          </p:nvPr>
        </p:nvSpPr>
        <p:spPr>
          <a:xfrm>
            <a:off x="9896475" y="3257550"/>
            <a:ext cx="12669838" cy="16287750"/>
          </a:xfrm>
          <a:prstGeom prst="rect">
            <a:avLst/>
          </a:prstGeom>
          <a:noFill/>
          <a:ln w="12700">
            <a:solidFill>
              <a:prstClr val="black"/>
            </a:solidFill>
          </a:ln>
        </p:spPr>
        <p:txBody>
          <a:bodyPr vert="horz" lIns="433700" tIns="216850" rIns="433700" bIns="216850" rtlCol="0" anchor="ctr"/>
          <a:lstStyle/>
          <a:p>
            <a:endParaRPr lang="en-US" dirty="0"/>
          </a:p>
        </p:txBody>
      </p:sp>
      <p:sp>
        <p:nvSpPr>
          <p:cNvPr id="5" name="Notes Placeholder 4"/>
          <p:cNvSpPr>
            <a:spLocks noGrp="1"/>
          </p:cNvSpPr>
          <p:nvPr>
            <p:ph type="body" sz="quarter" idx="3"/>
          </p:nvPr>
        </p:nvSpPr>
        <p:spPr>
          <a:xfrm>
            <a:off x="3246279" y="20631904"/>
            <a:ext cx="25970230" cy="19546015"/>
          </a:xfrm>
          <a:prstGeom prst="rect">
            <a:avLst/>
          </a:prstGeom>
        </p:spPr>
        <p:txBody>
          <a:bodyPr vert="horz" lIns="433700" tIns="216850" rIns="433700" bIns="21685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41256270"/>
            <a:ext cx="14067208" cy="2171779"/>
          </a:xfrm>
          <a:prstGeom prst="rect">
            <a:avLst/>
          </a:prstGeom>
        </p:spPr>
        <p:txBody>
          <a:bodyPr vert="horz" lIns="433700" tIns="216850" rIns="433700" bIns="216850" rtlCol="0" anchor="b"/>
          <a:lstStyle>
            <a:lvl1pPr algn="l">
              <a:defRPr sz="5700"/>
            </a:lvl1pPr>
          </a:lstStyle>
          <a:p>
            <a:endParaRPr lang="en-US" dirty="0"/>
          </a:p>
        </p:txBody>
      </p:sp>
      <p:sp>
        <p:nvSpPr>
          <p:cNvPr id="7" name="Slide Number Placeholder 6"/>
          <p:cNvSpPr>
            <a:spLocks noGrp="1"/>
          </p:cNvSpPr>
          <p:nvPr>
            <p:ph type="sldNum" sz="quarter" idx="5"/>
          </p:nvPr>
        </p:nvSpPr>
        <p:spPr>
          <a:xfrm>
            <a:off x="18388068" y="41256270"/>
            <a:ext cx="14067208" cy="2171779"/>
          </a:xfrm>
          <a:prstGeom prst="rect">
            <a:avLst/>
          </a:prstGeom>
        </p:spPr>
        <p:txBody>
          <a:bodyPr vert="horz" lIns="433700" tIns="216850" rIns="433700" bIns="216850" rtlCol="0" anchor="b"/>
          <a:lstStyle>
            <a:lvl1pPr algn="r">
              <a:defRPr sz="57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1119091248"/>
      </p:ext>
    </p:extLst>
  </p:cSld>
  <p:clrMap bg1="lt1" tx1="dk1" bg2="lt2" tx2="dk2" accent1="accent1" accent2="accent2" accent3="accent3" accent4="accent4" accent5="accent5" accent6="accent6" hlink="hlink" folHlink="folHlink"/>
  <p:notesStyle>
    <a:lvl1pPr marL="0" algn="l" defTabSz="3291675" rtl="0" eaLnBrk="1" latinLnBrk="0" hangingPunct="1">
      <a:defRPr sz="4400" kern="1200">
        <a:solidFill>
          <a:schemeClr val="tx1"/>
        </a:solidFill>
        <a:latin typeface="+mn-lt"/>
        <a:ea typeface="+mn-ea"/>
        <a:cs typeface="+mn-cs"/>
      </a:defRPr>
    </a:lvl1pPr>
    <a:lvl2pPr marL="1645838" algn="l" defTabSz="3291675" rtl="0" eaLnBrk="1" latinLnBrk="0" hangingPunct="1">
      <a:defRPr sz="4400" kern="1200">
        <a:solidFill>
          <a:schemeClr val="tx1"/>
        </a:solidFill>
        <a:latin typeface="+mn-lt"/>
        <a:ea typeface="+mn-ea"/>
        <a:cs typeface="+mn-cs"/>
      </a:defRPr>
    </a:lvl2pPr>
    <a:lvl3pPr marL="3291675" algn="l" defTabSz="3291675" rtl="0" eaLnBrk="1" latinLnBrk="0" hangingPunct="1">
      <a:defRPr sz="4400" kern="1200">
        <a:solidFill>
          <a:schemeClr val="tx1"/>
        </a:solidFill>
        <a:latin typeface="+mn-lt"/>
        <a:ea typeface="+mn-ea"/>
        <a:cs typeface="+mn-cs"/>
      </a:defRPr>
    </a:lvl3pPr>
    <a:lvl4pPr marL="4937513" algn="l" defTabSz="3291675" rtl="0" eaLnBrk="1" latinLnBrk="0" hangingPunct="1">
      <a:defRPr sz="4400" kern="1200">
        <a:solidFill>
          <a:schemeClr val="tx1"/>
        </a:solidFill>
        <a:latin typeface="+mn-lt"/>
        <a:ea typeface="+mn-ea"/>
        <a:cs typeface="+mn-cs"/>
      </a:defRPr>
    </a:lvl4pPr>
    <a:lvl5pPr marL="6583351" algn="l" defTabSz="3291675" rtl="0" eaLnBrk="1" latinLnBrk="0" hangingPunct="1">
      <a:defRPr sz="4400" kern="1200">
        <a:solidFill>
          <a:schemeClr val="tx1"/>
        </a:solidFill>
        <a:latin typeface="+mn-lt"/>
        <a:ea typeface="+mn-ea"/>
        <a:cs typeface="+mn-cs"/>
      </a:defRPr>
    </a:lvl5pPr>
    <a:lvl6pPr marL="8229189" algn="l" defTabSz="3291675" rtl="0" eaLnBrk="1" latinLnBrk="0" hangingPunct="1">
      <a:defRPr sz="4400" kern="1200">
        <a:solidFill>
          <a:schemeClr val="tx1"/>
        </a:solidFill>
        <a:latin typeface="+mn-lt"/>
        <a:ea typeface="+mn-ea"/>
        <a:cs typeface="+mn-cs"/>
      </a:defRPr>
    </a:lvl6pPr>
    <a:lvl7pPr marL="9875027" algn="l" defTabSz="3291675" rtl="0" eaLnBrk="1" latinLnBrk="0" hangingPunct="1">
      <a:defRPr sz="4400" kern="1200">
        <a:solidFill>
          <a:schemeClr val="tx1"/>
        </a:solidFill>
        <a:latin typeface="+mn-lt"/>
        <a:ea typeface="+mn-ea"/>
        <a:cs typeface="+mn-cs"/>
      </a:defRPr>
    </a:lvl7pPr>
    <a:lvl8pPr marL="11520864" algn="l" defTabSz="3291675" rtl="0" eaLnBrk="1" latinLnBrk="0" hangingPunct="1">
      <a:defRPr sz="4400" kern="1200">
        <a:solidFill>
          <a:schemeClr val="tx1"/>
        </a:solidFill>
        <a:latin typeface="+mn-lt"/>
        <a:ea typeface="+mn-ea"/>
        <a:cs typeface="+mn-cs"/>
      </a:defRPr>
    </a:lvl8pPr>
    <a:lvl9pPr marL="13166702" algn="l" defTabSz="3291675" rtl="0" eaLnBrk="1" latinLnBrk="0" hangingPunct="1">
      <a:defRPr sz="4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96475" y="3257550"/>
            <a:ext cx="12669838" cy="162877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3497513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642" y="5927286"/>
            <a:ext cx="5855029"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302642" y="5056022"/>
            <a:ext cx="5855029" cy="1000268"/>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297173" y="14062112"/>
            <a:ext cx="5863232"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6461225" y="5927287"/>
            <a:ext cx="12300756"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6455755" y="5271466"/>
            <a:ext cx="12306226"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6461225" y="20185354"/>
            <a:ext cx="12300756"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6461225" y="19529532"/>
            <a:ext cx="12300756"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19055507" y="5271465"/>
            <a:ext cx="5857763"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19055507" y="5927286"/>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9055506" y="14121027"/>
            <a:ext cx="5857763" cy="569381"/>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19055505" y="14776849"/>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9055504" y="25149159"/>
            <a:ext cx="5857763" cy="1000268"/>
          </a:xfrm>
          <a:prstGeom prst="rect">
            <a:avLst/>
          </a:prstGeom>
          <a:noFill/>
        </p:spPr>
        <p:txBody>
          <a:bodyPr wrap="square" lIns="68577" tIns="68577" rIns="68577" bIns="68577" anchor="ctr" anchorCtr="0">
            <a:spAutoFit/>
          </a:bodyPr>
          <a:lstStyle>
            <a:lvl1pPr marL="0" indent="0" algn="ctr">
              <a:buNone/>
              <a:defRPr sz="28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19055505" y="26020424"/>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302642" y="14717934"/>
            <a:ext cx="5857763" cy="638620"/>
          </a:xfrm>
          <a:prstGeom prst="rect">
            <a:avLst/>
          </a:prstGeom>
        </p:spPr>
        <p:txBody>
          <a:bodyPr wrap="square" lIns="171442" tIns="171442" rIns="171442" bIns="171442">
            <a:spAutoFit/>
          </a:bodyPr>
          <a:lstStyle>
            <a:lvl1pPr marL="0" indent="0">
              <a:buNone/>
              <a:defRPr sz="1900">
                <a:latin typeface="Trebuchet MS" pitchFamily="34" charset="0"/>
              </a:defRPr>
            </a:lvl1pPr>
            <a:lvl2pPr marL="1114369" indent="-428603">
              <a:defRPr sz="1900">
                <a:latin typeface="Trebuchet MS" pitchFamily="34" charset="0"/>
              </a:defRPr>
            </a:lvl2pPr>
            <a:lvl3pPr marL="1542973" indent="-428603">
              <a:defRPr sz="1900">
                <a:latin typeface="Trebuchet MS" pitchFamily="34" charset="0"/>
              </a:defRPr>
            </a:lvl3pPr>
            <a:lvl4pPr marL="2014437" indent="-471464">
              <a:defRPr sz="1900">
                <a:latin typeface="Trebuchet MS" pitchFamily="34" charset="0"/>
              </a:defRPr>
            </a:lvl4pPr>
            <a:lvl5pPr marL="2357320" indent="-342883">
              <a:defRPr sz="1900">
                <a:latin typeface="Trebuchet MS" pitchFamily="34" charset="0"/>
              </a:defRPr>
            </a:lvl5pPr>
          </a:lstStyle>
          <a:p>
            <a:pPr lvl="0"/>
            <a:r>
              <a:rPr lang="en-US" dirty="0" smtClean="0"/>
              <a:t>Type in or paste your text here</a:t>
            </a:r>
            <a:endParaRPr lang="en-US" dirty="0"/>
          </a:p>
        </p:txBody>
      </p:sp>
      <p:sp>
        <p:nvSpPr>
          <p:cNvPr id="77" name="Text Placeholder 76"/>
          <p:cNvSpPr>
            <a:spLocks noGrp="1"/>
          </p:cNvSpPr>
          <p:nvPr>
            <p:ph type="body" sz="quarter" idx="150" hasCustomPrompt="1"/>
          </p:nvPr>
        </p:nvSpPr>
        <p:spPr>
          <a:xfrm>
            <a:off x="6445172" y="1757829"/>
            <a:ext cx="12300756" cy="1260158"/>
          </a:xfrm>
          <a:prstGeom prst="rect">
            <a:avLst/>
          </a:prstGeom>
        </p:spPr>
        <p:txBody>
          <a:bodyPr lIns="68580" tIns="34290" rIns="68580" bIns="34290">
            <a:normAutofit/>
          </a:bodyPr>
          <a:lstStyle>
            <a:lvl1pPr marL="0" indent="0" algn="ctr">
              <a:buFontTx/>
              <a:buNone/>
              <a:defRPr sz="50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authors</a:t>
            </a:r>
            <a:endParaRPr lang="en-US" dirty="0"/>
          </a:p>
        </p:txBody>
      </p:sp>
      <p:sp>
        <p:nvSpPr>
          <p:cNvPr id="47" name="Text Placeholder 76"/>
          <p:cNvSpPr>
            <a:spLocks noGrp="1"/>
          </p:cNvSpPr>
          <p:nvPr>
            <p:ph type="body" sz="quarter" idx="184" hasCustomPrompt="1"/>
          </p:nvPr>
        </p:nvSpPr>
        <p:spPr>
          <a:xfrm>
            <a:off x="6445172" y="3068742"/>
            <a:ext cx="12300756" cy="1145598"/>
          </a:xfrm>
          <a:prstGeom prst="rect">
            <a:avLst/>
          </a:prstGeom>
        </p:spPr>
        <p:txBody>
          <a:bodyPr lIns="68580" tIns="34290" rIns="68580" bIns="34290">
            <a:normAutofit/>
          </a:bodyPr>
          <a:lstStyle>
            <a:lvl1pPr marL="0" indent="0" algn="ctr">
              <a:buFontTx/>
              <a:buNone/>
              <a:defRPr sz="41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affiliations</a:t>
            </a:r>
            <a:endParaRPr lang="en-US" dirty="0"/>
          </a:p>
        </p:txBody>
      </p:sp>
      <p:sp>
        <p:nvSpPr>
          <p:cNvPr id="48" name="Text Placeholder 76"/>
          <p:cNvSpPr>
            <a:spLocks noGrp="1"/>
          </p:cNvSpPr>
          <p:nvPr>
            <p:ph type="body" sz="quarter" idx="185" hasCustomPrompt="1"/>
          </p:nvPr>
        </p:nvSpPr>
        <p:spPr>
          <a:xfrm>
            <a:off x="6445172" y="410920"/>
            <a:ext cx="12300756" cy="1260158"/>
          </a:xfrm>
          <a:prstGeom prst="rect">
            <a:avLst/>
          </a:prstGeom>
        </p:spPr>
        <p:txBody>
          <a:bodyPr lIns="68580" tIns="34290" rIns="68580" bIns="34290">
            <a:normAutofit/>
          </a:bodyPr>
          <a:lstStyle>
            <a:lvl1pPr marL="0" indent="0" algn="ctr">
              <a:buFontTx/>
              <a:buNone/>
              <a:defRPr sz="6600">
                <a:solidFill>
                  <a:schemeClr val="bg1"/>
                </a:solidFill>
              </a:defRPr>
            </a:lvl1pPr>
            <a:lvl2pPr>
              <a:buFontTx/>
              <a:buNone/>
              <a:defRPr sz="5400"/>
            </a:lvl2pPr>
            <a:lvl3pPr>
              <a:buFontTx/>
              <a:buNone/>
              <a:defRPr sz="5400"/>
            </a:lvl3pPr>
            <a:lvl4pPr>
              <a:buFontTx/>
              <a:buNone/>
              <a:defRPr sz="5400"/>
            </a:lvl4pPr>
            <a:lvl5pPr>
              <a:buFontTx/>
              <a:buNone/>
              <a:defRPr sz="54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png"/><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png"/><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png"/><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1"/>
            <a:ext cx="25203150" cy="4303663"/>
          </a:xfrm>
          <a:prstGeom prst="rect">
            <a:avLst/>
          </a:prstGeom>
          <a:solidFill>
            <a:schemeClr val="accent5">
              <a:lumMod val="75000"/>
            </a:schemeClr>
          </a:solidFill>
          <a:ln w="9525">
            <a:solidFill>
              <a:schemeClr val="tx1"/>
            </a:solidFill>
            <a:miter lim="800000"/>
            <a:headEnd/>
            <a:tailEnd/>
          </a:ln>
          <a:effectLst/>
        </p:spPr>
        <p:txBody>
          <a:bodyPr wrap="none" lIns="68577" tIns="34288" rIns="68577" bIns="34288" anchor="ctr"/>
          <a:lstStyle/>
          <a:p>
            <a:pPr>
              <a:defRPr/>
            </a:pPr>
            <a:endParaRPr lang="en-US" dirty="0"/>
          </a:p>
        </p:txBody>
      </p:sp>
      <p:sp>
        <p:nvSpPr>
          <p:cNvPr id="9" name="Rectangle 9"/>
          <p:cNvSpPr>
            <a:spLocks noChangeArrowheads="1"/>
          </p:cNvSpPr>
          <p:nvPr/>
        </p:nvSpPr>
        <p:spPr bwMode="auto">
          <a:xfrm flipV="1">
            <a:off x="0" y="4303663"/>
            <a:ext cx="25203150" cy="426614"/>
          </a:xfrm>
          <a:prstGeom prst="rect">
            <a:avLst/>
          </a:prstGeom>
          <a:solidFill>
            <a:schemeClr val="accent5">
              <a:lumMod val="50000"/>
            </a:schemeClr>
          </a:solidFill>
          <a:ln w="152400">
            <a:noFill/>
            <a:miter lim="800000"/>
            <a:headEnd/>
            <a:tailEnd/>
          </a:ln>
          <a:effectLst/>
        </p:spPr>
        <p:txBody>
          <a:bodyPr wrap="none" lIns="68577" tIns="34288" rIns="68577" bIns="34288" anchor="ctr"/>
          <a:lstStyle/>
          <a:p>
            <a:pPr>
              <a:defRPr/>
            </a:pPr>
            <a:endParaRPr lang="en-US" baseline="-25000" dirty="0"/>
          </a:p>
        </p:txBody>
      </p:sp>
      <p:sp>
        <p:nvSpPr>
          <p:cNvPr id="10" name="Text Box 14"/>
          <p:cNvSpPr txBox="1">
            <a:spLocks noChangeArrowheads="1"/>
          </p:cNvSpPr>
          <p:nvPr/>
        </p:nvSpPr>
        <p:spPr bwMode="auto">
          <a:xfrm>
            <a:off x="470373" y="31728967"/>
            <a:ext cx="1443930" cy="330712"/>
          </a:xfrm>
          <a:prstGeom prst="rect">
            <a:avLst/>
          </a:prstGeom>
          <a:noFill/>
          <a:ln w="9525">
            <a:noFill/>
            <a:miter lim="800000"/>
            <a:headEnd/>
            <a:tailEnd/>
          </a:ln>
          <a:effectLst/>
        </p:spPr>
        <p:txBody>
          <a:bodyPr lIns="68447" tIns="34217" rIns="68447" bIns="34217">
            <a:spAutoFit/>
          </a:bodyPr>
          <a:lstStyle/>
          <a:p>
            <a:pPr eaLnBrk="0" hangingPunct="0">
              <a:lnSpc>
                <a:spcPct val="65000"/>
              </a:lnSpc>
              <a:spcBef>
                <a:spcPct val="50000"/>
              </a:spcBef>
              <a:defRPr/>
            </a:pPr>
            <a:r>
              <a:rPr lang="en-US" sz="400" b="1" dirty="0" smtClean="0">
                <a:solidFill>
                  <a:schemeClr val="bg1">
                    <a:lumMod val="75000"/>
                  </a:schemeClr>
                </a:solidFill>
                <a:latin typeface="Arial" charset="0"/>
              </a:rPr>
              <a:t>RESEARCH POSTER PRESENTATION </a:t>
            </a:r>
            <a:r>
              <a:rPr lang="en-US" sz="400" b="1" dirty="0">
                <a:solidFill>
                  <a:schemeClr val="bg1">
                    <a:lumMod val="75000"/>
                  </a:schemeClr>
                </a:solidFill>
                <a:latin typeface="Arial" charset="0"/>
              </a:rPr>
              <a:t>DESIGN © </a:t>
            </a:r>
            <a:r>
              <a:rPr lang="en-US" sz="400" b="1" dirty="0" smtClean="0">
                <a:solidFill>
                  <a:schemeClr val="bg1">
                    <a:lumMod val="75000"/>
                  </a:schemeClr>
                </a:solidFill>
                <a:latin typeface="Arial" charset="0"/>
              </a:rPr>
              <a:t>2012</a:t>
            </a:r>
            <a:endParaRPr lang="en-US" sz="400" b="1" dirty="0">
              <a:solidFill>
                <a:schemeClr val="bg1">
                  <a:lumMod val="75000"/>
                </a:schemeClr>
              </a:solidFill>
              <a:latin typeface="Arial" charset="0"/>
            </a:endParaRPr>
          </a:p>
          <a:p>
            <a:pPr eaLnBrk="0" hangingPunct="0">
              <a:lnSpc>
                <a:spcPct val="65000"/>
              </a:lnSpc>
              <a:spcBef>
                <a:spcPct val="50000"/>
              </a:spcBef>
              <a:defRPr/>
            </a:pPr>
            <a:r>
              <a:rPr lang="en-US" sz="800" b="1" dirty="0">
                <a:solidFill>
                  <a:schemeClr val="bg1">
                    <a:lumMod val="75000"/>
                  </a:schemeClr>
                </a:solidFill>
                <a:latin typeface="Arial" charset="0"/>
              </a:rPr>
              <a:t>www.PosterPresentations.com</a:t>
            </a:r>
          </a:p>
        </p:txBody>
      </p:sp>
      <p:sp>
        <p:nvSpPr>
          <p:cNvPr id="30" name="Rounded Rectangle 29"/>
          <p:cNvSpPr/>
          <p:nvPr userDrawn="1"/>
        </p:nvSpPr>
        <p:spPr>
          <a:xfrm>
            <a:off x="290955" y="5185024"/>
            <a:ext cx="5845583" cy="26318914"/>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31" name="Rounded Rectangle 30"/>
          <p:cNvSpPr/>
          <p:nvPr userDrawn="1"/>
        </p:nvSpPr>
        <p:spPr>
          <a:xfrm>
            <a:off x="19043820" y="5175647"/>
            <a:ext cx="5845583" cy="26318914"/>
          </a:xfrm>
          <a:prstGeom prst="roundRect">
            <a:avLst>
              <a:gd name="adj" fmla="val 9229"/>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sp>
        <p:nvSpPr>
          <p:cNvPr id="32" name="Rounded Rectangle 31"/>
          <p:cNvSpPr/>
          <p:nvPr userDrawn="1"/>
        </p:nvSpPr>
        <p:spPr>
          <a:xfrm>
            <a:off x="6450286" y="5175646"/>
            <a:ext cx="12304401" cy="26318914"/>
          </a:xfrm>
          <a:prstGeom prst="roundRect">
            <a:avLst>
              <a:gd name="adj" fmla="val 4574"/>
            </a:avLst>
          </a:prstGeom>
          <a:gradFill>
            <a:gsLst>
              <a:gs pos="0">
                <a:srgbClr val="CDD2DE"/>
              </a:gs>
              <a:gs pos="0">
                <a:srgbClr val="CDD2DE"/>
              </a:gs>
              <a:gs pos="100000">
                <a:srgbClr val="F3F5FA"/>
              </a:gs>
            </a:gsLst>
            <a:lin ang="16200000" scaled="1"/>
          </a:gradFill>
          <a:ln>
            <a:solidFill>
              <a:schemeClr val="accent5">
                <a:lumMod val="50000"/>
                <a:alpha val="58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en-US"/>
          </a:p>
        </p:txBody>
      </p:sp>
      <p:grpSp>
        <p:nvGrpSpPr>
          <p:cNvPr id="37" name="Group 36"/>
          <p:cNvGrpSpPr/>
          <p:nvPr userDrawn="1"/>
        </p:nvGrpSpPr>
        <p:grpSpPr>
          <a:xfrm>
            <a:off x="-6445714" y="-1"/>
            <a:ext cx="6327239" cy="32404051"/>
            <a:chOff x="-11225189" y="-1"/>
            <a:chExt cx="11018865" cy="32918401"/>
          </a:xfrm>
        </p:grpSpPr>
        <p:sp>
          <p:nvSpPr>
            <p:cNvPr id="48" name="Rectangle 47"/>
            <p:cNvSpPr/>
            <p:nvPr/>
          </p:nvSpPr>
          <p:spPr>
            <a:xfrm>
              <a:off x="-11216136" y="-1"/>
              <a:ext cx="11009812" cy="3291840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138756" rtl="0" eaLnBrk="1" fontAlgn="auto" latinLnBrk="0" hangingPunct="1">
                <a:lnSpc>
                  <a:spcPct val="100000"/>
                </a:lnSpc>
                <a:spcBef>
                  <a:spcPts val="0"/>
                </a:spcBef>
                <a:spcAft>
                  <a:spcPts val="0"/>
                </a:spcAft>
                <a:buClrTx/>
                <a:buSzTx/>
                <a:buFontTx/>
                <a:buNone/>
                <a:tabLst/>
                <a:defRPr/>
              </a:pPr>
              <a:r>
                <a:rPr lang="en-US" sz="2400" b="1" spc="0" dirty="0" smtClean="0">
                  <a:solidFill>
                    <a:srgbClr val="FF0000"/>
                  </a:solidFill>
                  <a:latin typeface="Trebuchet MS" pitchFamily="34" charset="0"/>
                </a:rPr>
                <a:t>(—THIS SIDEBAR DOES NOT PRINT—)</a:t>
              </a:r>
              <a:endParaRPr lang="en-US" sz="2400" b="1" spc="450" dirty="0" smtClean="0">
                <a:solidFill>
                  <a:schemeClr val="bg1"/>
                </a:solidFill>
                <a:latin typeface="Trebuchet MS" pitchFamily="34" charset="0"/>
              </a:endParaRPr>
            </a:p>
            <a:p>
              <a:pPr algn="ctr"/>
              <a:r>
                <a:rPr lang="en-US" sz="3000" b="1" spc="450" dirty="0" smtClean="0">
                  <a:solidFill>
                    <a:schemeClr val="bg1"/>
                  </a:solidFill>
                  <a:latin typeface="Trebuchet MS" pitchFamily="34" charset="0"/>
                </a:rPr>
                <a:t>DESIGN</a:t>
              </a:r>
              <a:r>
                <a:rPr lang="en-US" sz="3000" b="1" spc="450" baseline="0" dirty="0" smtClean="0">
                  <a:solidFill>
                    <a:schemeClr val="bg1"/>
                  </a:solidFill>
                  <a:latin typeface="Trebuchet MS" pitchFamily="34" charset="0"/>
                </a:rPr>
                <a:t> </a:t>
              </a:r>
              <a:r>
                <a:rPr lang="en-US" sz="3000" b="1" spc="450" dirty="0" smtClean="0">
                  <a:solidFill>
                    <a:schemeClr val="bg1"/>
                  </a:solidFill>
                  <a:latin typeface="Trebuchet MS" pitchFamily="34" charset="0"/>
                </a:rPr>
                <a:t>GUIDE</a:t>
              </a:r>
            </a:p>
            <a:p>
              <a:pPr algn="ctr"/>
              <a:endParaRPr lang="en-US" sz="2100" b="1" dirty="0" smtClean="0">
                <a:latin typeface="Trebuchet MS" pitchFamily="34" charset="0"/>
              </a:endParaRPr>
            </a:p>
            <a:p>
              <a:pPr defTabSz="2824229"/>
              <a:r>
                <a:rPr lang="en-US" sz="2100" i="0" dirty="0" smtClean="0">
                  <a:latin typeface="Trebuchet MS" pitchFamily="34" charset="0"/>
                </a:rPr>
                <a:t>This PowerPoint</a:t>
              </a:r>
              <a:r>
                <a:rPr lang="en-US" sz="2100" i="0" baseline="0" dirty="0" smtClean="0">
                  <a:latin typeface="Trebuchet MS" pitchFamily="34" charset="0"/>
                </a:rPr>
                <a:t> </a:t>
              </a:r>
              <a:r>
                <a:rPr lang="en-US" sz="2100" i="0" dirty="0" smtClean="0">
                  <a:latin typeface="Trebuchet MS" pitchFamily="34" charset="0"/>
                </a:rPr>
                <a:t>2007 template produces</a:t>
              </a:r>
              <a:r>
                <a:rPr lang="en-US" sz="2100" i="0" baseline="0" dirty="0" smtClean="0">
                  <a:latin typeface="Trebuchet MS" pitchFamily="34" charset="0"/>
                </a:rPr>
                <a:t> </a:t>
              </a:r>
              <a:r>
                <a:rPr lang="en-US" sz="2100" i="0" dirty="0" smtClean="0">
                  <a:latin typeface="Trebuchet MS" pitchFamily="34" charset="0"/>
                </a:rPr>
                <a:t>a 36”x48” trifold presentation poster. </a:t>
              </a:r>
              <a:r>
                <a:rPr lang="en-US" sz="2100" dirty="0" smtClean="0">
                  <a:latin typeface="Trebuchet MS" pitchFamily="34" charset="0"/>
                </a:rPr>
                <a:t>You</a:t>
              </a:r>
              <a:r>
                <a:rPr lang="en-US" sz="2100" baseline="0" dirty="0" smtClean="0">
                  <a:latin typeface="Trebuchet MS" pitchFamily="34" charset="0"/>
                </a:rPr>
                <a:t> can u</a:t>
              </a:r>
              <a:r>
                <a:rPr lang="en-US" sz="2100" dirty="0" smtClean="0">
                  <a:latin typeface="Trebuchet MS" pitchFamily="34" charset="0"/>
                </a:rPr>
                <a:t>se</a:t>
              </a:r>
              <a:r>
                <a:rPr lang="en-US" sz="2100" baseline="0" dirty="0" smtClean="0">
                  <a:latin typeface="Trebuchet MS" pitchFamily="34" charset="0"/>
                </a:rPr>
                <a:t> it to create your research poster and </a:t>
              </a:r>
              <a:r>
                <a:rPr lang="en-US" sz="2100" dirty="0" smtClean="0">
                  <a:latin typeface="Trebuchet MS" pitchFamily="34" charset="0"/>
                </a:rPr>
                <a:t>save valuable time placing titles, subtitles,</a:t>
              </a:r>
              <a:r>
                <a:rPr lang="en-US" sz="2100" baseline="0" dirty="0" smtClean="0">
                  <a:latin typeface="Trebuchet MS" pitchFamily="34" charset="0"/>
                </a:rPr>
                <a:t> text, and graphics</a:t>
              </a:r>
              <a:r>
                <a:rPr lang="en-US" sz="2100" dirty="0" smtClean="0">
                  <a:latin typeface="Trebuchet MS" pitchFamily="34" charset="0"/>
                </a:rPr>
                <a:t>. </a:t>
              </a:r>
            </a:p>
            <a:p>
              <a:pPr defTabSz="2824229"/>
              <a:endParaRPr lang="en-US" sz="2100" dirty="0" smtClean="0">
                <a:latin typeface="Trebuchet MS" pitchFamily="34" charset="0"/>
              </a:endParaRPr>
            </a:p>
            <a:p>
              <a:pPr defTabSz="3291914"/>
              <a:r>
                <a:rPr lang="en-US" sz="21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2100" b="1" dirty="0" smtClean="0">
                  <a:solidFill>
                    <a:srgbClr val="FFC000"/>
                  </a:solidFill>
                  <a:latin typeface="Trebuchet MS" pitchFamily="34" charset="0"/>
                </a:rPr>
                <a:t>PosterPresentations.com</a:t>
              </a:r>
              <a:r>
                <a:rPr lang="en-US" sz="2100" b="1" dirty="0" smtClean="0">
                  <a:solidFill>
                    <a:schemeClr val="bg1"/>
                  </a:solidFill>
                  <a:latin typeface="Trebuchet MS" pitchFamily="34" charset="0"/>
                </a:rPr>
                <a:t> </a:t>
              </a:r>
              <a:r>
                <a:rPr lang="en-US" sz="2100" dirty="0" smtClean="0">
                  <a:solidFill>
                    <a:schemeClr val="bg1"/>
                  </a:solidFill>
                  <a:latin typeface="Trebuchet MS" pitchFamily="34" charset="0"/>
                </a:rPr>
                <a:t>and click on HELP DESK.</a:t>
              </a:r>
            </a:p>
            <a:p>
              <a:pPr defTabSz="3291914"/>
              <a:endParaRPr lang="en-US" sz="2100" dirty="0" smtClean="0">
                <a:latin typeface="Trebuchet MS" pitchFamily="34" charset="0"/>
              </a:endParaRPr>
            </a:p>
            <a:p>
              <a:pPr defTabSz="3291914"/>
              <a:r>
                <a:rPr lang="en-US" sz="2100" dirty="0" smtClean="0">
                  <a:solidFill>
                    <a:schemeClr val="bg1"/>
                  </a:solidFill>
                  <a:latin typeface="Trebuchet MS" pitchFamily="34" charset="0"/>
                </a:rPr>
                <a:t>When</a:t>
              </a:r>
              <a:r>
                <a:rPr lang="en-US" sz="2100" baseline="0" dirty="0" smtClean="0">
                  <a:solidFill>
                    <a:schemeClr val="bg1"/>
                  </a:solidFill>
                  <a:latin typeface="Trebuchet MS" pitchFamily="34" charset="0"/>
                </a:rPr>
                <a:t> you are ready to print your poster</a:t>
              </a:r>
              <a:r>
                <a:rPr lang="en-US" sz="2100" dirty="0" smtClean="0">
                  <a:solidFill>
                    <a:schemeClr val="bg1"/>
                  </a:solidFill>
                  <a:latin typeface="Trebuchet MS" pitchFamily="34" charset="0"/>
                </a:rPr>
                <a:t>,</a:t>
              </a:r>
              <a:r>
                <a:rPr lang="en-US" sz="2100" baseline="0" dirty="0" smtClean="0">
                  <a:solidFill>
                    <a:schemeClr val="bg1"/>
                  </a:solidFill>
                  <a:latin typeface="Trebuchet MS" pitchFamily="34" charset="0"/>
                </a:rPr>
                <a:t> go online to </a:t>
              </a:r>
              <a:r>
                <a:rPr lang="en-US" sz="2100" b="0" dirty="0" smtClean="0">
                  <a:solidFill>
                    <a:schemeClr val="bg1"/>
                  </a:solidFill>
                  <a:latin typeface="Trebuchet MS" pitchFamily="34" charset="0"/>
                </a:rPr>
                <a:t>PosterPresentations.com</a:t>
              </a:r>
              <a:r>
                <a:rPr lang="en-US" sz="2100" dirty="0" smtClean="0">
                  <a:solidFill>
                    <a:schemeClr val="bg1"/>
                  </a:solidFill>
                  <a:latin typeface="Trebuchet MS" pitchFamily="34" charset="0"/>
                </a:rPr>
                <a:t/>
              </a:r>
              <a:br>
                <a:rPr lang="en-US" sz="2100" dirty="0" smtClean="0">
                  <a:solidFill>
                    <a:schemeClr val="bg1"/>
                  </a:solidFill>
                  <a:latin typeface="Trebuchet MS" pitchFamily="34" charset="0"/>
                </a:rPr>
              </a:br>
              <a:endParaRPr lang="en-US" sz="2100" dirty="0" smtClean="0">
                <a:solidFill>
                  <a:schemeClr val="bg1"/>
                </a:solidFill>
                <a:latin typeface="Trebuchet MS" pitchFamily="34" charset="0"/>
              </a:endParaRPr>
            </a:p>
            <a:p>
              <a:pPr algn="l" defTabSz="2824229"/>
              <a:r>
                <a:rPr lang="en-US" sz="2100" b="0" dirty="0" smtClean="0">
                  <a:solidFill>
                    <a:schemeClr val="bg1"/>
                  </a:solidFill>
                  <a:latin typeface="Trebuchet MS" pitchFamily="34" charset="0"/>
                </a:rPr>
                <a:t>Need</a:t>
              </a:r>
              <a:r>
                <a:rPr lang="en-US" sz="2100" b="0" baseline="0" dirty="0" smtClean="0">
                  <a:solidFill>
                    <a:schemeClr val="bg1"/>
                  </a:solidFill>
                  <a:latin typeface="Trebuchet MS" pitchFamily="34" charset="0"/>
                </a:rPr>
                <a:t> assistance? Call us at </a:t>
              </a:r>
              <a:r>
                <a:rPr lang="en-US" sz="2100" b="0" dirty="0" smtClean="0">
                  <a:solidFill>
                    <a:srgbClr val="FFC000"/>
                  </a:solidFill>
                  <a:latin typeface="Trebuchet MS" pitchFamily="34" charset="0"/>
                </a:rPr>
                <a:t>1.510.649.3001</a:t>
              </a:r>
            </a:p>
            <a:p>
              <a:pPr algn="l" defTabSz="2824229"/>
              <a:endParaRPr lang="en-US" sz="2700" b="1" dirty="0" smtClean="0">
                <a:solidFill>
                  <a:srgbClr val="FFFF00"/>
                </a:solidFill>
                <a:latin typeface="Trebuchet MS" pitchFamily="34" charset="0"/>
              </a:endParaRPr>
            </a:p>
            <a:p>
              <a:pPr algn="ctr"/>
              <a:endParaRPr lang="en-US" sz="1800" b="1" dirty="0" smtClean="0">
                <a:solidFill>
                  <a:schemeClr val="bg1"/>
                </a:solidFill>
                <a:latin typeface="Trebuchet MS" pitchFamily="34" charset="0"/>
              </a:endParaRPr>
            </a:p>
            <a:p>
              <a:pPr algn="ctr"/>
              <a:r>
                <a:rPr lang="en-US" sz="3000" b="1" spc="450" dirty="0" smtClean="0">
                  <a:solidFill>
                    <a:schemeClr val="bg1"/>
                  </a:solidFill>
                  <a:latin typeface="Trebuchet MS" pitchFamily="34" charset="0"/>
                </a:rPr>
                <a:t>QUICK START</a:t>
              </a:r>
            </a:p>
            <a:p>
              <a:pPr algn="ctr"/>
              <a:endParaRPr lang="en-US" sz="2400" b="1"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Zoom in and out</a:t>
              </a:r>
            </a:p>
            <a:p>
              <a:pPr marL="1419225" indent="-1419225" algn="l" defTabSz="638175"/>
              <a:r>
                <a:rPr lang="en-US" sz="1800" b="0" baseline="0" dirty="0" smtClean="0">
                  <a:solidFill>
                    <a:schemeClr val="bg1"/>
                  </a:solidFill>
                  <a:latin typeface="Trebuchet MS" pitchFamily="34" charset="0"/>
                </a:rPr>
                <a:t>	</a:t>
              </a:r>
              <a:r>
                <a:rPr lang="en-US" sz="1800" b="0" baseline="0" dirty="0" smtClean="0">
                  <a:solidFill>
                    <a:schemeClr val="bg1">
                      <a:lumMod val="75000"/>
                    </a:schemeClr>
                  </a:solidFill>
                  <a:latin typeface="Trebuchet MS" pitchFamily="34" charset="0"/>
                </a:rPr>
                <a:t>As you work on your poster zoom in and out to the level that is more comfortable to you. </a:t>
              </a:r>
            </a:p>
            <a:p>
              <a:pPr marL="1419225" indent="-1419225" algn="l" defTabSz="638175"/>
              <a:r>
                <a:rPr lang="en-US" sz="1800" b="1" baseline="0" dirty="0" smtClean="0">
                  <a:solidFill>
                    <a:schemeClr val="bg1">
                      <a:lumMod val="75000"/>
                    </a:schemeClr>
                  </a:solidFill>
                  <a:latin typeface="Trebuchet MS" pitchFamily="34" charset="0"/>
                </a:rPr>
                <a:t>	</a:t>
              </a:r>
              <a:r>
                <a:rPr lang="en-US" sz="1800" b="0" baseline="0" dirty="0" smtClean="0">
                  <a:solidFill>
                    <a:schemeClr val="bg1">
                      <a:lumMod val="75000"/>
                    </a:schemeClr>
                  </a:solidFill>
                  <a:latin typeface="Trebuchet MS" pitchFamily="34" charset="0"/>
                </a:rPr>
                <a:t>Go to VIEW &gt; ZOOM.</a:t>
              </a:r>
            </a:p>
            <a:p>
              <a:pPr algn="l"/>
              <a:endParaRPr lang="en-US" sz="2100" b="0"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Title, Authors, and Affiliations</a:t>
              </a:r>
            </a:p>
            <a:p>
              <a:pPr algn="l"/>
              <a:r>
                <a:rPr lang="en-US" sz="18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18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1800" b="0" spc="0" baseline="0" dirty="0" smtClean="0">
                <a:solidFill>
                  <a:schemeClr val="bg1">
                    <a:lumMod val="75000"/>
                  </a:schemeClr>
                </a:solidFill>
                <a:latin typeface="Trebuchet MS" pitchFamily="34" charset="0"/>
              </a:endParaRPr>
            </a:p>
            <a:p>
              <a:pPr algn="l"/>
              <a:r>
                <a:rPr lang="en-US" sz="1800" b="1" spc="225" baseline="0" dirty="0" smtClean="0">
                  <a:solidFill>
                    <a:srgbClr val="FFC000"/>
                  </a:solidFill>
                  <a:latin typeface="Trebuchet MS" pitchFamily="34" charset="0"/>
                </a:rPr>
                <a:t>TIP</a:t>
              </a:r>
              <a:r>
                <a:rPr lang="en-US" sz="1800" b="1" baseline="0" dirty="0" smtClean="0">
                  <a:solidFill>
                    <a:srgbClr val="FFC000"/>
                  </a:solidFill>
                  <a:latin typeface="Trebuchet MS" pitchFamily="34" charset="0"/>
                </a:rPr>
                <a:t>: </a:t>
              </a:r>
              <a:r>
                <a:rPr lang="en-US" sz="18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2100" b="1" baseline="0" dirty="0" smtClean="0">
                  <a:solidFill>
                    <a:schemeClr val="bg1"/>
                  </a:solidFill>
                  <a:latin typeface="Trebuchet MS" pitchFamily="34" charset="0"/>
                </a:rPr>
                <a:t/>
              </a:r>
              <a:br>
                <a:rPr lang="en-US" sz="2100" b="1" baseline="0" dirty="0" smtClean="0">
                  <a:solidFill>
                    <a:schemeClr val="bg1"/>
                  </a:solidFill>
                  <a:latin typeface="Trebuchet MS" pitchFamily="34" charset="0"/>
                </a:rPr>
              </a:br>
              <a:endParaRPr lang="en-US" sz="2100" b="1" dirty="0" smtClean="0">
                <a:solidFill>
                  <a:schemeClr val="bg1"/>
                </a:solidFill>
                <a:latin typeface="Trebuchet MS" pitchFamily="34" charset="0"/>
              </a:endParaRPr>
            </a:p>
            <a:p>
              <a:pPr algn="ctr"/>
              <a:endParaRPr lang="en-US" sz="2100" b="1" dirty="0" smtClean="0">
                <a:solidFill>
                  <a:srgbClr val="FFC000"/>
                </a:solidFill>
                <a:latin typeface="Trebuchet MS" pitchFamily="34" charset="0"/>
              </a:endParaRPr>
            </a:p>
            <a:p>
              <a:pPr algn="ctr"/>
              <a:endParaRPr lang="en-US" sz="2100" b="1" dirty="0" smtClean="0">
                <a:solidFill>
                  <a:srgbClr val="FFC000"/>
                </a:solidFill>
                <a:latin typeface="Trebuchet MS" pitchFamily="34" charset="0"/>
              </a:endParaRPr>
            </a:p>
            <a:p>
              <a:pPr algn="ctr"/>
              <a:r>
                <a:rPr lang="en-US" sz="2400" b="1" dirty="0" smtClean="0">
                  <a:solidFill>
                    <a:srgbClr val="FFC000"/>
                  </a:solidFill>
                  <a:latin typeface="Trebuchet MS" pitchFamily="34" charset="0"/>
                </a:rPr>
                <a:t>Adding Logos</a:t>
              </a:r>
              <a:r>
                <a:rPr lang="en-US" sz="2400" b="1" baseline="0" dirty="0" smtClean="0">
                  <a:solidFill>
                    <a:srgbClr val="FFC000"/>
                  </a:solidFill>
                  <a:latin typeface="Trebuchet MS" pitchFamily="34" charset="0"/>
                </a:rPr>
                <a:t> / Seals</a:t>
              </a:r>
            </a:p>
            <a:p>
              <a:pPr algn="l"/>
              <a:r>
                <a:rPr lang="en-US" sz="18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1800" b="0" spc="225" baseline="0" dirty="0" smtClean="0">
                <a:solidFill>
                  <a:schemeClr val="bg1">
                    <a:lumMod val="75000"/>
                  </a:schemeClr>
                </a:solidFill>
                <a:latin typeface="Trebuchet MS" pitchFamily="34" charset="0"/>
              </a:endParaRPr>
            </a:p>
            <a:p>
              <a:pPr algn="l"/>
              <a:r>
                <a:rPr lang="en-US" sz="1800" b="1" spc="225" baseline="0" dirty="0" smtClean="0">
                  <a:solidFill>
                    <a:srgbClr val="FFC000"/>
                  </a:solidFill>
                  <a:latin typeface="Trebuchet MS" pitchFamily="34" charset="0"/>
                </a:rPr>
                <a:t>TIP:</a:t>
              </a:r>
              <a:r>
                <a:rPr lang="en-US" sz="1800" b="1" spc="0" baseline="0" dirty="0" smtClean="0">
                  <a:solidFill>
                    <a:srgbClr val="FFC000"/>
                  </a:solidFill>
                  <a:latin typeface="Trebuchet MS" pitchFamily="34" charset="0"/>
                </a:rPr>
                <a:t> </a:t>
              </a:r>
              <a:r>
                <a:rPr lang="en-US" sz="1800" b="0" baseline="0" dirty="0" smtClean="0">
                  <a:solidFill>
                    <a:schemeClr val="bg1">
                      <a:lumMod val="75000"/>
                    </a:schemeClr>
                  </a:solidFill>
                  <a:latin typeface="Trebuchet MS" pitchFamily="34" charset="0"/>
                </a:rPr>
                <a:t>See if your school’s logo is available on our free poster templates page.</a:t>
              </a:r>
            </a:p>
            <a:p>
              <a:pPr algn="l"/>
              <a:endParaRPr lang="en-US" sz="1800" b="0" baseline="0" dirty="0" smtClean="0">
                <a:latin typeface="Trebuchet MS" pitchFamily="34" charset="0"/>
              </a:endParaRPr>
            </a:p>
            <a:p>
              <a:pPr algn="ctr"/>
              <a:r>
                <a:rPr lang="en-US" sz="2400" b="1" baseline="0" dirty="0" smtClean="0">
                  <a:solidFill>
                    <a:srgbClr val="FFC000"/>
                  </a:solidFill>
                  <a:latin typeface="Trebuchet MS" pitchFamily="34" charset="0"/>
                </a:rPr>
                <a:t>Photographs / Graphics</a:t>
              </a:r>
            </a:p>
            <a:p>
              <a:pPr algn="l" defTabSz="733425"/>
              <a:r>
                <a:rPr lang="en-US" sz="18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1800" b="0" spc="0" baseline="0" dirty="0" smtClean="0">
                  <a:solidFill>
                    <a:schemeClr val="bg1">
                      <a:lumMod val="75000"/>
                    </a:schemeClr>
                  </a:solidFill>
                  <a:latin typeface="Trebuchet MS" pitchFamily="34" charset="0"/>
                </a:rPr>
                <a:t>disproportionally.</a:t>
              </a:r>
            </a:p>
            <a:p>
              <a:pPr algn="l" defTabSz="733425"/>
              <a:endParaRPr lang="en-US" sz="1800" b="0" baseline="0" dirty="0" smtClean="0">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endParaRPr lang="en-US" sz="2100" b="1" baseline="0" dirty="0" smtClean="0">
                <a:solidFill>
                  <a:srgbClr val="FFC000"/>
                </a:solidFill>
                <a:latin typeface="Trebuchet MS" pitchFamily="34" charset="0"/>
              </a:endParaRPr>
            </a:p>
            <a:p>
              <a:pPr algn="ctr"/>
              <a:r>
                <a:rPr lang="en-US" sz="2400" b="1" baseline="0" dirty="0" smtClean="0">
                  <a:solidFill>
                    <a:srgbClr val="FFC000"/>
                  </a:solidFill>
                  <a:latin typeface="Trebuchet MS" pitchFamily="34" charset="0"/>
                </a:rPr>
                <a:t>Image Quality Check</a:t>
              </a:r>
            </a:p>
            <a:p>
              <a:pPr lvl="0" algn="l" defTabSz="733425"/>
              <a:r>
                <a:rPr lang="en-US" sz="18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2100" b="0" dirty="0" smtClean="0">
                <a:latin typeface="Trebuchet MS" pitchFamily="34" charset="0"/>
              </a:endParaRPr>
            </a:p>
          </p:txBody>
        </p:sp>
        <p:cxnSp>
          <p:nvCxnSpPr>
            <p:cNvPr id="49" name="Straight Connector 48"/>
            <p:cNvCxnSpPr/>
            <p:nvPr/>
          </p:nvCxnSpPr>
          <p:spPr>
            <a:xfrm>
              <a:off x="-11225189" y="8422500"/>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50" name="Picture 49"/>
            <p:cNvPicPr>
              <a:picLocks noChangeAspect="1"/>
            </p:cNvPicPr>
            <p:nvPr userDrawn="1"/>
          </p:nvPicPr>
          <p:blipFill>
            <a:blip r:embed="rId4" cstate="print"/>
            <a:stretch>
              <a:fillRect/>
            </a:stretch>
          </p:blipFill>
          <p:spPr>
            <a:xfrm>
              <a:off x="-10740740" y="10261718"/>
              <a:ext cx="1597666" cy="1201935"/>
            </a:xfrm>
            <a:prstGeom prst="rect">
              <a:avLst/>
            </a:prstGeom>
          </p:spPr>
        </p:pic>
        <p:pic>
          <p:nvPicPr>
            <p:cNvPr id="51" name="Picture 50"/>
            <p:cNvPicPr>
              <a:picLocks noChangeAspect="1"/>
            </p:cNvPicPr>
            <p:nvPr userDrawn="1"/>
          </p:nvPicPr>
          <p:blipFill>
            <a:blip r:embed="rId5" cstate="print"/>
            <a:stretch>
              <a:fillRect/>
            </a:stretch>
          </p:blipFill>
          <p:spPr>
            <a:xfrm>
              <a:off x="-10732765" y="15696927"/>
              <a:ext cx="9986808" cy="1053596"/>
            </a:xfrm>
            <a:prstGeom prst="rect">
              <a:avLst/>
            </a:prstGeom>
          </p:spPr>
        </p:pic>
        <p:grpSp>
          <p:nvGrpSpPr>
            <p:cNvPr id="52" name="Group 51"/>
            <p:cNvGrpSpPr/>
            <p:nvPr userDrawn="1"/>
          </p:nvGrpSpPr>
          <p:grpSpPr>
            <a:xfrm>
              <a:off x="-9744993" y="23540959"/>
              <a:ext cx="7531182" cy="2631933"/>
              <a:chOff x="-4470427" y="11016658"/>
              <a:chExt cx="3470785" cy="1209222"/>
            </a:xfrm>
          </p:grpSpPr>
          <p:grpSp>
            <p:nvGrpSpPr>
              <p:cNvPr id="58" name="Group 57"/>
              <p:cNvGrpSpPr/>
              <p:nvPr userDrawn="1"/>
            </p:nvGrpSpPr>
            <p:grpSpPr>
              <a:xfrm>
                <a:off x="-2783495" y="11060890"/>
                <a:ext cx="624431" cy="954138"/>
                <a:chOff x="-3958697" y="11117435"/>
                <a:chExt cx="779338" cy="1367273"/>
              </a:xfrm>
            </p:grpSpPr>
            <p:pic>
              <p:nvPicPr>
                <p:cNvPr id="64" name="Picture 63"/>
                <p:cNvPicPr>
                  <a:picLocks noChangeAspect="1"/>
                </p:cNvPicPr>
                <p:nvPr userDrawn="1"/>
              </p:nvPicPr>
              <p:blipFill>
                <a:blip r:embed="rId6" cstate="print"/>
                <a:stretch>
                  <a:fillRect/>
                </a:stretch>
              </p:blipFill>
              <p:spPr>
                <a:xfrm>
                  <a:off x="-3948160" y="11117435"/>
                  <a:ext cx="768801" cy="1090857"/>
                </a:xfrm>
                <a:prstGeom prst="rect">
                  <a:avLst/>
                </a:prstGeom>
              </p:spPr>
            </p:pic>
            <p:sp>
              <p:nvSpPr>
                <p:cNvPr id="65" name="TextBox 64"/>
                <p:cNvSpPr txBox="1"/>
                <p:nvPr userDrawn="1"/>
              </p:nvSpPr>
              <p:spPr>
                <a:xfrm>
                  <a:off x="-3958697" y="12114178"/>
                  <a:ext cx="779337" cy="370530"/>
                </a:xfrm>
                <a:prstGeom prst="rect">
                  <a:avLst/>
                </a:prstGeom>
                <a:solidFill>
                  <a:schemeClr val="accent1"/>
                </a:solidFill>
                <a:ln>
                  <a:noFill/>
                </a:ln>
              </p:spPr>
              <p:txBody>
                <a:bodyPr wrap="square" lIns="91440" tIns="91440" rIns="91440" bIns="91440" rtlCol="0">
                  <a:spAutoFit/>
                </a:bodyPr>
                <a:lstStyle/>
                <a:p>
                  <a:pPr algn="ctr"/>
                  <a:r>
                    <a:rPr lang="en-US" sz="1200" b="1" dirty="0" smtClean="0">
                      <a:solidFill>
                        <a:schemeClr val="tx1"/>
                      </a:solidFill>
                    </a:rPr>
                    <a:t>ORIGINAL</a:t>
                  </a:r>
                  <a:endParaRPr lang="en-US" sz="1200" b="1" dirty="0">
                    <a:solidFill>
                      <a:schemeClr val="tx1"/>
                    </a:solidFill>
                  </a:endParaRPr>
                </a:p>
              </p:txBody>
            </p:sp>
          </p:grpSp>
          <p:grpSp>
            <p:nvGrpSpPr>
              <p:cNvPr id="59" name="Group 58"/>
              <p:cNvGrpSpPr/>
              <p:nvPr userDrawn="1"/>
            </p:nvGrpSpPr>
            <p:grpSpPr>
              <a:xfrm>
                <a:off x="-2033159" y="11060887"/>
                <a:ext cx="1033517" cy="953910"/>
                <a:chOff x="-2921738" y="11200127"/>
                <a:chExt cx="1420279" cy="1310881"/>
              </a:xfrm>
            </p:grpSpPr>
            <p:pic>
              <p:nvPicPr>
                <p:cNvPr id="62" name="Picture 61"/>
                <p:cNvPicPr>
                  <a:picLocks noChangeAspect="1"/>
                </p:cNvPicPr>
                <p:nvPr userDrawn="1"/>
              </p:nvPicPr>
              <p:blipFill>
                <a:blip r:embed="rId6" cstate="print"/>
                <a:stretch>
                  <a:fillRect/>
                </a:stretch>
              </p:blipFill>
              <p:spPr>
                <a:xfrm>
                  <a:off x="-2921738" y="11200127"/>
                  <a:ext cx="1420279" cy="1029694"/>
                </a:xfrm>
                <a:prstGeom prst="rect">
                  <a:avLst/>
                </a:prstGeom>
              </p:spPr>
            </p:pic>
            <p:sp>
              <p:nvSpPr>
                <p:cNvPr id="63" name="TextBox 62"/>
                <p:cNvSpPr txBox="1"/>
                <p:nvPr userDrawn="1"/>
              </p:nvSpPr>
              <p:spPr>
                <a:xfrm>
                  <a:off x="-2918991" y="12175417"/>
                  <a:ext cx="1417532" cy="335591"/>
                </a:xfrm>
                <a:prstGeom prst="rect">
                  <a:avLst/>
                </a:prstGeom>
                <a:solidFill>
                  <a:srgbClr val="FF0000"/>
                </a:solidFill>
              </p:spPr>
              <p:txBody>
                <a:bodyPr wrap="square" lIns="457200" tIns="91440" rIns="457200" bIns="91440" rtlCol="0">
                  <a:spAutoFit/>
                </a:bodyPr>
                <a:lstStyle/>
                <a:p>
                  <a:pPr algn="ctr"/>
                  <a:r>
                    <a:rPr lang="en-US" sz="1100" b="1" dirty="0" smtClean="0">
                      <a:solidFill>
                        <a:schemeClr val="bg1"/>
                      </a:solidFill>
                    </a:rPr>
                    <a:t>DISTORTED</a:t>
                  </a:r>
                  <a:endParaRPr lang="en-US" sz="500" b="1" dirty="0">
                    <a:solidFill>
                      <a:schemeClr val="bg1"/>
                    </a:solidFill>
                  </a:endParaRPr>
                </a:p>
              </p:txBody>
            </p:sp>
          </p:grpSp>
          <p:pic>
            <p:nvPicPr>
              <p:cNvPr id="60" name="Picture 59"/>
              <p:cNvPicPr>
                <a:picLocks noChangeAspect="1"/>
              </p:cNvPicPr>
              <p:nvPr userDrawn="1"/>
            </p:nvPicPr>
            <p:blipFill>
              <a:blip r:embed="rId7" cstate="print"/>
              <a:stretch>
                <a:fillRect/>
              </a:stretch>
            </p:blipFill>
            <p:spPr>
              <a:xfrm>
                <a:off x="-4470427" y="11016658"/>
                <a:ext cx="1098742" cy="847761"/>
              </a:xfrm>
              <a:prstGeom prst="rect">
                <a:avLst/>
              </a:prstGeom>
            </p:spPr>
          </p:pic>
          <p:sp>
            <p:nvSpPr>
              <p:cNvPr id="61" name="TextBox 60"/>
              <p:cNvSpPr txBox="1"/>
              <p:nvPr userDrawn="1"/>
            </p:nvSpPr>
            <p:spPr>
              <a:xfrm>
                <a:off x="-4440600" y="11665644"/>
                <a:ext cx="1035685" cy="560236"/>
              </a:xfrm>
              <a:prstGeom prst="rect">
                <a:avLst/>
              </a:prstGeom>
              <a:noFill/>
            </p:spPr>
            <p:txBody>
              <a:bodyPr wrap="square" lIns="457200" tIns="457200" rIns="457200" bIns="0" rtlCol="0">
                <a:spAutoFit/>
              </a:bodyPr>
              <a:lstStyle/>
              <a:p>
                <a:pPr algn="ctr"/>
                <a:r>
                  <a:rPr lang="en-US" sz="1200" dirty="0" smtClean="0">
                    <a:solidFill>
                      <a:schemeClr val="bg1"/>
                    </a:solidFill>
                  </a:rPr>
                  <a:t>Corner</a:t>
                </a:r>
                <a:r>
                  <a:rPr lang="en-US" sz="1200" baseline="0" dirty="0" smtClean="0">
                    <a:solidFill>
                      <a:schemeClr val="bg1"/>
                    </a:solidFill>
                  </a:rPr>
                  <a:t> handles</a:t>
                </a:r>
                <a:endParaRPr lang="en-US" sz="1200" dirty="0">
                  <a:solidFill>
                    <a:schemeClr val="bg1"/>
                  </a:solidFill>
                </a:endParaRPr>
              </a:p>
            </p:txBody>
          </p:sp>
        </p:grpSp>
        <p:grpSp>
          <p:nvGrpSpPr>
            <p:cNvPr id="53" name="Group 52"/>
            <p:cNvGrpSpPr/>
            <p:nvPr userDrawn="1"/>
          </p:nvGrpSpPr>
          <p:grpSpPr>
            <a:xfrm>
              <a:off x="-10470714" y="27751410"/>
              <a:ext cx="9466850" cy="2453251"/>
              <a:chOff x="-4788141" y="12734136"/>
              <a:chExt cx="4362847" cy="1127128"/>
            </a:xfrm>
          </p:grpSpPr>
          <p:graphicFrame>
            <p:nvGraphicFramePr>
              <p:cNvPr id="54" name="Object 53"/>
              <p:cNvGraphicFramePr>
                <a:graphicFrameLocks noChangeAspect="1"/>
              </p:cNvGraphicFramePr>
              <p:nvPr userDrawn="1">
                <p:extLst>
                  <p:ext uri="{D42A27DB-BD31-4B8C-83A1-F6EECF244321}">
                    <p14:modId xmlns:p14="http://schemas.microsoft.com/office/powerpoint/2010/main" val="2583320257"/>
                  </p:ext>
                </p:extLst>
              </p:nvPr>
            </p:nvGraphicFramePr>
            <p:xfrm>
              <a:off x="-4533347" y="12734142"/>
              <a:ext cx="1828800" cy="1117600"/>
            </p:xfrm>
            <a:graphic>
              <a:graphicData uri="http://schemas.openxmlformats.org/presentationml/2006/ole">
                <mc:AlternateContent xmlns:mc="http://schemas.openxmlformats.org/markup-compatibility/2006">
                  <mc:Choice xmlns:v="urn:schemas-microsoft-com:vml" Requires="v">
                    <p:oleObj spid="_x0000_s1154" name="Image" r:id="rId8" imgW="1828571" imgH="1117460" progId="">
                      <p:embed/>
                    </p:oleObj>
                  </mc:Choice>
                  <mc:Fallback>
                    <p:oleObj name="Image" r:id="rId8" imgW="1828571" imgH="1117460" progId="">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33347" y="12734142"/>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54"/>
              <p:cNvGraphicFramePr>
                <a:graphicFrameLocks noChangeAspect="1"/>
              </p:cNvGraphicFramePr>
              <p:nvPr userDrawn="1">
                <p:extLst>
                  <p:ext uri="{D42A27DB-BD31-4B8C-83A1-F6EECF244321}">
                    <p14:modId xmlns:p14="http://schemas.microsoft.com/office/powerpoint/2010/main" val="3111605449"/>
                  </p:ext>
                </p:extLst>
              </p:nvPr>
            </p:nvGraphicFramePr>
            <p:xfrm>
              <a:off x="-2456641" y="12737835"/>
              <a:ext cx="1828800" cy="1117600"/>
            </p:xfrm>
            <a:graphic>
              <a:graphicData uri="http://schemas.openxmlformats.org/presentationml/2006/ole">
                <mc:AlternateContent xmlns:mc="http://schemas.openxmlformats.org/markup-compatibility/2006">
                  <mc:Choice xmlns:v="urn:schemas-microsoft-com:vml" Requires="v">
                    <p:oleObj spid="_x0000_s1155" name="Image" r:id="rId10" imgW="1828571" imgH="1117460" progId="">
                      <p:embed/>
                    </p:oleObj>
                  </mc:Choice>
                  <mc:Fallback>
                    <p:oleObj name="Image" r:id="rId10" imgW="1828571" imgH="1117460" progId="">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56641" y="12737835"/>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6" name="TextBox 55"/>
              <p:cNvSpPr txBox="1"/>
              <p:nvPr userDrawn="1"/>
            </p:nvSpPr>
            <p:spPr>
              <a:xfrm rot="16200000">
                <a:off x="-5235785" y="13181780"/>
                <a:ext cx="1117601" cy="222313"/>
              </a:xfrm>
              <a:prstGeom prst="rect">
                <a:avLst/>
              </a:prstGeom>
              <a:noFill/>
            </p:spPr>
            <p:txBody>
              <a:bodyPr wrap="square" lIns="91440" tIns="91440" rIns="91440" bIns="0" rtlCol="0">
                <a:spAutoFit/>
              </a:bodyPr>
              <a:lstStyle/>
              <a:p>
                <a:pPr algn="ctr"/>
                <a:r>
                  <a:rPr lang="en-US" sz="1200" dirty="0" smtClean="0">
                    <a:solidFill>
                      <a:srgbClr val="92D050"/>
                    </a:solidFill>
                  </a:rPr>
                  <a:t>Good</a:t>
                </a:r>
                <a:r>
                  <a:rPr lang="en-US" sz="1200" baseline="0" dirty="0" smtClean="0">
                    <a:solidFill>
                      <a:srgbClr val="92D050"/>
                    </a:solidFill>
                  </a:rPr>
                  <a:t> </a:t>
                </a:r>
                <a:r>
                  <a:rPr lang="en-US" sz="1200" baseline="0" dirty="0" smtClean="0">
                    <a:solidFill>
                      <a:schemeClr val="bg1"/>
                    </a:solidFill>
                  </a:rPr>
                  <a:t>printing quality</a:t>
                </a:r>
                <a:endParaRPr lang="en-US" sz="1200" dirty="0">
                  <a:solidFill>
                    <a:schemeClr val="bg1"/>
                  </a:solidFill>
                </a:endParaRPr>
              </a:p>
            </p:txBody>
          </p:sp>
          <p:sp>
            <p:nvSpPr>
              <p:cNvPr id="57" name="TextBox 56"/>
              <p:cNvSpPr txBox="1"/>
              <p:nvPr userDrawn="1"/>
            </p:nvSpPr>
            <p:spPr>
              <a:xfrm rot="16200000">
                <a:off x="-1095251" y="13191307"/>
                <a:ext cx="1117601" cy="222313"/>
              </a:xfrm>
              <a:prstGeom prst="rect">
                <a:avLst/>
              </a:prstGeom>
              <a:noFill/>
            </p:spPr>
            <p:txBody>
              <a:bodyPr wrap="square" lIns="91440" tIns="91440" rIns="91440" bIns="0" rtlCol="0">
                <a:spAutoFit/>
              </a:bodyPr>
              <a:lstStyle/>
              <a:p>
                <a:pPr algn="ctr"/>
                <a:r>
                  <a:rPr lang="en-US" sz="1200" dirty="0" smtClean="0">
                    <a:solidFill>
                      <a:srgbClr val="FF0000"/>
                    </a:solidFill>
                  </a:rPr>
                  <a:t>Bad </a:t>
                </a:r>
                <a:r>
                  <a:rPr lang="en-US" sz="1200" dirty="0" smtClean="0">
                    <a:solidFill>
                      <a:schemeClr val="bg1"/>
                    </a:solidFill>
                  </a:rPr>
                  <a:t>printing quality</a:t>
                </a:r>
                <a:endParaRPr lang="en-US" sz="1200" dirty="0">
                  <a:solidFill>
                    <a:schemeClr val="bg1"/>
                  </a:solidFill>
                </a:endParaRPr>
              </a:p>
            </p:txBody>
          </p:sp>
        </p:grpSp>
      </p:grpSp>
      <p:grpSp>
        <p:nvGrpSpPr>
          <p:cNvPr id="66" name="Group 65"/>
          <p:cNvGrpSpPr/>
          <p:nvPr userDrawn="1"/>
        </p:nvGrpSpPr>
        <p:grpSpPr>
          <a:xfrm>
            <a:off x="25356259" y="-54204"/>
            <a:ext cx="6352088" cy="32458255"/>
            <a:chOff x="44157839" y="-55065"/>
            <a:chExt cx="11062139" cy="32973465"/>
          </a:xfrm>
        </p:grpSpPr>
        <p:sp>
          <p:nvSpPr>
            <p:cNvPr id="67" name="Rectangle 66"/>
            <p:cNvSpPr/>
            <p:nvPr userDrawn="1"/>
          </p:nvSpPr>
          <p:spPr>
            <a:xfrm>
              <a:off x="44157839" y="-55065"/>
              <a:ext cx="11062139" cy="32973465"/>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3000" b="1" spc="450" dirty="0" smtClean="0">
                  <a:solidFill>
                    <a:schemeClr val="bg1"/>
                  </a:solidFill>
                  <a:latin typeface="Trebuchet MS" pitchFamily="34" charset="0"/>
                </a:rPr>
                <a:t>QUICK START (cont.)</a:t>
              </a:r>
            </a:p>
            <a:p>
              <a:pPr algn="ctr"/>
              <a:endParaRPr lang="en-US" sz="2700" b="1" baseline="0" dirty="0" smtClean="0">
                <a:solidFill>
                  <a:schemeClr val="bg1"/>
                </a:solidFill>
                <a:latin typeface="Trebuchet MS" pitchFamily="34" charset="0"/>
              </a:endParaRPr>
            </a:p>
            <a:p>
              <a:pPr algn="ctr"/>
              <a:r>
                <a:rPr lang="en-US" sz="2400" b="1" baseline="0" dirty="0" smtClean="0">
                  <a:solidFill>
                    <a:srgbClr val="FFC000"/>
                  </a:solidFill>
                  <a:latin typeface="Trebuchet MS" pitchFamily="34" charset="0"/>
                </a:rPr>
                <a:t>How to change the template color theme</a:t>
              </a:r>
            </a:p>
            <a:p>
              <a:pPr marL="0" marR="0" lvl="2" indent="0" algn="l" defTabSz="85725" rtl="0" eaLnBrk="1" fontAlgn="auto" latinLnBrk="0" hangingPunct="1">
                <a:lnSpc>
                  <a:spcPct val="100000"/>
                </a:lnSpc>
                <a:spcBef>
                  <a:spcPts val="0"/>
                </a:spcBef>
                <a:spcAft>
                  <a:spcPts val="0"/>
                </a:spcAft>
                <a:buClrTx/>
                <a:buSzTx/>
                <a:buFontTx/>
                <a:buNone/>
                <a:tabLst/>
                <a:defRPr/>
              </a:pPr>
              <a:r>
                <a:rPr lang="en-US" sz="18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1800" b="0" spc="0" baseline="0" dirty="0" smtClean="0">
                  <a:solidFill>
                    <a:schemeClr val="bg1">
                      <a:lumMod val="75000"/>
                    </a:schemeClr>
                  </a:solidFill>
                  <a:latin typeface="Trebuchet MS" pitchFamily="34" charset="0"/>
                </a:rPr>
                <a:t>also create your own color theme.</a:t>
              </a:r>
            </a:p>
            <a:p>
              <a:pPr marL="0" marR="0" lvl="2" indent="0" algn="l" defTabSz="85725" rtl="0" eaLnBrk="1" fontAlgn="auto" latinLnBrk="0" hangingPunct="1">
                <a:lnSpc>
                  <a:spcPct val="100000"/>
                </a:lnSpc>
                <a:spcBef>
                  <a:spcPts val="0"/>
                </a:spcBef>
                <a:spcAft>
                  <a:spcPts val="0"/>
                </a:spcAft>
                <a:buClrTx/>
                <a:buSzTx/>
                <a:buFontTx/>
                <a:buNone/>
                <a:tabLst/>
                <a:defRPr/>
              </a:pPr>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endParaRPr lang="en-US" sz="1800" b="0" baseline="0" dirty="0" smtClean="0">
                <a:solidFill>
                  <a:schemeClr val="bg1">
                    <a:lumMod val="75000"/>
                  </a:schemeClr>
                </a:solidFill>
                <a:latin typeface="Trebuchet MS" pitchFamily="34" charset="0"/>
              </a:endParaRPr>
            </a:p>
            <a:p>
              <a:pPr marL="0" indent="0" algn="l" defTabSz="85725"/>
              <a:r>
                <a:rPr lang="en-US" sz="18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85725"/>
              <a:endParaRPr lang="en-US" sz="1800" b="0" baseline="0" dirty="0" smtClean="0">
                <a:solidFill>
                  <a:schemeClr val="bg1">
                    <a:lumMod val="75000"/>
                  </a:schemeClr>
                </a:solidFill>
                <a:latin typeface="Trebuchet MS" pitchFamily="34" charset="0"/>
              </a:endParaRPr>
            </a:p>
            <a:p>
              <a:pPr algn="ctr"/>
              <a:r>
                <a:rPr lang="en-US" sz="2400" b="1" baseline="0" dirty="0" smtClean="0">
                  <a:solidFill>
                    <a:srgbClr val="FFC000"/>
                  </a:solidFill>
                  <a:latin typeface="Trebuchet MS" pitchFamily="34" charset="0"/>
                </a:rPr>
                <a:t>How to add Text</a:t>
              </a:r>
            </a:p>
            <a:p>
              <a:pPr marL="2449116" lvl="2" indent="0" algn="l" defTabSz="85725"/>
              <a:r>
                <a:rPr lang="en-US" sz="18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138756" lvl="2" indent="0" algn="l" defTabSz="85725"/>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lang="en-US" sz="1800" b="0" baseline="0" dirty="0" smtClean="0">
                  <a:solidFill>
                    <a:schemeClr val="bg1">
                      <a:lumMod val="75000"/>
                    </a:schemeClr>
                  </a:solidFill>
                  <a:latin typeface="Trebuchet MS" pitchFamily="34" charset="0"/>
                </a:rPr>
                <a:t> </a:t>
              </a:r>
              <a:r>
                <a:rPr kumimoji="0" lang="en-US" sz="24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The default template text offers a good starting point. Follow the conference requirements.</a:t>
              </a:r>
              <a:endParaRPr lang="en-US" sz="1800" b="0" baseline="0" dirty="0" smtClean="0">
                <a:solidFill>
                  <a:schemeClr val="bg1">
                    <a:lumMod val="75000"/>
                  </a:schemeClr>
                </a:solidFill>
                <a:latin typeface="Trebuchet MS" pitchFamily="34" charset="0"/>
              </a:endParaRPr>
            </a:p>
            <a:p>
              <a:pPr marL="1138756" lvl="2" indent="0" algn="l" defTabSz="85725"/>
              <a:endParaRPr lang="en-US" sz="1800" b="0" baseline="0" dirty="0" smtClean="0">
                <a:solidFill>
                  <a:schemeClr val="bg1">
                    <a:lumMod val="75000"/>
                  </a:schemeClr>
                </a:solidFill>
                <a:latin typeface="Trebuchet MS" pitchFamily="34" charset="0"/>
              </a:endParaRPr>
            </a:p>
            <a:p>
              <a:pPr algn="ctr"/>
              <a:r>
                <a:rPr lang="en-US" sz="2400" b="1" baseline="0" dirty="0" smtClean="0">
                  <a:solidFill>
                    <a:srgbClr val="FFC000"/>
                  </a:solidFill>
                  <a:latin typeface="Trebuchet MS" pitchFamily="34" charset="0"/>
                </a:rPr>
                <a:t>How to add Tables</a:t>
              </a:r>
            </a:p>
            <a:p>
              <a:pPr marL="1297781" lvl="1" indent="0" algn="l" defTabSz="85725"/>
              <a:r>
                <a:rPr lang="en-US" sz="1800" b="0" baseline="0" dirty="0" smtClean="0">
                  <a:solidFill>
                    <a:schemeClr val="bg1">
                      <a:lumMod val="75000"/>
                    </a:schemeClr>
                  </a:solidFill>
                  <a:latin typeface="Trebuchet MS" pitchFamily="34" charset="0"/>
                </a:rPr>
                <a:t>To add a table from scratch go to the INSERT menu and </a:t>
              </a:r>
              <a:br>
                <a:rPr lang="en-US" sz="1800" b="0" baseline="0" dirty="0" smtClean="0">
                  <a:solidFill>
                    <a:schemeClr val="bg1">
                      <a:lumMod val="75000"/>
                    </a:schemeClr>
                  </a:solidFill>
                  <a:latin typeface="Trebuchet MS" pitchFamily="34" charset="0"/>
                </a:rPr>
              </a:br>
              <a:r>
                <a:rPr lang="en-US" sz="1800" b="0" baseline="0" dirty="0" smtClean="0">
                  <a:solidFill>
                    <a:schemeClr val="bg1">
                      <a:lumMod val="75000"/>
                    </a:schemeClr>
                  </a:solidFill>
                  <a:latin typeface="Trebuchet MS" pitchFamily="34" charset="0"/>
                </a:rPr>
                <a:t>click on TABLE. A drop-down box will help you select rows and columns. </a:t>
              </a:r>
            </a:p>
            <a:p>
              <a:pPr marL="0" lvl="0" indent="0" algn="l" defTabSz="85725"/>
              <a:r>
                <a:rPr lang="en-US" sz="18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85725"/>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138756"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85725" rtl="0" eaLnBrk="1" fontAlgn="auto" latinLnBrk="0" hangingPunct="1">
                <a:lnSpc>
                  <a:spcPct val="100000"/>
                </a:lnSpc>
                <a:spcBef>
                  <a:spcPts val="0"/>
                </a:spcBef>
                <a:spcAft>
                  <a:spcPts val="0"/>
                </a:spcAft>
                <a:buClrTx/>
                <a:buSzTx/>
                <a:buFontTx/>
                <a:buNone/>
                <a:tabLst/>
                <a:defRPr/>
              </a:pPr>
              <a:endParaRPr lang="en-US" sz="1800" b="0" baseline="0" dirty="0" smtClean="0">
                <a:solidFill>
                  <a:schemeClr val="bg1">
                    <a:lumMod val="75000"/>
                  </a:schemeClr>
                </a:solidFill>
                <a:latin typeface="Trebuchet MS" pitchFamily="34" charset="0"/>
              </a:endParaRPr>
            </a:p>
            <a:p>
              <a:pPr marL="0" marR="0" lvl="0" indent="0" algn="ctr" defTabSz="1138756"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85725"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85725" rtl="0" eaLnBrk="1" fontAlgn="auto" latinLnBrk="0" hangingPunct="1">
                <a:lnSpc>
                  <a:spcPct val="100000"/>
                </a:lnSpc>
                <a:spcBef>
                  <a:spcPts val="0"/>
                </a:spcBef>
                <a:spcAft>
                  <a:spcPts val="0"/>
                </a:spcAft>
                <a:buClrTx/>
                <a:buSzTx/>
                <a:buFontTx/>
                <a:buNone/>
                <a:tabLst/>
                <a:defRPr/>
              </a:pPr>
              <a:endParaRPr kumimoji="0" lang="en-US" sz="21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68" name="Object 67"/>
            <p:cNvGraphicFramePr>
              <a:graphicFrameLocks noChangeAspect="1"/>
            </p:cNvGraphicFramePr>
            <p:nvPr userDrawn="1">
              <p:extLst>
                <p:ext uri="{D42A27DB-BD31-4B8C-83A1-F6EECF244321}">
                  <p14:modId xmlns:p14="http://schemas.microsoft.com/office/powerpoint/2010/main" val="2989431727"/>
                </p:ext>
              </p:extLst>
            </p:nvPr>
          </p:nvGraphicFramePr>
          <p:xfrm>
            <a:off x="46915679" y="3349444"/>
            <a:ext cx="5586150" cy="2063772"/>
          </p:xfrm>
          <a:graphic>
            <a:graphicData uri="http://schemas.openxmlformats.org/presentationml/2006/ole">
              <mc:AlternateContent xmlns:mc="http://schemas.openxmlformats.org/markup-compatibility/2006">
                <mc:Choice xmlns:v="urn:schemas-microsoft-com:vml" Requires="v">
                  <p:oleObj spid="_x0000_s1156" name="Image" r:id="rId12" imgW="4571429" imgH="1688889" progId="">
                    <p:embed/>
                  </p:oleObj>
                </mc:Choice>
                <mc:Fallback>
                  <p:oleObj name="Image" r:id="rId12" imgW="4571429" imgH="1688889" progId="">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915679" y="3349444"/>
                          <a:ext cx="5586150" cy="206377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69" name="Picture 68"/>
            <p:cNvPicPr>
              <a:picLocks noChangeAspect="1"/>
            </p:cNvPicPr>
            <p:nvPr userDrawn="1"/>
          </p:nvPicPr>
          <p:blipFill>
            <a:blip r:embed="rId14" cstate="print"/>
            <a:stretch>
              <a:fillRect/>
            </a:stretch>
          </p:blipFill>
          <p:spPr>
            <a:xfrm>
              <a:off x="44621819" y="7740040"/>
              <a:ext cx="2969584" cy="1370577"/>
            </a:xfrm>
            <a:prstGeom prst="rect">
              <a:avLst/>
            </a:prstGeom>
            <a:ln>
              <a:noFill/>
            </a:ln>
          </p:spPr>
        </p:pic>
        <p:graphicFrame>
          <p:nvGraphicFramePr>
            <p:cNvPr id="70" name="Object 69"/>
            <p:cNvGraphicFramePr>
              <a:graphicFrameLocks noChangeAspect="1"/>
            </p:cNvGraphicFramePr>
            <p:nvPr userDrawn="1">
              <p:extLst>
                <p:ext uri="{D42A27DB-BD31-4B8C-83A1-F6EECF244321}">
                  <p14:modId xmlns:p14="http://schemas.microsoft.com/office/powerpoint/2010/main" val="2574947463"/>
                </p:ext>
              </p:extLst>
            </p:nvPr>
          </p:nvGraphicFramePr>
          <p:xfrm>
            <a:off x="44629619" y="12347263"/>
            <a:ext cx="1482266" cy="992162"/>
          </p:xfrm>
          <a:graphic>
            <a:graphicData uri="http://schemas.openxmlformats.org/presentationml/2006/ole">
              <mc:AlternateContent xmlns:mc="http://schemas.openxmlformats.org/markup-compatibility/2006">
                <mc:Choice xmlns:v="urn:schemas-microsoft-com:vml" Requires="v">
                  <p:oleObj spid="_x0000_s1157" name="Image" r:id="rId15" imgW="1574603" imgH="1053968" progId="">
                    <p:embed/>
                  </p:oleObj>
                </mc:Choice>
                <mc:Fallback>
                  <p:oleObj name="Image" r:id="rId15" imgW="1574603" imgH="1053968" progId="">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629619" y="12347263"/>
                          <a:ext cx="1482266" cy="9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71" name="Group 70"/>
            <p:cNvGrpSpPr/>
            <p:nvPr userDrawn="1"/>
          </p:nvGrpSpPr>
          <p:grpSpPr>
            <a:xfrm>
              <a:off x="44487207" y="29414596"/>
              <a:ext cx="10354213" cy="1439746"/>
              <a:chOff x="44200453" y="28362386"/>
              <a:chExt cx="9771399" cy="1240678"/>
            </a:xfrm>
          </p:grpSpPr>
          <p:sp>
            <p:nvSpPr>
              <p:cNvPr id="73" name="Rounded Rectangle 72"/>
              <p:cNvSpPr/>
              <p:nvPr userDrawn="1"/>
            </p:nvSpPr>
            <p:spPr>
              <a:xfrm>
                <a:off x="44200453" y="28362386"/>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28460718"/>
                <a:ext cx="914401" cy="914399"/>
              </a:xfrm>
              <a:prstGeom prst="rect">
                <a:avLst/>
              </a:prstGeom>
              <a:noFill/>
              <a:ln>
                <a:noFill/>
              </a:ln>
            </p:spPr>
          </p:pic>
          <p:sp>
            <p:nvSpPr>
              <p:cNvPr id="75" name="TextBox 74"/>
              <p:cNvSpPr txBox="1"/>
              <p:nvPr userDrawn="1"/>
            </p:nvSpPr>
            <p:spPr>
              <a:xfrm>
                <a:off x="45300664" y="28552281"/>
                <a:ext cx="8671188" cy="1050783"/>
              </a:xfrm>
              <a:prstGeom prst="rect">
                <a:avLst/>
              </a:prstGeom>
              <a:noFill/>
              <a:ln>
                <a:noFill/>
              </a:ln>
            </p:spPr>
            <p:txBody>
              <a:bodyPr wrap="square" rtlCol="0">
                <a:spAutoFit/>
              </a:bodyPr>
              <a:lstStyle/>
              <a:p>
                <a:r>
                  <a:rPr lang="en-US" sz="1800" dirty="0" smtClean="0">
                    <a:solidFill>
                      <a:schemeClr val="tx2"/>
                    </a:solidFill>
                    <a:latin typeface="Trebuchet MS" pitchFamily="34" charset="0"/>
                  </a:rPr>
                  <a:t>Student</a:t>
                </a:r>
                <a:r>
                  <a:rPr lang="en-US" sz="1800" baseline="0" dirty="0" smtClean="0">
                    <a:solidFill>
                      <a:schemeClr val="tx2"/>
                    </a:solidFill>
                    <a:latin typeface="Trebuchet MS" pitchFamily="34" charset="0"/>
                  </a:rPr>
                  <a:t> discounts are available on our </a:t>
                </a:r>
                <a:r>
                  <a:rPr lang="en-US" sz="1800" baseline="0" dirty="0" err="1" smtClean="0">
                    <a:solidFill>
                      <a:schemeClr val="tx2"/>
                    </a:solidFill>
                    <a:latin typeface="Trebuchet MS" pitchFamily="34" charset="0"/>
                  </a:rPr>
                  <a:t>Facebook</a:t>
                </a:r>
                <a:r>
                  <a:rPr lang="en-US" sz="1800" baseline="0" dirty="0" smtClean="0">
                    <a:solidFill>
                      <a:schemeClr val="tx2"/>
                    </a:solidFill>
                    <a:latin typeface="Trebuchet MS" pitchFamily="34" charset="0"/>
                  </a:rPr>
                  <a:t> page.</a:t>
                </a:r>
                <a:br>
                  <a:rPr lang="en-US" sz="1800" baseline="0" dirty="0" smtClean="0">
                    <a:solidFill>
                      <a:schemeClr val="tx2"/>
                    </a:solidFill>
                    <a:latin typeface="Trebuchet MS" pitchFamily="34" charset="0"/>
                  </a:rPr>
                </a:br>
                <a:r>
                  <a:rPr lang="en-US" sz="1800" baseline="0" dirty="0" smtClean="0">
                    <a:solidFill>
                      <a:schemeClr val="tx2"/>
                    </a:solidFill>
                    <a:latin typeface="Trebuchet MS" pitchFamily="34" charset="0"/>
                  </a:rPr>
                  <a:t>Go to </a:t>
                </a:r>
                <a:r>
                  <a:rPr lang="en-US" sz="1800" u="sng" baseline="0" dirty="0" smtClean="0">
                    <a:solidFill>
                      <a:schemeClr val="tx2"/>
                    </a:solidFill>
                    <a:latin typeface="Trebuchet MS" pitchFamily="34" charset="0"/>
                  </a:rPr>
                  <a:t>PosterPresentations.com</a:t>
                </a:r>
                <a:r>
                  <a:rPr lang="en-US" sz="1800" baseline="0" dirty="0" smtClean="0">
                    <a:solidFill>
                      <a:schemeClr val="tx2"/>
                    </a:solidFill>
                    <a:latin typeface="Trebuchet MS" pitchFamily="34" charset="0"/>
                  </a:rPr>
                  <a:t> and click on the FB icon. </a:t>
                </a:r>
                <a:endParaRPr lang="en-US" sz="1800" dirty="0">
                  <a:solidFill>
                    <a:schemeClr val="tx2"/>
                  </a:solidFill>
                  <a:latin typeface="Trebuchet MS" pitchFamily="34" charset="0"/>
                </a:endParaRPr>
              </a:p>
            </p:txBody>
          </p:sp>
        </p:grpSp>
        <p:sp>
          <p:nvSpPr>
            <p:cNvPr id="72" name="TextBox 71"/>
            <p:cNvSpPr txBox="1"/>
            <p:nvPr userDrawn="1"/>
          </p:nvSpPr>
          <p:spPr>
            <a:xfrm>
              <a:off x="44262808" y="31169782"/>
              <a:ext cx="6870216" cy="1109193"/>
            </a:xfrm>
            <a:prstGeom prst="rect">
              <a:avLst/>
            </a:prstGeom>
            <a:noFill/>
          </p:spPr>
          <p:txBody>
            <a:bodyPr wrap="square" lIns="65304" tIns="32651" rIns="65304" bIns="32651" rtlCol="0">
              <a:spAutoFit/>
            </a:bodyPr>
            <a:lstStyle/>
            <a:p>
              <a:pPr>
                <a:lnSpc>
                  <a:spcPts val="1950"/>
                </a:lnSpc>
              </a:pPr>
              <a:r>
                <a:rPr lang="en-US" sz="2100" dirty="0" smtClean="0">
                  <a:solidFill>
                    <a:schemeClr val="bg1"/>
                  </a:solidFill>
                </a:rPr>
                <a:t>© 2013</a:t>
              </a:r>
              <a:r>
                <a:rPr lang="en-US" sz="2100" baseline="0" dirty="0" smtClean="0">
                  <a:solidFill>
                    <a:schemeClr val="bg1"/>
                  </a:solidFill>
                </a:rPr>
                <a:t> </a:t>
              </a:r>
              <a:r>
                <a:rPr lang="en-US" sz="2100" dirty="0" smtClean="0">
                  <a:solidFill>
                    <a:schemeClr val="bg1"/>
                  </a:solidFill>
                </a:rPr>
                <a:t>PosterPresentations.com</a:t>
              </a:r>
              <a:br>
                <a:rPr lang="en-US" sz="2100" dirty="0" smtClean="0">
                  <a:solidFill>
                    <a:schemeClr val="bg1"/>
                  </a:solidFill>
                </a:rPr>
              </a:br>
              <a:r>
                <a:rPr lang="en-US" sz="21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        </a:t>
              </a:r>
            </a:p>
            <a:p>
              <a:pPr>
                <a:lnSpc>
                  <a:spcPts val="1950"/>
                </a:lnSpc>
              </a:pPr>
              <a:r>
                <a:rPr lang="en-US" sz="1800" baseline="0" dirty="0" smtClean="0">
                  <a:solidFill>
                    <a:schemeClr val="bg1"/>
                  </a:solidFill>
                </a:rPr>
                <a:t>     Berkeley CA </a:t>
              </a:r>
              <a:r>
                <a:rPr lang="en-US" sz="1500" baseline="0" dirty="0" smtClean="0">
                  <a:solidFill>
                    <a:schemeClr val="bg1"/>
                  </a:solidFill>
                </a:rPr>
                <a:t>94710</a:t>
              </a:r>
              <a:r>
                <a:rPr lang="en-US" sz="1800" baseline="0" dirty="0" smtClean="0">
                  <a:solidFill>
                    <a:schemeClr val="bg1"/>
                  </a:solidFill>
                </a:rPr>
                <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100"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3291675" rtl="0" eaLnBrk="1" latinLnBrk="0" hangingPunct="1">
        <a:spcBef>
          <a:spcPct val="0"/>
        </a:spcBef>
        <a:buNone/>
        <a:defRPr sz="6600" kern="1200">
          <a:solidFill>
            <a:schemeClr val="bg1"/>
          </a:solidFill>
          <a:latin typeface="Trebuchet MS" pitchFamily="34" charset="0"/>
          <a:ea typeface="+mj-ea"/>
          <a:cs typeface="+mj-cs"/>
        </a:defRPr>
      </a:lvl1pPr>
    </p:titleStyle>
    <p:bodyStyle>
      <a:lvl1pPr marL="1234379" indent="-1234379" algn="l" defTabSz="3291675" rtl="0" eaLnBrk="1" latinLnBrk="0" hangingPunct="1">
        <a:spcBef>
          <a:spcPct val="20000"/>
        </a:spcBef>
        <a:buFont typeface="Arial" pitchFamily="34" charset="0"/>
        <a:buChar char="•"/>
        <a:defRPr sz="11600" kern="1200">
          <a:solidFill>
            <a:schemeClr val="tx1"/>
          </a:solidFill>
          <a:latin typeface="+mn-lt"/>
          <a:ea typeface="+mn-ea"/>
          <a:cs typeface="+mn-cs"/>
        </a:defRPr>
      </a:lvl1pPr>
      <a:lvl2pPr marL="2674487" indent="-1028648" algn="l" defTabSz="3291675" rtl="0" eaLnBrk="1" latinLnBrk="0" hangingPunct="1">
        <a:spcBef>
          <a:spcPct val="20000"/>
        </a:spcBef>
        <a:buFont typeface="Arial" pitchFamily="34" charset="0"/>
        <a:buChar char="–"/>
        <a:defRPr sz="10100" kern="1200">
          <a:solidFill>
            <a:schemeClr val="tx1"/>
          </a:solidFill>
          <a:latin typeface="+mn-lt"/>
          <a:ea typeface="+mn-ea"/>
          <a:cs typeface="+mn-cs"/>
        </a:defRPr>
      </a:lvl2pPr>
      <a:lvl3pPr marL="4114595" indent="-822920" algn="l" defTabSz="3291675" rtl="0" eaLnBrk="1" latinLnBrk="0" hangingPunct="1">
        <a:spcBef>
          <a:spcPct val="20000"/>
        </a:spcBef>
        <a:buFont typeface="Arial" pitchFamily="34" charset="0"/>
        <a:buChar char="•"/>
        <a:defRPr sz="8700" kern="1200">
          <a:solidFill>
            <a:schemeClr val="tx1"/>
          </a:solidFill>
          <a:latin typeface="+mn-lt"/>
          <a:ea typeface="+mn-ea"/>
          <a:cs typeface="+mn-cs"/>
        </a:defRPr>
      </a:lvl3pPr>
      <a:lvl4pPr marL="5760433"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4pPr>
      <a:lvl5pPr marL="7406270"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5pPr>
      <a:lvl6pPr marL="9052108"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7945"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3783"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9620" indent="-822920" algn="l" defTabSz="3291675"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675" rtl="0" eaLnBrk="1" latinLnBrk="0" hangingPunct="1">
        <a:defRPr sz="6500" kern="1200">
          <a:solidFill>
            <a:schemeClr val="tx1"/>
          </a:solidFill>
          <a:latin typeface="+mn-lt"/>
          <a:ea typeface="+mn-ea"/>
          <a:cs typeface="+mn-cs"/>
        </a:defRPr>
      </a:lvl1pPr>
      <a:lvl2pPr marL="1645838" algn="l" defTabSz="3291675" rtl="0" eaLnBrk="1" latinLnBrk="0" hangingPunct="1">
        <a:defRPr sz="6500" kern="1200">
          <a:solidFill>
            <a:schemeClr val="tx1"/>
          </a:solidFill>
          <a:latin typeface="+mn-lt"/>
          <a:ea typeface="+mn-ea"/>
          <a:cs typeface="+mn-cs"/>
        </a:defRPr>
      </a:lvl2pPr>
      <a:lvl3pPr marL="3291675" algn="l" defTabSz="3291675" rtl="0" eaLnBrk="1" latinLnBrk="0" hangingPunct="1">
        <a:defRPr sz="6500" kern="1200">
          <a:solidFill>
            <a:schemeClr val="tx1"/>
          </a:solidFill>
          <a:latin typeface="+mn-lt"/>
          <a:ea typeface="+mn-ea"/>
          <a:cs typeface="+mn-cs"/>
        </a:defRPr>
      </a:lvl3pPr>
      <a:lvl4pPr marL="4937513" algn="l" defTabSz="3291675" rtl="0" eaLnBrk="1" latinLnBrk="0" hangingPunct="1">
        <a:defRPr sz="6500" kern="1200">
          <a:solidFill>
            <a:schemeClr val="tx1"/>
          </a:solidFill>
          <a:latin typeface="+mn-lt"/>
          <a:ea typeface="+mn-ea"/>
          <a:cs typeface="+mn-cs"/>
        </a:defRPr>
      </a:lvl4pPr>
      <a:lvl5pPr marL="6583351" algn="l" defTabSz="3291675" rtl="0" eaLnBrk="1" latinLnBrk="0" hangingPunct="1">
        <a:defRPr sz="6500" kern="1200">
          <a:solidFill>
            <a:schemeClr val="tx1"/>
          </a:solidFill>
          <a:latin typeface="+mn-lt"/>
          <a:ea typeface="+mn-ea"/>
          <a:cs typeface="+mn-cs"/>
        </a:defRPr>
      </a:lvl5pPr>
      <a:lvl6pPr marL="8229189" algn="l" defTabSz="3291675" rtl="0" eaLnBrk="1" latinLnBrk="0" hangingPunct="1">
        <a:defRPr sz="6500" kern="1200">
          <a:solidFill>
            <a:schemeClr val="tx1"/>
          </a:solidFill>
          <a:latin typeface="+mn-lt"/>
          <a:ea typeface="+mn-ea"/>
          <a:cs typeface="+mn-cs"/>
        </a:defRPr>
      </a:lvl6pPr>
      <a:lvl7pPr marL="9875027" algn="l" defTabSz="3291675" rtl="0" eaLnBrk="1" latinLnBrk="0" hangingPunct="1">
        <a:defRPr sz="6500" kern="1200">
          <a:solidFill>
            <a:schemeClr val="tx1"/>
          </a:solidFill>
          <a:latin typeface="+mn-lt"/>
          <a:ea typeface="+mn-ea"/>
          <a:cs typeface="+mn-cs"/>
        </a:defRPr>
      </a:lvl7pPr>
      <a:lvl8pPr marL="11520864" algn="l" defTabSz="3291675" rtl="0" eaLnBrk="1" latinLnBrk="0" hangingPunct="1">
        <a:defRPr sz="6500" kern="1200">
          <a:solidFill>
            <a:schemeClr val="tx1"/>
          </a:solidFill>
          <a:latin typeface="+mn-lt"/>
          <a:ea typeface="+mn-ea"/>
          <a:cs typeface="+mn-cs"/>
        </a:defRPr>
      </a:lvl8pPr>
      <a:lvl9pPr marL="13166702" algn="l" defTabSz="3291675" rtl="0" eaLnBrk="1" latinLnBrk="0" hangingPunct="1">
        <a:defRPr sz="6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jpe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comments" Target="../comments/commen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 name="29 Dikdörtgen"/>
          <p:cNvSpPr/>
          <p:nvPr/>
        </p:nvSpPr>
        <p:spPr>
          <a:xfrm>
            <a:off x="0" y="-76864"/>
            <a:ext cx="25203150" cy="4380849"/>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35 Dikdörtgen"/>
          <p:cNvSpPr/>
          <p:nvPr/>
        </p:nvSpPr>
        <p:spPr>
          <a:xfrm>
            <a:off x="28536" y="3988675"/>
            <a:ext cx="24920487" cy="279680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2" name="31 Dikdörtgen"/>
          <p:cNvSpPr/>
          <p:nvPr/>
        </p:nvSpPr>
        <p:spPr>
          <a:xfrm>
            <a:off x="619077" y="4463091"/>
            <a:ext cx="11490586" cy="26459517"/>
          </a:xfrm>
          <a:prstGeom prst="rect">
            <a:avLst/>
          </a:prstGeo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lvl="0" algn="just" defTabSz="914400" eaLnBrk="0" fontAlgn="base" hangingPunct="0">
              <a:lnSpc>
                <a:spcPct val="115000"/>
              </a:lnSpc>
              <a:spcBef>
                <a:spcPct val="20000"/>
              </a:spcBef>
              <a:spcAft>
                <a:spcPts val="1000"/>
              </a:spcAft>
              <a:defRPr/>
            </a:pPr>
            <a:endParaRPr lang="tr-TR" sz="1200" kern="0" dirty="0">
              <a:solidFill>
                <a:srgbClr val="000000"/>
              </a:solidFill>
              <a:latin typeface="Times New Roman" pitchFamily="18" charset="0"/>
              <a:ea typeface="Calibri"/>
              <a:cs typeface="Times New Roman" pitchFamily="18" charset="0"/>
            </a:endParaRPr>
          </a:p>
        </p:txBody>
      </p:sp>
      <p:sp>
        <p:nvSpPr>
          <p:cNvPr id="29" name="28 Dikdörtgen"/>
          <p:cNvSpPr/>
          <p:nvPr/>
        </p:nvSpPr>
        <p:spPr>
          <a:xfrm>
            <a:off x="12453026" y="4463091"/>
            <a:ext cx="12460244" cy="26498930"/>
          </a:xfrm>
          <a:prstGeom prst="rect">
            <a:avLst/>
          </a:prstGeom>
          <a:blipFill>
            <a:blip r:embed="rId3"/>
            <a:tile tx="0" ty="0" sx="100000" sy="100000" flip="none" algn="tl"/>
          </a:blipFill>
          <a:ln/>
        </p:spPr>
        <p:style>
          <a:lnRef idx="2">
            <a:schemeClr val="dk1"/>
          </a:lnRef>
          <a:fillRef idx="1">
            <a:schemeClr val="lt1"/>
          </a:fillRef>
          <a:effectRef idx="0">
            <a:schemeClr val="dk1"/>
          </a:effectRef>
          <a:fontRef idx="minor">
            <a:schemeClr val="dk1"/>
          </a:fontRef>
        </p:style>
        <p:txBody>
          <a:bodyPr rtlCol="0" anchor="ctr"/>
          <a:lstStyle/>
          <a:p>
            <a:pPr algn="ctr"/>
            <a:endParaRPr lang="tr-TR" dirty="0"/>
          </a:p>
        </p:txBody>
      </p:sp>
      <p:sp>
        <p:nvSpPr>
          <p:cNvPr id="6" name="Text Placeholder 5"/>
          <p:cNvSpPr>
            <a:spLocks noGrp="1"/>
          </p:cNvSpPr>
          <p:nvPr>
            <p:ph type="body" sz="quarter" idx="20"/>
          </p:nvPr>
        </p:nvSpPr>
        <p:spPr>
          <a:xfrm>
            <a:off x="680168" y="5139560"/>
            <a:ext cx="9867900" cy="4414344"/>
          </a:xfrm>
        </p:spPr>
        <p:txBody>
          <a:bodyPr/>
          <a:lstStyle/>
          <a:p>
            <a:pPr lvl="0" algn="just" defTabSz="914400" eaLnBrk="0" fontAlgn="base" hangingPunct="0">
              <a:lnSpc>
                <a:spcPct val="115000"/>
              </a:lnSpc>
              <a:spcAft>
                <a:spcPts val="1000"/>
              </a:spcAft>
              <a:defRPr/>
            </a:pPr>
            <a:r>
              <a:rPr lang="tr-TR" sz="2600" b="0" u="none" kern="0" dirty="0" smtClean="0">
                <a:solidFill>
                  <a:srgbClr val="000000"/>
                </a:solidFill>
                <a:latin typeface="Times New Roman" pitchFamily="18" charset="0"/>
                <a:ea typeface="Calibri"/>
                <a:cs typeface="Times New Roman" pitchFamily="18" charset="0"/>
              </a:rPr>
              <a:t> </a:t>
            </a:r>
            <a:r>
              <a:rPr lang="tr-TR" sz="2600" u="none" kern="0" dirty="0" smtClean="0">
                <a:solidFill>
                  <a:srgbClr val="000000"/>
                </a:solidFill>
                <a:latin typeface="Times New Roman" pitchFamily="18" charset="0"/>
                <a:ea typeface="Calibri"/>
                <a:cs typeface="Times New Roman" pitchFamily="18" charset="0"/>
              </a:rPr>
              <a:t>GİRİŞ</a:t>
            </a:r>
          </a:p>
          <a:p>
            <a:pPr lvl="0" algn="just" defTabSz="914400" eaLnBrk="0" fontAlgn="base" hangingPunct="0">
              <a:lnSpc>
                <a:spcPct val="115000"/>
              </a:lnSpc>
              <a:spcAft>
                <a:spcPts val="1000"/>
              </a:spcAft>
              <a:defRPr/>
            </a:pPr>
            <a:r>
              <a:rPr lang="tr-TR" sz="2600" b="0" u="none" kern="0" dirty="0">
                <a:solidFill>
                  <a:srgbClr val="000000"/>
                </a:solidFill>
                <a:latin typeface="Times New Roman" pitchFamily="18" charset="0"/>
                <a:ea typeface="Calibri"/>
                <a:cs typeface="Times New Roman" pitchFamily="18" charset="0"/>
              </a:rPr>
              <a:t> </a:t>
            </a:r>
            <a:r>
              <a:rPr lang="tr-TR" sz="2600" b="0" u="none" kern="0" dirty="0" smtClean="0">
                <a:solidFill>
                  <a:srgbClr val="000000"/>
                </a:solidFill>
                <a:latin typeface="Times New Roman" pitchFamily="18" charset="0"/>
                <a:ea typeface="Calibri"/>
                <a:cs typeface="Times New Roman" pitchFamily="18" charset="0"/>
              </a:rPr>
              <a:t>   Bu </a:t>
            </a:r>
            <a:r>
              <a:rPr lang="tr-TR" sz="2600" b="0" u="none" kern="0" dirty="0">
                <a:solidFill>
                  <a:srgbClr val="000000"/>
                </a:solidFill>
                <a:latin typeface="Times New Roman" pitchFamily="18" charset="0"/>
                <a:ea typeface="Calibri"/>
                <a:cs typeface="Times New Roman" pitchFamily="18" charset="0"/>
              </a:rPr>
              <a:t>çalışma Halk Sağlığı Laboratuvarlarında (HSL) çalışan personelin memnuniyet durumunu belirlemek ve elde edilen sonuçları değerlendirerek gerekli iyileştirme faaliyetlerini düzenlemek amacıyla yapıldı.</a:t>
            </a:r>
          </a:p>
          <a:p>
            <a:pPr lvl="0" algn="just" defTabSz="914400" eaLnBrk="0" fontAlgn="base" hangingPunct="0">
              <a:lnSpc>
                <a:spcPct val="115000"/>
              </a:lnSpc>
              <a:spcAft>
                <a:spcPts val="1000"/>
              </a:spcAft>
              <a:defRPr/>
            </a:pPr>
            <a:r>
              <a:rPr lang="tr-TR" sz="2600" b="0" u="none" kern="0" dirty="0">
                <a:solidFill>
                  <a:srgbClr val="000000"/>
                </a:solidFill>
                <a:latin typeface="Times New Roman" pitchFamily="18" charset="0"/>
                <a:ea typeface="Calibri"/>
                <a:cs typeface="Times New Roman" pitchFamily="18" charset="0"/>
              </a:rPr>
              <a:t>Bu anket, Türkiye genelinde 81 ilde bulunan 83 Halk Sağlığı Laboratuvarından 79’unun personel verilerini kapsamaktadır. </a:t>
            </a:r>
          </a:p>
          <a:p>
            <a:endParaRPr lang="en-US" sz="3600" dirty="0"/>
          </a:p>
        </p:txBody>
      </p:sp>
      <p:sp>
        <p:nvSpPr>
          <p:cNvPr id="10" name="Text Placeholder 9"/>
          <p:cNvSpPr>
            <a:spLocks noGrp="1"/>
          </p:cNvSpPr>
          <p:nvPr>
            <p:ph type="body" sz="quarter" idx="24"/>
          </p:nvPr>
        </p:nvSpPr>
        <p:spPr>
          <a:xfrm>
            <a:off x="12975019" y="15891778"/>
            <a:ext cx="11729546" cy="630936"/>
          </a:xfrm>
        </p:spPr>
        <p:style>
          <a:lnRef idx="2">
            <a:schemeClr val="dk1"/>
          </a:lnRef>
          <a:fillRef idx="1">
            <a:schemeClr val="lt1"/>
          </a:fillRef>
          <a:effectRef idx="0">
            <a:schemeClr val="dk1"/>
          </a:effectRef>
          <a:fontRef idx="minor">
            <a:schemeClr val="dk1"/>
          </a:fontRef>
        </p:style>
        <p:txBody>
          <a:bodyPr/>
          <a:lstStyle/>
          <a:p>
            <a:r>
              <a:rPr lang="tr-TR" sz="3200" b="0" u="none" dirty="0">
                <a:solidFill>
                  <a:schemeClr val="tx1"/>
                </a:solidFill>
                <a:latin typeface="Times New Roman" pitchFamily="18" charset="0"/>
                <a:cs typeface="Times New Roman" pitchFamily="18" charset="0"/>
              </a:rPr>
              <a:t>Çalışan memnuniyetinin soru gruplarına göre </a:t>
            </a:r>
            <a:r>
              <a:rPr lang="tr-TR" sz="3200" b="0" u="none" dirty="0" smtClean="0">
                <a:solidFill>
                  <a:schemeClr val="tx1"/>
                </a:solidFill>
                <a:latin typeface="Times New Roman" pitchFamily="18" charset="0"/>
                <a:cs typeface="Times New Roman" pitchFamily="18" charset="0"/>
              </a:rPr>
              <a:t>dağılımı</a:t>
            </a:r>
            <a:endParaRPr lang="en-US" sz="3200" b="0" u="none" dirty="0">
              <a:solidFill>
                <a:schemeClr val="tx1"/>
              </a:solidFill>
              <a:latin typeface="Times New Roman" pitchFamily="18" charset="0"/>
              <a:cs typeface="Times New Roman" pitchFamily="18" charset="0"/>
            </a:endParaRPr>
          </a:p>
        </p:txBody>
      </p:sp>
      <p:sp>
        <p:nvSpPr>
          <p:cNvPr id="12" name="Text Placeholder 11"/>
          <p:cNvSpPr>
            <a:spLocks noGrp="1"/>
          </p:cNvSpPr>
          <p:nvPr>
            <p:ph type="body" sz="quarter" idx="26"/>
          </p:nvPr>
        </p:nvSpPr>
        <p:spPr>
          <a:xfrm>
            <a:off x="12975020" y="5357404"/>
            <a:ext cx="11492160" cy="1146452"/>
          </a:xfrm>
        </p:spPr>
        <p:style>
          <a:lnRef idx="2">
            <a:schemeClr val="dk1"/>
          </a:lnRef>
          <a:fillRef idx="1">
            <a:schemeClr val="lt1"/>
          </a:fillRef>
          <a:effectRef idx="0">
            <a:schemeClr val="dk1"/>
          </a:effectRef>
          <a:fontRef idx="minor">
            <a:schemeClr val="dk1"/>
          </a:fontRef>
        </p:style>
        <p:txBody>
          <a:bodyPr/>
          <a:lstStyle/>
          <a:p>
            <a:r>
              <a:rPr lang="tr-TR" sz="2600" dirty="0">
                <a:latin typeface="Times New Roman" pitchFamily="18" charset="0"/>
                <a:cs typeface="Times New Roman" pitchFamily="18" charset="0"/>
              </a:rPr>
              <a:t>Ankete katılan 1248 kişinin 1205’i aşağıdaki tabloda gösterildiği gibi meslek gruplarını belirtmiştir. </a:t>
            </a:r>
          </a:p>
        </p:txBody>
      </p:sp>
      <p:sp>
        <p:nvSpPr>
          <p:cNvPr id="13" name="Text Placeholder 12"/>
          <p:cNvSpPr>
            <a:spLocks noGrp="1"/>
          </p:cNvSpPr>
          <p:nvPr>
            <p:ph type="body" sz="quarter" idx="27"/>
          </p:nvPr>
        </p:nvSpPr>
        <p:spPr>
          <a:xfrm>
            <a:off x="12690194" y="24604278"/>
            <a:ext cx="11682732" cy="692491"/>
          </a:xfrm>
        </p:spPr>
        <p:txBody>
          <a:bodyPr/>
          <a:lstStyle/>
          <a:p>
            <a:pPr algn="l"/>
            <a:r>
              <a:rPr lang="tr-TR" sz="3600" b="0" u="none" dirty="0" smtClean="0">
                <a:solidFill>
                  <a:schemeClr val="tx1"/>
                </a:solidFill>
                <a:latin typeface="Times New Roman" pitchFamily="18" charset="0"/>
                <a:cs typeface="Times New Roman" pitchFamily="18" charset="0"/>
              </a:rPr>
              <a:t>SONUÇ</a:t>
            </a:r>
            <a:endParaRPr lang="en-US" sz="3600" b="0" u="none" dirty="0">
              <a:solidFill>
                <a:schemeClr val="tx1"/>
              </a:solidFill>
              <a:latin typeface="Times New Roman" pitchFamily="18" charset="0"/>
              <a:cs typeface="Times New Roman" pitchFamily="18" charset="0"/>
            </a:endParaRPr>
          </a:p>
        </p:txBody>
      </p:sp>
      <p:sp>
        <p:nvSpPr>
          <p:cNvPr id="14" name="Text Placeholder 13"/>
          <p:cNvSpPr>
            <a:spLocks noGrp="1"/>
          </p:cNvSpPr>
          <p:nvPr>
            <p:ph type="body" sz="quarter" idx="28"/>
          </p:nvPr>
        </p:nvSpPr>
        <p:spPr>
          <a:xfrm>
            <a:off x="19055507" y="22477628"/>
            <a:ext cx="5857763" cy="638620"/>
          </a:xfrm>
        </p:spPr>
        <p:txBody>
          <a:bodyPr/>
          <a:lstStyle/>
          <a:p>
            <a:r>
              <a:rPr lang="tr-TR" dirty="0" smtClean="0"/>
              <a:t> </a:t>
            </a:r>
            <a:endParaRPr lang="en-US" dirty="0"/>
          </a:p>
        </p:txBody>
      </p:sp>
      <p:sp>
        <p:nvSpPr>
          <p:cNvPr id="43" name="Text Placeholder 42"/>
          <p:cNvSpPr>
            <a:spLocks noGrp="1"/>
          </p:cNvSpPr>
          <p:nvPr>
            <p:ph type="body" sz="quarter" idx="184"/>
          </p:nvPr>
        </p:nvSpPr>
        <p:spPr>
          <a:xfrm>
            <a:off x="4438649" y="2490952"/>
            <a:ext cx="16077774" cy="1074026"/>
          </a:xfrm>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r>
              <a:rPr lang="tr-TR" sz="3600" dirty="0">
                <a:solidFill>
                  <a:schemeClr val="tx1"/>
                </a:solidFill>
              </a:rPr>
              <a:t>Dr. Edibe </a:t>
            </a:r>
            <a:r>
              <a:rPr lang="tr-TR" sz="3600" dirty="0" err="1">
                <a:solidFill>
                  <a:schemeClr val="tx1"/>
                </a:solidFill>
              </a:rPr>
              <a:t>Nurzen</a:t>
            </a:r>
            <a:r>
              <a:rPr lang="tr-TR" sz="3600" dirty="0">
                <a:solidFill>
                  <a:schemeClr val="tx1"/>
                </a:solidFill>
              </a:rPr>
              <a:t> </a:t>
            </a:r>
            <a:r>
              <a:rPr lang="tr-TR" sz="3600" dirty="0" smtClean="0">
                <a:solidFill>
                  <a:schemeClr val="tx1"/>
                </a:solidFill>
              </a:rPr>
              <a:t>BOZKURT     </a:t>
            </a:r>
            <a:r>
              <a:rPr lang="en-US" sz="3600" dirty="0" err="1">
                <a:solidFill>
                  <a:schemeClr val="tx1"/>
                </a:solidFill>
              </a:rPr>
              <a:t>Nesrin</a:t>
            </a:r>
            <a:r>
              <a:rPr lang="en-US" sz="3600" dirty="0">
                <a:solidFill>
                  <a:schemeClr val="tx1"/>
                </a:solidFill>
              </a:rPr>
              <a:t> </a:t>
            </a:r>
            <a:r>
              <a:rPr lang="en-US" sz="3600" dirty="0" smtClean="0">
                <a:solidFill>
                  <a:schemeClr val="tx1"/>
                </a:solidFill>
              </a:rPr>
              <a:t>GEVREK</a:t>
            </a:r>
            <a:r>
              <a:rPr lang="tr-TR" sz="3600" dirty="0" smtClean="0">
                <a:solidFill>
                  <a:schemeClr val="tx1"/>
                </a:solidFill>
              </a:rPr>
              <a:t>     </a:t>
            </a:r>
            <a:r>
              <a:rPr lang="en-US" sz="3600" dirty="0" err="1" smtClean="0">
                <a:solidFill>
                  <a:schemeClr val="tx1"/>
                </a:solidFill>
              </a:rPr>
              <a:t>Ferda</a:t>
            </a:r>
            <a:r>
              <a:rPr lang="en-US" sz="3600" dirty="0" smtClean="0">
                <a:solidFill>
                  <a:schemeClr val="tx1"/>
                </a:solidFill>
              </a:rPr>
              <a:t> GÜLTOP</a:t>
            </a:r>
            <a:r>
              <a:rPr lang="tr-TR" sz="3600" dirty="0" smtClean="0">
                <a:solidFill>
                  <a:schemeClr val="tx1"/>
                </a:solidFill>
              </a:rPr>
              <a:t>     </a:t>
            </a:r>
            <a:r>
              <a:rPr lang="en-US" sz="3600" dirty="0" err="1" smtClean="0">
                <a:solidFill>
                  <a:schemeClr val="tx1"/>
                </a:solidFill>
              </a:rPr>
              <a:t>Göktuğ</a:t>
            </a:r>
            <a:r>
              <a:rPr lang="en-US" sz="3600" dirty="0" smtClean="0">
                <a:solidFill>
                  <a:schemeClr val="tx1"/>
                </a:solidFill>
              </a:rPr>
              <a:t> BAYRAM</a:t>
            </a:r>
            <a:r>
              <a:rPr lang="tr-TR" sz="3600" dirty="0" smtClean="0">
                <a:solidFill>
                  <a:schemeClr val="tx1"/>
                </a:solidFill>
              </a:rPr>
              <a:t>     </a:t>
            </a:r>
            <a:r>
              <a:rPr lang="en-US" sz="3600" dirty="0" err="1" smtClean="0">
                <a:solidFill>
                  <a:schemeClr val="tx1"/>
                </a:solidFill>
              </a:rPr>
              <a:t>Uğur</a:t>
            </a:r>
            <a:r>
              <a:rPr lang="en-US" sz="3600" dirty="0" smtClean="0">
                <a:solidFill>
                  <a:schemeClr val="tx1"/>
                </a:solidFill>
              </a:rPr>
              <a:t> TOPCU</a:t>
            </a:r>
          </a:p>
          <a:p>
            <a:r>
              <a:rPr lang="tr-TR" sz="3600" dirty="0" smtClean="0">
                <a:solidFill>
                  <a:schemeClr val="tx1"/>
                </a:solidFill>
              </a:rPr>
              <a:t>HALK </a:t>
            </a:r>
            <a:r>
              <a:rPr lang="tr-TR" sz="3600" smtClean="0">
                <a:solidFill>
                  <a:schemeClr val="tx1"/>
                </a:solidFill>
              </a:rPr>
              <a:t>SAĞLIĞI </a:t>
            </a:r>
            <a:r>
              <a:rPr lang="tr-TR" sz="3600" smtClean="0">
                <a:solidFill>
                  <a:schemeClr val="tx1"/>
                </a:solidFill>
              </a:rPr>
              <a:t>LABORATUVARLARI </a:t>
            </a:r>
            <a:r>
              <a:rPr lang="tr-TR" sz="3600" dirty="0" smtClean="0">
                <a:solidFill>
                  <a:schemeClr val="tx1"/>
                </a:solidFill>
              </a:rPr>
              <a:t>DAİRE BAŞKANLIĞI</a:t>
            </a:r>
            <a:endParaRPr lang="en-US" sz="3600" dirty="0">
              <a:solidFill>
                <a:schemeClr val="tx1"/>
              </a:solidFill>
            </a:endParaRPr>
          </a:p>
        </p:txBody>
      </p:sp>
      <p:sp>
        <p:nvSpPr>
          <p:cNvPr id="44" name="Text Placeholder 43"/>
          <p:cNvSpPr>
            <a:spLocks noGrp="1"/>
          </p:cNvSpPr>
          <p:nvPr>
            <p:ph type="body" sz="quarter" idx="185"/>
          </p:nvPr>
        </p:nvSpPr>
        <p:spPr>
          <a:xfrm>
            <a:off x="4438649" y="419100"/>
            <a:ext cx="16077774" cy="1885950"/>
          </a:xfrm>
        </p:spPr>
        <p:style>
          <a:lnRef idx="1">
            <a:schemeClr val="accent4"/>
          </a:lnRef>
          <a:fillRef idx="3">
            <a:schemeClr val="accent4"/>
          </a:fillRef>
          <a:effectRef idx="2">
            <a:schemeClr val="accent4"/>
          </a:effectRef>
          <a:fontRef idx="minor">
            <a:schemeClr val="lt1"/>
          </a:fontRef>
        </p:style>
        <p:txBody>
          <a:bodyPr>
            <a:noAutofit/>
          </a:bodyPr>
          <a:lstStyle/>
          <a:p>
            <a:r>
              <a:rPr lang="en-US" sz="3600" b="1" dirty="0">
                <a:solidFill>
                  <a:schemeClr val="tx1"/>
                </a:solidFill>
                <a:latin typeface="Times New Roman" pitchFamily="18" charset="0"/>
                <a:cs typeface="Times New Roman" pitchFamily="18" charset="0"/>
              </a:rPr>
              <a:t>HALK SAĞLIĞI SU LABORATUVARLARI </a:t>
            </a:r>
            <a:br>
              <a:rPr lang="en-US" sz="3600" b="1" dirty="0">
                <a:solidFill>
                  <a:schemeClr val="tx1"/>
                </a:solidFill>
                <a:latin typeface="Times New Roman" pitchFamily="18" charset="0"/>
                <a:cs typeface="Times New Roman" pitchFamily="18" charset="0"/>
              </a:rPr>
            </a:br>
            <a:r>
              <a:rPr lang="en-US" sz="3600" b="1" dirty="0">
                <a:solidFill>
                  <a:schemeClr val="tx1"/>
                </a:solidFill>
                <a:latin typeface="Times New Roman" pitchFamily="18" charset="0"/>
                <a:cs typeface="Times New Roman" pitchFamily="18" charset="0"/>
              </a:rPr>
              <a:t>2013 YILI ÇALIŞAN MEMNUNİYETİ ANKETİ  </a:t>
            </a:r>
            <a:br>
              <a:rPr lang="en-US" sz="3600" b="1" dirty="0">
                <a:solidFill>
                  <a:schemeClr val="tx1"/>
                </a:solidFill>
                <a:latin typeface="Times New Roman" pitchFamily="18" charset="0"/>
                <a:cs typeface="Times New Roman" pitchFamily="18" charset="0"/>
              </a:rPr>
            </a:br>
            <a:r>
              <a:rPr lang="en-US" sz="3600" b="1" dirty="0">
                <a:solidFill>
                  <a:schemeClr val="tx1"/>
                </a:solidFill>
                <a:latin typeface="Times New Roman" pitchFamily="18" charset="0"/>
                <a:cs typeface="Times New Roman" pitchFamily="18" charset="0"/>
              </a:rPr>
              <a:t>DEĞERLENDİRMESİ</a:t>
            </a:r>
            <a:r>
              <a:rPr lang="en-US" sz="3600" b="1" dirty="0">
                <a:solidFill>
                  <a:schemeClr val="tx1"/>
                </a:solidFill>
              </a:rPr>
              <a:t/>
            </a:r>
            <a:br>
              <a:rPr lang="en-US" sz="3600" b="1" dirty="0">
                <a:solidFill>
                  <a:schemeClr val="tx1"/>
                </a:solidFill>
              </a:rPr>
            </a:br>
            <a:endParaRPr lang="en-US" sz="3600" b="1" dirty="0">
              <a:solidFill>
                <a:schemeClr val="tx1"/>
              </a:solidFill>
            </a:endParaRPr>
          </a:p>
        </p:txBody>
      </p:sp>
      <p:sp>
        <p:nvSpPr>
          <p:cNvPr id="35" name="Text Placeholder 11"/>
          <p:cNvSpPr>
            <a:spLocks noGrp="1"/>
          </p:cNvSpPr>
          <p:nvPr>
            <p:ph type="body" sz="quarter" idx="26"/>
          </p:nvPr>
        </p:nvSpPr>
        <p:spPr>
          <a:xfrm>
            <a:off x="12690194" y="25212209"/>
            <a:ext cx="11334750" cy="3416967"/>
          </a:xfr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just">
              <a:lnSpc>
                <a:spcPct val="115000"/>
              </a:lnSpc>
              <a:spcAft>
                <a:spcPts val="1000"/>
              </a:spcAft>
            </a:pPr>
            <a:r>
              <a:rPr lang="de-DE" sz="3200" b="1" dirty="0" err="1">
                <a:latin typeface="Times New Roman" pitchFamily="18" charset="0"/>
                <a:ea typeface="Times New Roman"/>
                <a:cs typeface="Times New Roman" pitchFamily="18" charset="0"/>
              </a:rPr>
              <a:t>Soru</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gruplarına</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verilen</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cevaplar</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değerlendirildiğinde</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Genel</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Memnuniyet</a:t>
            </a:r>
            <a:r>
              <a:rPr lang="de-DE" sz="3200" b="1" dirty="0">
                <a:latin typeface="Times New Roman" pitchFamily="18" charset="0"/>
                <a:ea typeface="Times New Roman"/>
                <a:cs typeface="Times New Roman" pitchFamily="18" charset="0"/>
              </a:rPr>
              <a:t>" %76 </a:t>
            </a:r>
            <a:r>
              <a:rPr lang="de-DE" sz="3200" b="1" dirty="0" err="1">
                <a:latin typeface="Times New Roman" pitchFamily="18" charset="0"/>
                <a:ea typeface="Times New Roman"/>
                <a:cs typeface="Times New Roman" pitchFamily="18" charset="0"/>
              </a:rPr>
              <a:t>olarak</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belirlendi</a:t>
            </a:r>
            <a:r>
              <a:rPr lang="de-DE" sz="3200" b="1" dirty="0">
                <a:latin typeface="Times New Roman" pitchFamily="18" charset="0"/>
                <a:ea typeface="Times New Roman"/>
                <a:cs typeface="Times New Roman" pitchFamily="18" charset="0"/>
              </a:rPr>
              <a:t>. </a:t>
            </a:r>
            <a:endParaRPr lang="tr-TR" sz="3200" b="1" dirty="0">
              <a:latin typeface="Times New Roman" pitchFamily="18" charset="0"/>
              <a:ea typeface="Calibri"/>
              <a:cs typeface="Times New Roman" pitchFamily="18" charset="0"/>
            </a:endParaRPr>
          </a:p>
          <a:p>
            <a:pPr algn="just">
              <a:lnSpc>
                <a:spcPct val="115000"/>
              </a:lnSpc>
              <a:spcAft>
                <a:spcPts val="1000"/>
              </a:spcAft>
            </a:pPr>
            <a:r>
              <a:rPr lang="de-DE" sz="3200" b="1" dirty="0" err="1">
                <a:latin typeface="Times New Roman" pitchFamily="18" charset="0"/>
                <a:ea typeface="Times New Roman"/>
                <a:cs typeface="Times New Roman" pitchFamily="18" charset="0"/>
              </a:rPr>
              <a:t>Soru</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grupları</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toplam</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olarak</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değerlendirildiğinde</a:t>
            </a:r>
            <a:r>
              <a:rPr lang="de-DE" sz="3200" b="1" dirty="0">
                <a:latin typeface="Times New Roman" pitchFamily="18" charset="0"/>
                <a:ea typeface="Times New Roman"/>
                <a:cs typeface="Times New Roman" pitchFamily="18" charset="0"/>
              </a:rPr>
              <a:t> </a:t>
            </a:r>
            <a:r>
              <a:rPr lang="tr-TR" sz="3200" b="1" dirty="0" smtClean="0">
                <a:latin typeface="Times New Roman" pitchFamily="18" charset="0"/>
                <a:ea typeface="Times New Roman"/>
                <a:cs typeface="Times New Roman" pitchFamily="18" charset="0"/>
              </a:rPr>
              <a:t>yukarı</a:t>
            </a:r>
            <a:r>
              <a:rPr lang="de-DE" sz="3200" b="1" dirty="0" err="1" smtClean="0">
                <a:latin typeface="Times New Roman" pitchFamily="18" charset="0"/>
                <a:ea typeface="Times New Roman"/>
                <a:cs typeface="Times New Roman" pitchFamily="18" charset="0"/>
              </a:rPr>
              <a:t>daki</a:t>
            </a:r>
            <a:r>
              <a:rPr lang="de-DE" sz="3200" b="1" dirty="0" smtClean="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grafikte</a:t>
            </a:r>
            <a:r>
              <a:rPr lang="de-DE" sz="3200" b="1" dirty="0">
                <a:latin typeface="Times New Roman" pitchFamily="18" charset="0"/>
                <a:ea typeface="Times New Roman"/>
                <a:cs typeface="Times New Roman" pitchFamily="18" charset="0"/>
              </a:rPr>
              <a:t> de </a:t>
            </a:r>
            <a:r>
              <a:rPr lang="de-DE" sz="3200" b="1" dirty="0" err="1">
                <a:latin typeface="Times New Roman" pitchFamily="18" charset="0"/>
                <a:ea typeface="Times New Roman"/>
                <a:cs typeface="Times New Roman" pitchFamily="18" charset="0"/>
              </a:rPr>
              <a:t>görüldüğü</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gibi</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Kuruma</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aidiyet</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kapsamında</a:t>
            </a:r>
            <a:r>
              <a:rPr lang="de-DE" sz="3200" b="1" dirty="0">
                <a:latin typeface="Times New Roman" pitchFamily="18" charset="0"/>
                <a:ea typeface="Times New Roman"/>
                <a:cs typeface="Times New Roman" pitchFamily="18" charset="0"/>
              </a:rPr>
              <a:t>  %83,3 </a:t>
            </a:r>
            <a:r>
              <a:rPr lang="de-DE" sz="3200" b="1" dirty="0" err="1">
                <a:latin typeface="Times New Roman" pitchFamily="18" charset="0"/>
                <a:ea typeface="Times New Roman"/>
                <a:cs typeface="Times New Roman" pitchFamily="18" charset="0"/>
              </a:rPr>
              <a:t>düzeyinde</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bir</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memnuniyet</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tespit</a:t>
            </a:r>
            <a:r>
              <a:rPr lang="de-DE" sz="3200" b="1" dirty="0">
                <a:latin typeface="Times New Roman" pitchFamily="18" charset="0"/>
                <a:ea typeface="Times New Roman"/>
                <a:cs typeface="Times New Roman" pitchFamily="18" charset="0"/>
              </a:rPr>
              <a:t> </a:t>
            </a:r>
            <a:r>
              <a:rPr lang="de-DE" sz="3200" b="1" dirty="0" err="1">
                <a:latin typeface="Times New Roman" pitchFamily="18" charset="0"/>
                <a:ea typeface="Times New Roman"/>
                <a:cs typeface="Times New Roman" pitchFamily="18" charset="0"/>
              </a:rPr>
              <a:t>edildi</a:t>
            </a:r>
            <a:r>
              <a:rPr lang="de-DE" sz="3200" b="1" dirty="0" smtClean="0">
                <a:latin typeface="Times New Roman" pitchFamily="18" charset="0"/>
                <a:ea typeface="Times New Roman"/>
                <a:cs typeface="Times New Roman" pitchFamily="18" charset="0"/>
              </a:rPr>
              <a:t>.</a:t>
            </a:r>
            <a:endParaRPr lang="tr-TR" sz="3200" b="1" dirty="0">
              <a:latin typeface="Times New Roman" pitchFamily="18" charset="0"/>
              <a:ea typeface="Calibri"/>
              <a:cs typeface="Times New Roman" pitchFamily="18" charset="0"/>
            </a:endParaRPr>
          </a:p>
        </p:txBody>
      </p:sp>
      <p:pic>
        <p:nvPicPr>
          <p:cNvPr id="33"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875" y="214312"/>
            <a:ext cx="3333750" cy="3368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85150" y="210581"/>
            <a:ext cx="3335337" cy="337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160" y="16332367"/>
            <a:ext cx="9825908" cy="2317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2950" y="18649950"/>
            <a:ext cx="10059073" cy="4876800"/>
          </a:xfrm>
          <a:prstGeom prst="rect">
            <a:avLst/>
          </a:prstGeom>
          <a:ln/>
          <a:extLst/>
        </p:spPr>
        <p:style>
          <a:lnRef idx="2">
            <a:schemeClr val="dk1"/>
          </a:lnRef>
          <a:fillRef idx="1">
            <a:schemeClr val="lt1"/>
          </a:fillRef>
          <a:effectRef idx="0">
            <a:schemeClr val="dk1"/>
          </a:effectRef>
          <a:fontRef idx="minor">
            <a:schemeClr val="dk1"/>
          </a:fontRef>
        </p:style>
      </p:pic>
      <p:pic>
        <p:nvPicPr>
          <p:cNvPr id="2054" name="Resim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75020" y="6503856"/>
            <a:ext cx="11492160" cy="9029699"/>
          </a:xfrm>
          <a:prstGeom prst="rect">
            <a:avLst/>
          </a:prstGeom>
          <a:ln/>
          <a:extLst/>
        </p:spPr>
        <p:style>
          <a:lnRef idx="2">
            <a:schemeClr val="dk1"/>
          </a:lnRef>
          <a:fillRef idx="1">
            <a:schemeClr val="lt1"/>
          </a:fillRef>
          <a:effectRef idx="0">
            <a:schemeClr val="dk1"/>
          </a:effectRef>
          <a:fontRef idx="minor">
            <a:schemeClr val="dk1"/>
          </a:fontRef>
        </p:style>
      </p:pic>
      <p:pic>
        <p:nvPicPr>
          <p:cNvPr id="2055"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2949" y="23526750"/>
            <a:ext cx="10096499" cy="17821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50527" y="25212209"/>
            <a:ext cx="10096499" cy="49615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61"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75020" y="16539188"/>
            <a:ext cx="11729545" cy="7562206"/>
          </a:xfrm>
          <a:prstGeom prst="rect">
            <a:avLst/>
          </a:prstGeom>
          <a:ln/>
          <a:extLst/>
        </p:spPr>
        <p:style>
          <a:lnRef idx="2">
            <a:schemeClr val="dk1"/>
          </a:lnRef>
          <a:fillRef idx="1">
            <a:schemeClr val="lt1"/>
          </a:fillRef>
          <a:effectRef idx="0">
            <a:schemeClr val="dk1"/>
          </a:effectRef>
          <a:fontRef idx="minor">
            <a:schemeClr val="dk1"/>
          </a:fontRef>
        </p:style>
      </p:pic>
      <p:pic>
        <p:nvPicPr>
          <p:cNvPr id="3" name="Picture 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37695" y="9006495"/>
            <a:ext cx="10094109" cy="66486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42380" y="10103594"/>
            <a:ext cx="3205688" cy="28605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52536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48_Trifold_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PosterPresentations.com-36x48_Trifold_Template-V3</Template>
  <TotalTime>1129</TotalTime>
  <Words>127</Words>
  <Application>Microsoft Office PowerPoint</Application>
  <PresentationFormat>Özel</PresentationFormat>
  <Paragraphs>13</Paragraphs>
  <Slides>1</Slides>
  <Notes>1</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vt:i4>
      </vt:variant>
    </vt:vector>
  </HeadingPairs>
  <TitlesOfParts>
    <vt:vector size="7" baseType="lpstr">
      <vt:lpstr>Arial</vt:lpstr>
      <vt:lpstr>Calibri</vt:lpstr>
      <vt:lpstr>Times New Roman</vt:lpstr>
      <vt:lpstr>Trebuchet MS</vt:lpstr>
      <vt:lpstr>PosterPresentations.com-36x48_Trifold_Template-V3</vt:lpstr>
      <vt:lpstr>Image</vt:lpstr>
      <vt:lpstr>PowerPoint Sunusu</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Nesrin GEVREK</cp:lastModifiedBy>
  <cp:revision>114</cp:revision>
  <dcterms:created xsi:type="dcterms:W3CDTF">2012-02-03T23:30:52Z</dcterms:created>
  <dcterms:modified xsi:type="dcterms:W3CDTF">2015-05-13T08:49:11Z</dcterms:modified>
</cp:coreProperties>
</file>