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
  </p:notesMasterIdLst>
  <p:handoutMasterIdLst>
    <p:handoutMasterId r:id="rId4"/>
  </p:handoutMasterIdLst>
  <p:sldIdLst>
    <p:sldId id="294" r:id="rId2"/>
  </p:sldIdLst>
  <p:sldSz cx="25203150" cy="32404050"/>
  <p:notesSz cx="32462788" cy="43435588"/>
  <p:defaultTextStyle>
    <a:defPPr>
      <a:defRPr lang="en-US"/>
    </a:defPPr>
    <a:lvl1pPr marL="0" algn="l" defTabSz="3291675" rtl="0" eaLnBrk="1" latinLnBrk="0" hangingPunct="1">
      <a:defRPr sz="6500" kern="1200">
        <a:solidFill>
          <a:schemeClr val="tx1"/>
        </a:solidFill>
        <a:latin typeface="+mn-lt"/>
        <a:ea typeface="+mn-ea"/>
        <a:cs typeface="+mn-cs"/>
      </a:defRPr>
    </a:lvl1pPr>
    <a:lvl2pPr marL="1645838" algn="l" defTabSz="3291675" rtl="0" eaLnBrk="1" latinLnBrk="0" hangingPunct="1">
      <a:defRPr sz="6500" kern="1200">
        <a:solidFill>
          <a:schemeClr val="tx1"/>
        </a:solidFill>
        <a:latin typeface="+mn-lt"/>
        <a:ea typeface="+mn-ea"/>
        <a:cs typeface="+mn-cs"/>
      </a:defRPr>
    </a:lvl2pPr>
    <a:lvl3pPr marL="3291675" algn="l" defTabSz="3291675" rtl="0" eaLnBrk="1" latinLnBrk="0" hangingPunct="1">
      <a:defRPr sz="6500" kern="1200">
        <a:solidFill>
          <a:schemeClr val="tx1"/>
        </a:solidFill>
        <a:latin typeface="+mn-lt"/>
        <a:ea typeface="+mn-ea"/>
        <a:cs typeface="+mn-cs"/>
      </a:defRPr>
    </a:lvl3pPr>
    <a:lvl4pPr marL="4937513" algn="l" defTabSz="3291675" rtl="0" eaLnBrk="1" latinLnBrk="0" hangingPunct="1">
      <a:defRPr sz="6500" kern="1200">
        <a:solidFill>
          <a:schemeClr val="tx1"/>
        </a:solidFill>
        <a:latin typeface="+mn-lt"/>
        <a:ea typeface="+mn-ea"/>
        <a:cs typeface="+mn-cs"/>
      </a:defRPr>
    </a:lvl4pPr>
    <a:lvl5pPr marL="6583351" algn="l" defTabSz="3291675" rtl="0" eaLnBrk="1" latinLnBrk="0" hangingPunct="1">
      <a:defRPr sz="6500" kern="1200">
        <a:solidFill>
          <a:schemeClr val="tx1"/>
        </a:solidFill>
        <a:latin typeface="+mn-lt"/>
        <a:ea typeface="+mn-ea"/>
        <a:cs typeface="+mn-cs"/>
      </a:defRPr>
    </a:lvl5pPr>
    <a:lvl6pPr marL="8229189" algn="l" defTabSz="3291675" rtl="0" eaLnBrk="1" latinLnBrk="0" hangingPunct="1">
      <a:defRPr sz="6500" kern="1200">
        <a:solidFill>
          <a:schemeClr val="tx1"/>
        </a:solidFill>
        <a:latin typeface="+mn-lt"/>
        <a:ea typeface="+mn-ea"/>
        <a:cs typeface="+mn-cs"/>
      </a:defRPr>
    </a:lvl6pPr>
    <a:lvl7pPr marL="9875027" algn="l" defTabSz="3291675" rtl="0" eaLnBrk="1" latinLnBrk="0" hangingPunct="1">
      <a:defRPr sz="6500" kern="1200">
        <a:solidFill>
          <a:schemeClr val="tx1"/>
        </a:solidFill>
        <a:latin typeface="+mn-lt"/>
        <a:ea typeface="+mn-ea"/>
        <a:cs typeface="+mn-cs"/>
      </a:defRPr>
    </a:lvl7pPr>
    <a:lvl8pPr marL="11520864" algn="l" defTabSz="3291675" rtl="0" eaLnBrk="1" latinLnBrk="0" hangingPunct="1">
      <a:defRPr sz="6500" kern="1200">
        <a:solidFill>
          <a:schemeClr val="tx1"/>
        </a:solidFill>
        <a:latin typeface="+mn-lt"/>
        <a:ea typeface="+mn-ea"/>
        <a:cs typeface="+mn-cs"/>
      </a:defRPr>
    </a:lvl8pPr>
    <a:lvl9pPr marL="13166702" algn="l" defTabSz="3291675" rtl="0" eaLnBrk="1" latinLnBrk="0" hangingPunct="1">
      <a:defRPr sz="65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6708">
          <p15:clr>
            <a:srgbClr val="A4A3A4"/>
          </p15:clr>
        </p15:guide>
        <p15:guide id="6" pos="20904">
          <p15:clr>
            <a:srgbClr val="A4A3A4"/>
          </p15:clr>
        </p15:guide>
        <p15:guide id="7" pos="7082">
          <p15:clr>
            <a:srgbClr val="A4A3A4"/>
          </p15:clr>
        </p15:guide>
        <p15:guide id="8" pos="20582">
          <p15:clr>
            <a:srgbClr val="A4A3A4"/>
          </p15:clr>
        </p15:guide>
        <p15:guide id="9" pos="27330">
          <p15:clr>
            <a:srgbClr val="A4A3A4"/>
          </p15:clr>
        </p15:guide>
        <p15:guide id="10" pos="326">
          <p15:clr>
            <a:srgbClr val="A4A3A4"/>
          </p15:clr>
        </p15:guide>
        <p15:guide id="11" orient="horz" pos="3266">
          <p15:clr>
            <a:srgbClr val="A4A3A4"/>
          </p15:clr>
        </p15:guide>
        <p15:guide id="12" orient="horz" pos="284">
          <p15:clr>
            <a:srgbClr val="A4A3A4"/>
          </p15:clr>
        </p15:guide>
        <p15:guide id="13" orient="horz" pos="19845">
          <p15:clr>
            <a:srgbClr val="A4A3A4"/>
          </p15:clr>
        </p15:guide>
        <p15:guide id="14" pos="3852">
          <p15:clr>
            <a:srgbClr val="A4A3A4"/>
          </p15:clr>
        </p15:guide>
        <p15:guide id="15" pos="12003">
          <p15:clr>
            <a:srgbClr val="A4A3A4"/>
          </p15:clr>
        </p15:guide>
        <p15:guide id="16" pos="4067">
          <p15:clr>
            <a:srgbClr val="A4A3A4"/>
          </p15:clr>
        </p15:guide>
        <p15:guide id="17" pos="11819">
          <p15:clr>
            <a:srgbClr val="A4A3A4"/>
          </p15:clr>
        </p15:guide>
        <p15:guide id="18" pos="15693">
          <p15:clr>
            <a:srgbClr val="A4A3A4"/>
          </p15:clr>
        </p15:guide>
        <p15:guide id="19" pos="187">
          <p15:clr>
            <a:srgbClr val="A4A3A4"/>
          </p15:clr>
        </p15:guide>
      </p15:sldGuideLst>
    </p:ext>
    <p:ext uri="{2D200454-40CA-4A62-9FC3-DE9A4176ACB9}">
      <p15:notesGuideLst xmlns:p15="http://schemas.microsoft.com/office/powerpoint/2012/main" xmlns="">
        <p15:guide id="1" orient="horz" pos="13681">
          <p15:clr>
            <a:srgbClr val="A4A3A4"/>
          </p15:clr>
        </p15:guide>
        <p15:guide id="2" pos="1022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 id="4" name="FG" initials="F" lastIdx="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3B7193"/>
    <a:srgbClr val="2C556E"/>
    <a:srgbClr val="E7E7E5"/>
    <a:srgbClr val="E4E7E8"/>
    <a:srgbClr val="EDE8DF"/>
    <a:srgbClr val="E0E9E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254" autoAdjust="0"/>
    <p:restoredTop sz="94168" autoAdjust="0"/>
  </p:normalViewPr>
  <p:slideViewPr>
    <p:cSldViewPr snapToGrid="0" snapToObjects="1" showGuides="1">
      <p:cViewPr>
        <p:scale>
          <a:sx n="60" d="100"/>
          <a:sy n="60" d="100"/>
        </p:scale>
        <p:origin x="-888" y="-48"/>
      </p:cViewPr>
      <p:guideLst>
        <p:guide orient="horz" pos="3318"/>
        <p:guide orient="horz" pos="288"/>
        <p:guide orient="horz" pos="20160"/>
        <p:guide orient="horz"/>
        <p:guide orient="horz" pos="3266"/>
        <p:guide orient="horz" pos="284"/>
        <p:guide orient="horz" pos="19845"/>
        <p:guide pos="6708"/>
        <p:guide pos="20904"/>
        <p:guide pos="7082"/>
        <p:guide pos="20582"/>
        <p:guide pos="27330"/>
        <p:guide pos="326"/>
        <p:guide pos="3852"/>
        <p:guide pos="12003"/>
        <p:guide pos="4067"/>
        <p:guide pos="11819"/>
        <p:guide pos="15693"/>
        <p:guide pos="18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7" d="100"/>
          <a:sy n="77" d="100"/>
        </p:scale>
        <p:origin x="-3138" y="-108"/>
      </p:cViewPr>
      <p:guideLst>
        <p:guide orient="horz" pos="13681"/>
        <p:guide pos="1022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 Id="rId4"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14066838" cy="21717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18388013" y="0"/>
            <a:ext cx="14066837" cy="2171700"/>
          </a:xfrm>
          <a:prstGeom prst="rect">
            <a:avLst/>
          </a:prstGeom>
        </p:spPr>
        <p:txBody>
          <a:bodyPr vert="horz" lIns="91440" tIns="45720" rIns="91440" bIns="45720" rtlCol="0"/>
          <a:lstStyle>
            <a:lvl1pPr algn="r">
              <a:defRPr sz="1200"/>
            </a:lvl1pPr>
          </a:lstStyle>
          <a:p>
            <a:fld id="{963FD37D-74D9-4786-9676-DC83F82E88EF}" type="datetimeFigureOut">
              <a:rPr lang="tr-TR" smtClean="0"/>
              <a:pPr/>
              <a:t>07.12.2016</a:t>
            </a:fld>
            <a:endParaRPr lang="tr-TR"/>
          </a:p>
        </p:txBody>
      </p:sp>
      <p:sp>
        <p:nvSpPr>
          <p:cNvPr id="4" name="3 Altbilgi Yer Tutucusu"/>
          <p:cNvSpPr>
            <a:spLocks noGrp="1"/>
          </p:cNvSpPr>
          <p:nvPr>
            <p:ph type="ftr" sz="quarter" idx="2"/>
          </p:nvPr>
        </p:nvSpPr>
        <p:spPr>
          <a:xfrm>
            <a:off x="0" y="41255950"/>
            <a:ext cx="14066838" cy="21717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18388013" y="41255950"/>
            <a:ext cx="14066837" cy="2171700"/>
          </a:xfrm>
          <a:prstGeom prst="rect">
            <a:avLst/>
          </a:prstGeom>
        </p:spPr>
        <p:txBody>
          <a:bodyPr vert="horz" lIns="91440" tIns="45720" rIns="91440" bIns="45720" rtlCol="0" anchor="b"/>
          <a:lstStyle>
            <a:lvl1pPr algn="r">
              <a:defRPr sz="1200"/>
            </a:lvl1pPr>
          </a:lstStyle>
          <a:p>
            <a:fld id="{32CF9D94-2EB8-4876-A9C2-828A767563F2}" type="slidenum">
              <a:rPr lang="tr-TR" smtClean="0"/>
              <a:pPr/>
              <a:t>‹#›</a:t>
            </a:fld>
            <a:endParaRPr lang="tr-TR"/>
          </a:p>
        </p:txBody>
      </p:sp>
    </p:spTree>
    <p:extLst>
      <p:ext uri="{BB962C8B-B14F-4D97-AF65-F5344CB8AC3E}">
        <p14:creationId xmlns:p14="http://schemas.microsoft.com/office/powerpoint/2010/main" val="7863084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4067208" cy="2171779"/>
          </a:xfrm>
          <a:prstGeom prst="rect">
            <a:avLst/>
          </a:prstGeom>
        </p:spPr>
        <p:txBody>
          <a:bodyPr vert="horz" lIns="433700" tIns="216850" rIns="433700" bIns="216850" rtlCol="0"/>
          <a:lstStyle>
            <a:lvl1pPr algn="l">
              <a:defRPr sz="5700"/>
            </a:lvl1pPr>
          </a:lstStyle>
          <a:p>
            <a:endParaRPr lang="en-US" dirty="0"/>
          </a:p>
        </p:txBody>
      </p:sp>
      <p:sp>
        <p:nvSpPr>
          <p:cNvPr id="3" name="Date Placeholder 2"/>
          <p:cNvSpPr>
            <a:spLocks noGrp="1"/>
          </p:cNvSpPr>
          <p:nvPr>
            <p:ph type="dt" idx="1"/>
          </p:nvPr>
        </p:nvSpPr>
        <p:spPr>
          <a:xfrm>
            <a:off x="18388068" y="0"/>
            <a:ext cx="14067208" cy="2171779"/>
          </a:xfrm>
          <a:prstGeom prst="rect">
            <a:avLst/>
          </a:prstGeom>
        </p:spPr>
        <p:txBody>
          <a:bodyPr vert="horz" lIns="433700" tIns="216850" rIns="433700" bIns="216850" rtlCol="0"/>
          <a:lstStyle>
            <a:lvl1pPr algn="r">
              <a:defRPr sz="5700"/>
            </a:lvl1pPr>
          </a:lstStyle>
          <a:p>
            <a:fld id="{E6CC2317-6751-4CD4-9995-8782DD78E936}" type="datetimeFigureOut">
              <a:rPr lang="en-US" smtClean="0"/>
              <a:pPr/>
              <a:t>12/7/2016</a:t>
            </a:fld>
            <a:endParaRPr lang="en-US" dirty="0"/>
          </a:p>
        </p:txBody>
      </p:sp>
      <p:sp>
        <p:nvSpPr>
          <p:cNvPr id="4" name="Slide Image Placeholder 3"/>
          <p:cNvSpPr>
            <a:spLocks noGrp="1" noRot="1" noChangeAspect="1"/>
          </p:cNvSpPr>
          <p:nvPr>
            <p:ph type="sldImg" idx="2"/>
          </p:nvPr>
        </p:nvSpPr>
        <p:spPr>
          <a:xfrm>
            <a:off x="9896475" y="3257550"/>
            <a:ext cx="12669838" cy="16287750"/>
          </a:xfrm>
          <a:prstGeom prst="rect">
            <a:avLst/>
          </a:prstGeom>
          <a:noFill/>
          <a:ln w="12700">
            <a:solidFill>
              <a:prstClr val="black"/>
            </a:solidFill>
          </a:ln>
        </p:spPr>
        <p:txBody>
          <a:bodyPr vert="horz" lIns="433700" tIns="216850" rIns="433700" bIns="216850" rtlCol="0" anchor="ctr"/>
          <a:lstStyle/>
          <a:p>
            <a:endParaRPr lang="en-US" dirty="0"/>
          </a:p>
        </p:txBody>
      </p:sp>
      <p:sp>
        <p:nvSpPr>
          <p:cNvPr id="5" name="Notes Placeholder 4"/>
          <p:cNvSpPr>
            <a:spLocks noGrp="1"/>
          </p:cNvSpPr>
          <p:nvPr>
            <p:ph type="body" sz="quarter" idx="3"/>
          </p:nvPr>
        </p:nvSpPr>
        <p:spPr>
          <a:xfrm>
            <a:off x="3246279" y="20631904"/>
            <a:ext cx="25970230" cy="19546015"/>
          </a:xfrm>
          <a:prstGeom prst="rect">
            <a:avLst/>
          </a:prstGeom>
        </p:spPr>
        <p:txBody>
          <a:bodyPr vert="horz" lIns="433700" tIns="216850" rIns="433700" bIns="21685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41256270"/>
            <a:ext cx="14067208" cy="2171779"/>
          </a:xfrm>
          <a:prstGeom prst="rect">
            <a:avLst/>
          </a:prstGeom>
        </p:spPr>
        <p:txBody>
          <a:bodyPr vert="horz" lIns="433700" tIns="216850" rIns="433700" bIns="216850" rtlCol="0" anchor="b"/>
          <a:lstStyle>
            <a:lvl1pPr algn="l">
              <a:defRPr sz="5700"/>
            </a:lvl1pPr>
          </a:lstStyle>
          <a:p>
            <a:endParaRPr lang="en-US" dirty="0"/>
          </a:p>
        </p:txBody>
      </p:sp>
      <p:sp>
        <p:nvSpPr>
          <p:cNvPr id="7" name="Slide Number Placeholder 6"/>
          <p:cNvSpPr>
            <a:spLocks noGrp="1"/>
          </p:cNvSpPr>
          <p:nvPr>
            <p:ph type="sldNum" sz="quarter" idx="5"/>
          </p:nvPr>
        </p:nvSpPr>
        <p:spPr>
          <a:xfrm>
            <a:off x="18388068" y="41256270"/>
            <a:ext cx="14067208" cy="2171779"/>
          </a:xfrm>
          <a:prstGeom prst="rect">
            <a:avLst/>
          </a:prstGeom>
        </p:spPr>
        <p:txBody>
          <a:bodyPr vert="horz" lIns="433700" tIns="216850" rIns="433700" bIns="216850" rtlCol="0" anchor="b"/>
          <a:lstStyle>
            <a:lvl1pPr algn="r">
              <a:defRPr sz="57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1119091248"/>
      </p:ext>
    </p:extLst>
  </p:cSld>
  <p:clrMap bg1="lt1" tx1="dk1" bg2="lt2" tx2="dk2" accent1="accent1" accent2="accent2" accent3="accent3" accent4="accent4" accent5="accent5" accent6="accent6" hlink="hlink" folHlink="folHlink"/>
  <p:notesStyle>
    <a:lvl1pPr marL="0" algn="l" defTabSz="3291675" rtl="0" eaLnBrk="1" latinLnBrk="0" hangingPunct="1">
      <a:defRPr sz="4400" kern="1200">
        <a:solidFill>
          <a:schemeClr val="tx1"/>
        </a:solidFill>
        <a:latin typeface="+mn-lt"/>
        <a:ea typeface="+mn-ea"/>
        <a:cs typeface="+mn-cs"/>
      </a:defRPr>
    </a:lvl1pPr>
    <a:lvl2pPr marL="1645838" algn="l" defTabSz="3291675" rtl="0" eaLnBrk="1" latinLnBrk="0" hangingPunct="1">
      <a:defRPr sz="4400" kern="1200">
        <a:solidFill>
          <a:schemeClr val="tx1"/>
        </a:solidFill>
        <a:latin typeface="+mn-lt"/>
        <a:ea typeface="+mn-ea"/>
        <a:cs typeface="+mn-cs"/>
      </a:defRPr>
    </a:lvl2pPr>
    <a:lvl3pPr marL="3291675" algn="l" defTabSz="3291675" rtl="0" eaLnBrk="1" latinLnBrk="0" hangingPunct="1">
      <a:defRPr sz="4400" kern="1200">
        <a:solidFill>
          <a:schemeClr val="tx1"/>
        </a:solidFill>
        <a:latin typeface="+mn-lt"/>
        <a:ea typeface="+mn-ea"/>
        <a:cs typeface="+mn-cs"/>
      </a:defRPr>
    </a:lvl3pPr>
    <a:lvl4pPr marL="4937513" algn="l" defTabSz="3291675" rtl="0" eaLnBrk="1" latinLnBrk="0" hangingPunct="1">
      <a:defRPr sz="4400" kern="1200">
        <a:solidFill>
          <a:schemeClr val="tx1"/>
        </a:solidFill>
        <a:latin typeface="+mn-lt"/>
        <a:ea typeface="+mn-ea"/>
        <a:cs typeface="+mn-cs"/>
      </a:defRPr>
    </a:lvl4pPr>
    <a:lvl5pPr marL="6583351" algn="l" defTabSz="3291675" rtl="0" eaLnBrk="1" latinLnBrk="0" hangingPunct="1">
      <a:defRPr sz="4400" kern="1200">
        <a:solidFill>
          <a:schemeClr val="tx1"/>
        </a:solidFill>
        <a:latin typeface="+mn-lt"/>
        <a:ea typeface="+mn-ea"/>
        <a:cs typeface="+mn-cs"/>
      </a:defRPr>
    </a:lvl5pPr>
    <a:lvl6pPr marL="8229189" algn="l" defTabSz="3291675" rtl="0" eaLnBrk="1" latinLnBrk="0" hangingPunct="1">
      <a:defRPr sz="4400" kern="1200">
        <a:solidFill>
          <a:schemeClr val="tx1"/>
        </a:solidFill>
        <a:latin typeface="+mn-lt"/>
        <a:ea typeface="+mn-ea"/>
        <a:cs typeface="+mn-cs"/>
      </a:defRPr>
    </a:lvl6pPr>
    <a:lvl7pPr marL="9875027" algn="l" defTabSz="3291675" rtl="0" eaLnBrk="1" latinLnBrk="0" hangingPunct="1">
      <a:defRPr sz="4400" kern="1200">
        <a:solidFill>
          <a:schemeClr val="tx1"/>
        </a:solidFill>
        <a:latin typeface="+mn-lt"/>
        <a:ea typeface="+mn-ea"/>
        <a:cs typeface="+mn-cs"/>
      </a:defRPr>
    </a:lvl7pPr>
    <a:lvl8pPr marL="11520864" algn="l" defTabSz="3291675" rtl="0" eaLnBrk="1" latinLnBrk="0" hangingPunct="1">
      <a:defRPr sz="4400" kern="1200">
        <a:solidFill>
          <a:schemeClr val="tx1"/>
        </a:solidFill>
        <a:latin typeface="+mn-lt"/>
        <a:ea typeface="+mn-ea"/>
        <a:cs typeface="+mn-cs"/>
      </a:defRPr>
    </a:lvl8pPr>
    <a:lvl9pPr marL="13166702" algn="l" defTabSz="3291675" rtl="0" eaLnBrk="1" latinLnBrk="0" hangingPunct="1">
      <a:defRPr sz="4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896475" y="3257550"/>
            <a:ext cx="12669838" cy="162877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3497513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302642" y="5927286"/>
            <a:ext cx="5855029" cy="638620"/>
          </a:xfrm>
          <a:prstGeom prst="rect">
            <a:avLst/>
          </a:prstGeom>
        </p:spPr>
        <p:txBody>
          <a:bodyPr wrap="square" lIns="171442" tIns="171442" rIns="171442" bIns="171442">
            <a:spAutoFit/>
          </a:bodyPr>
          <a:lstStyle>
            <a:lvl1pPr marL="0" indent="0">
              <a:buNone/>
              <a:defRPr sz="1900">
                <a:latin typeface="Trebuchet MS" pitchFamily="34" charset="0"/>
              </a:defRPr>
            </a:lvl1pPr>
            <a:lvl2pPr marL="1114369" indent="-428603">
              <a:defRPr sz="1900">
                <a:latin typeface="Trebuchet MS" pitchFamily="34" charset="0"/>
              </a:defRPr>
            </a:lvl2pPr>
            <a:lvl3pPr marL="1542973" indent="-428603">
              <a:defRPr sz="1900">
                <a:latin typeface="Trebuchet MS" pitchFamily="34" charset="0"/>
              </a:defRPr>
            </a:lvl3pPr>
            <a:lvl4pPr marL="2014437" indent="-471464">
              <a:defRPr sz="1900">
                <a:latin typeface="Trebuchet MS" pitchFamily="34" charset="0"/>
              </a:defRPr>
            </a:lvl4pPr>
            <a:lvl5pPr marL="2357320" indent="-342883">
              <a:defRPr sz="19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302642" y="5056022"/>
            <a:ext cx="5855029" cy="1000268"/>
          </a:xfrm>
          <a:prstGeom prst="rect">
            <a:avLst/>
          </a:prstGeom>
          <a:noFill/>
        </p:spPr>
        <p:txBody>
          <a:bodyPr wrap="square" lIns="68577" tIns="68577" rIns="68577" bIns="68577"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297173" y="14062112"/>
            <a:ext cx="5863232" cy="569381"/>
          </a:xfrm>
          <a:prstGeom prst="rect">
            <a:avLst/>
          </a:prstGeom>
          <a:noFill/>
        </p:spPr>
        <p:txBody>
          <a:bodyPr wrap="square" lIns="68577" tIns="68577" rIns="68577" bIns="68577"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6461225" y="5927287"/>
            <a:ext cx="12300756" cy="638620"/>
          </a:xfrm>
          <a:prstGeom prst="rect">
            <a:avLst/>
          </a:prstGeom>
        </p:spPr>
        <p:txBody>
          <a:bodyPr wrap="square" lIns="171442" tIns="171442" rIns="171442" bIns="171442">
            <a:spAutoFit/>
          </a:bodyPr>
          <a:lstStyle>
            <a:lvl1pPr marL="0" indent="0">
              <a:buNone/>
              <a:defRPr sz="1900">
                <a:latin typeface="Trebuchet MS" pitchFamily="34" charset="0"/>
              </a:defRPr>
            </a:lvl1pPr>
            <a:lvl2pPr marL="1114369" indent="-428603">
              <a:defRPr sz="1900">
                <a:latin typeface="Trebuchet MS" pitchFamily="34" charset="0"/>
              </a:defRPr>
            </a:lvl2pPr>
            <a:lvl3pPr marL="1542973" indent="-428603">
              <a:defRPr sz="1900">
                <a:latin typeface="Trebuchet MS" pitchFamily="34" charset="0"/>
              </a:defRPr>
            </a:lvl3pPr>
            <a:lvl4pPr marL="2014437" indent="-471464">
              <a:defRPr sz="1900">
                <a:latin typeface="Trebuchet MS" pitchFamily="34" charset="0"/>
              </a:defRPr>
            </a:lvl4pPr>
            <a:lvl5pPr marL="2357320" indent="-342883">
              <a:defRPr sz="19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6455755" y="5271466"/>
            <a:ext cx="12306226" cy="569381"/>
          </a:xfrm>
          <a:prstGeom prst="rect">
            <a:avLst/>
          </a:prstGeom>
          <a:noFill/>
        </p:spPr>
        <p:txBody>
          <a:bodyPr wrap="square" lIns="68577" tIns="68577" rIns="68577" bIns="68577"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6461225" y="20185354"/>
            <a:ext cx="12300756" cy="638620"/>
          </a:xfrm>
          <a:prstGeom prst="rect">
            <a:avLst/>
          </a:prstGeom>
        </p:spPr>
        <p:txBody>
          <a:bodyPr wrap="square" lIns="171442" tIns="171442" rIns="171442" bIns="171442">
            <a:spAutoFit/>
          </a:bodyPr>
          <a:lstStyle>
            <a:lvl1pPr marL="0" indent="0">
              <a:buNone/>
              <a:defRPr sz="1900">
                <a:latin typeface="Trebuchet MS" pitchFamily="34" charset="0"/>
              </a:defRPr>
            </a:lvl1pPr>
            <a:lvl2pPr marL="1114369" indent="-428603">
              <a:defRPr sz="1900">
                <a:latin typeface="Trebuchet MS" pitchFamily="34" charset="0"/>
              </a:defRPr>
            </a:lvl2pPr>
            <a:lvl3pPr marL="1542973" indent="-428603">
              <a:defRPr sz="1900">
                <a:latin typeface="Trebuchet MS" pitchFamily="34" charset="0"/>
              </a:defRPr>
            </a:lvl3pPr>
            <a:lvl4pPr marL="2014437" indent="-471464">
              <a:defRPr sz="1900">
                <a:latin typeface="Trebuchet MS" pitchFamily="34" charset="0"/>
              </a:defRPr>
            </a:lvl4pPr>
            <a:lvl5pPr marL="2357320" indent="-342883">
              <a:defRPr sz="19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6461225" y="19529532"/>
            <a:ext cx="12300756" cy="569381"/>
          </a:xfrm>
          <a:prstGeom prst="rect">
            <a:avLst/>
          </a:prstGeom>
          <a:noFill/>
        </p:spPr>
        <p:txBody>
          <a:bodyPr wrap="square" lIns="68577" tIns="68577" rIns="68577" bIns="68577"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19055507" y="5271465"/>
            <a:ext cx="5857763" cy="569381"/>
          </a:xfrm>
          <a:prstGeom prst="rect">
            <a:avLst/>
          </a:prstGeom>
          <a:noFill/>
        </p:spPr>
        <p:txBody>
          <a:bodyPr wrap="square" lIns="68577" tIns="68577" rIns="68577" bIns="68577"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19055507" y="5927286"/>
            <a:ext cx="5857763" cy="638620"/>
          </a:xfrm>
          <a:prstGeom prst="rect">
            <a:avLst/>
          </a:prstGeom>
        </p:spPr>
        <p:txBody>
          <a:bodyPr wrap="square" lIns="171442" tIns="171442" rIns="171442" bIns="171442">
            <a:spAutoFit/>
          </a:bodyPr>
          <a:lstStyle>
            <a:lvl1pPr marL="0" indent="0">
              <a:buNone/>
              <a:defRPr sz="1900">
                <a:latin typeface="Trebuchet MS" pitchFamily="34" charset="0"/>
              </a:defRPr>
            </a:lvl1pPr>
            <a:lvl2pPr marL="1114369" indent="-428603">
              <a:defRPr sz="1900">
                <a:latin typeface="Trebuchet MS" pitchFamily="34" charset="0"/>
              </a:defRPr>
            </a:lvl2pPr>
            <a:lvl3pPr marL="1542973" indent="-428603">
              <a:defRPr sz="1900">
                <a:latin typeface="Trebuchet MS" pitchFamily="34" charset="0"/>
              </a:defRPr>
            </a:lvl3pPr>
            <a:lvl4pPr marL="2014437" indent="-471464">
              <a:defRPr sz="1900">
                <a:latin typeface="Trebuchet MS" pitchFamily="34" charset="0"/>
              </a:defRPr>
            </a:lvl4pPr>
            <a:lvl5pPr marL="2357320" indent="-342883">
              <a:defRPr sz="19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9055506" y="14121027"/>
            <a:ext cx="5857763" cy="569381"/>
          </a:xfrm>
          <a:prstGeom prst="rect">
            <a:avLst/>
          </a:prstGeom>
          <a:noFill/>
        </p:spPr>
        <p:txBody>
          <a:bodyPr wrap="square" lIns="68577" tIns="68577" rIns="68577" bIns="68577"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19055505" y="14776849"/>
            <a:ext cx="5857763" cy="638620"/>
          </a:xfrm>
          <a:prstGeom prst="rect">
            <a:avLst/>
          </a:prstGeom>
        </p:spPr>
        <p:txBody>
          <a:bodyPr wrap="square" lIns="171442" tIns="171442" rIns="171442" bIns="171442">
            <a:spAutoFit/>
          </a:bodyPr>
          <a:lstStyle>
            <a:lvl1pPr marL="0" indent="0">
              <a:buNone/>
              <a:defRPr sz="1900">
                <a:latin typeface="Trebuchet MS" pitchFamily="34" charset="0"/>
              </a:defRPr>
            </a:lvl1pPr>
            <a:lvl2pPr marL="1114369" indent="-428603">
              <a:defRPr sz="1900">
                <a:latin typeface="Trebuchet MS" pitchFamily="34" charset="0"/>
              </a:defRPr>
            </a:lvl2pPr>
            <a:lvl3pPr marL="1542973" indent="-428603">
              <a:defRPr sz="1900">
                <a:latin typeface="Trebuchet MS" pitchFamily="34" charset="0"/>
              </a:defRPr>
            </a:lvl3pPr>
            <a:lvl4pPr marL="2014437" indent="-471464">
              <a:defRPr sz="1900">
                <a:latin typeface="Trebuchet MS" pitchFamily="34" charset="0"/>
              </a:defRPr>
            </a:lvl4pPr>
            <a:lvl5pPr marL="2357320" indent="-342883">
              <a:defRPr sz="19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9055504" y="25149159"/>
            <a:ext cx="5857763" cy="1000268"/>
          </a:xfrm>
          <a:prstGeom prst="rect">
            <a:avLst/>
          </a:prstGeom>
          <a:noFill/>
        </p:spPr>
        <p:txBody>
          <a:bodyPr wrap="square" lIns="68577" tIns="68577" rIns="68577" bIns="68577" anchor="ctr" anchorCtr="0">
            <a:spAutoFit/>
          </a:bodyPr>
          <a:lstStyle>
            <a:lvl1pPr marL="0" indent="0" algn="ctr">
              <a:buNone/>
              <a:defRPr sz="28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19055505" y="26020424"/>
            <a:ext cx="5857763" cy="638620"/>
          </a:xfrm>
          <a:prstGeom prst="rect">
            <a:avLst/>
          </a:prstGeom>
        </p:spPr>
        <p:txBody>
          <a:bodyPr wrap="square" lIns="171442" tIns="171442" rIns="171442" bIns="171442">
            <a:spAutoFit/>
          </a:bodyPr>
          <a:lstStyle>
            <a:lvl1pPr marL="0" indent="0">
              <a:buNone/>
              <a:defRPr sz="1900">
                <a:latin typeface="Trebuchet MS" pitchFamily="34" charset="0"/>
              </a:defRPr>
            </a:lvl1pPr>
            <a:lvl2pPr marL="1114369" indent="-428603">
              <a:defRPr sz="1900">
                <a:latin typeface="Trebuchet MS" pitchFamily="34" charset="0"/>
              </a:defRPr>
            </a:lvl2pPr>
            <a:lvl3pPr marL="1542973" indent="-428603">
              <a:defRPr sz="1900">
                <a:latin typeface="Trebuchet MS" pitchFamily="34" charset="0"/>
              </a:defRPr>
            </a:lvl3pPr>
            <a:lvl4pPr marL="2014437" indent="-471464">
              <a:defRPr sz="1900">
                <a:latin typeface="Trebuchet MS" pitchFamily="34" charset="0"/>
              </a:defRPr>
            </a:lvl4pPr>
            <a:lvl5pPr marL="2357320" indent="-342883">
              <a:defRPr sz="19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302642" y="14717934"/>
            <a:ext cx="5857763" cy="638620"/>
          </a:xfrm>
          <a:prstGeom prst="rect">
            <a:avLst/>
          </a:prstGeom>
        </p:spPr>
        <p:txBody>
          <a:bodyPr wrap="square" lIns="171442" tIns="171442" rIns="171442" bIns="171442">
            <a:spAutoFit/>
          </a:bodyPr>
          <a:lstStyle>
            <a:lvl1pPr marL="0" indent="0">
              <a:buNone/>
              <a:defRPr sz="1900">
                <a:latin typeface="Trebuchet MS" pitchFamily="34" charset="0"/>
              </a:defRPr>
            </a:lvl1pPr>
            <a:lvl2pPr marL="1114369" indent="-428603">
              <a:defRPr sz="1900">
                <a:latin typeface="Trebuchet MS" pitchFamily="34" charset="0"/>
              </a:defRPr>
            </a:lvl2pPr>
            <a:lvl3pPr marL="1542973" indent="-428603">
              <a:defRPr sz="1900">
                <a:latin typeface="Trebuchet MS" pitchFamily="34" charset="0"/>
              </a:defRPr>
            </a:lvl3pPr>
            <a:lvl4pPr marL="2014437" indent="-471464">
              <a:defRPr sz="1900">
                <a:latin typeface="Trebuchet MS" pitchFamily="34" charset="0"/>
              </a:defRPr>
            </a:lvl4pPr>
            <a:lvl5pPr marL="2357320" indent="-342883">
              <a:defRPr sz="1900">
                <a:latin typeface="Trebuchet MS" pitchFamily="34" charset="0"/>
              </a:defRPr>
            </a:lvl5pPr>
          </a:lstStyle>
          <a:p>
            <a:pPr lvl="0"/>
            <a:r>
              <a:rPr lang="en-US" dirty="0" smtClean="0"/>
              <a:t>Type in or paste your text here</a:t>
            </a:r>
            <a:endParaRPr lang="en-US" dirty="0"/>
          </a:p>
        </p:txBody>
      </p:sp>
      <p:sp>
        <p:nvSpPr>
          <p:cNvPr id="77" name="Text Placeholder 76"/>
          <p:cNvSpPr>
            <a:spLocks noGrp="1"/>
          </p:cNvSpPr>
          <p:nvPr>
            <p:ph type="body" sz="quarter" idx="150" hasCustomPrompt="1"/>
          </p:nvPr>
        </p:nvSpPr>
        <p:spPr>
          <a:xfrm>
            <a:off x="6445172" y="1757829"/>
            <a:ext cx="12300756" cy="1260158"/>
          </a:xfrm>
          <a:prstGeom prst="rect">
            <a:avLst/>
          </a:prstGeom>
        </p:spPr>
        <p:txBody>
          <a:bodyPr lIns="68580" tIns="34290" rIns="68580" bIns="34290">
            <a:normAutofit/>
          </a:bodyPr>
          <a:lstStyle>
            <a:lvl1pPr marL="0" indent="0" algn="ctr">
              <a:buFontTx/>
              <a:buNone/>
              <a:defRPr sz="5000">
                <a:solidFill>
                  <a:schemeClr val="bg1"/>
                </a:solidFill>
              </a:defRPr>
            </a:lvl1pPr>
            <a:lvl2pPr>
              <a:buFontTx/>
              <a:buNone/>
              <a:defRPr sz="5400"/>
            </a:lvl2pPr>
            <a:lvl3pPr>
              <a:buFontTx/>
              <a:buNone/>
              <a:defRPr sz="5400"/>
            </a:lvl3pPr>
            <a:lvl4pPr>
              <a:buFontTx/>
              <a:buNone/>
              <a:defRPr sz="5400"/>
            </a:lvl4pPr>
            <a:lvl5pPr>
              <a:buFontTx/>
              <a:buNone/>
              <a:defRPr sz="5400"/>
            </a:lvl5pPr>
          </a:lstStyle>
          <a:p>
            <a:pPr lvl="0"/>
            <a:r>
              <a:rPr lang="en-US" dirty="0" smtClean="0"/>
              <a:t>Click here to add authors</a:t>
            </a:r>
            <a:endParaRPr lang="en-US" dirty="0"/>
          </a:p>
        </p:txBody>
      </p:sp>
      <p:sp>
        <p:nvSpPr>
          <p:cNvPr id="47" name="Text Placeholder 76"/>
          <p:cNvSpPr>
            <a:spLocks noGrp="1"/>
          </p:cNvSpPr>
          <p:nvPr>
            <p:ph type="body" sz="quarter" idx="184" hasCustomPrompt="1"/>
          </p:nvPr>
        </p:nvSpPr>
        <p:spPr>
          <a:xfrm>
            <a:off x="6445172" y="3068742"/>
            <a:ext cx="12300756" cy="1145598"/>
          </a:xfrm>
          <a:prstGeom prst="rect">
            <a:avLst/>
          </a:prstGeom>
        </p:spPr>
        <p:txBody>
          <a:bodyPr lIns="68580" tIns="34290" rIns="68580" bIns="34290">
            <a:normAutofit/>
          </a:bodyPr>
          <a:lstStyle>
            <a:lvl1pPr marL="0" indent="0" algn="ctr">
              <a:buFontTx/>
              <a:buNone/>
              <a:defRPr sz="4100">
                <a:solidFill>
                  <a:schemeClr val="bg1"/>
                </a:solidFill>
              </a:defRPr>
            </a:lvl1pPr>
            <a:lvl2pPr>
              <a:buFontTx/>
              <a:buNone/>
              <a:defRPr sz="5400"/>
            </a:lvl2pPr>
            <a:lvl3pPr>
              <a:buFontTx/>
              <a:buNone/>
              <a:defRPr sz="5400"/>
            </a:lvl3pPr>
            <a:lvl4pPr>
              <a:buFontTx/>
              <a:buNone/>
              <a:defRPr sz="5400"/>
            </a:lvl4pPr>
            <a:lvl5pPr>
              <a:buFontTx/>
              <a:buNone/>
              <a:defRPr sz="5400"/>
            </a:lvl5pPr>
          </a:lstStyle>
          <a:p>
            <a:pPr lvl="0"/>
            <a:r>
              <a:rPr lang="en-US" dirty="0" smtClean="0"/>
              <a:t>Click here to add affiliations</a:t>
            </a:r>
            <a:endParaRPr lang="en-US" dirty="0"/>
          </a:p>
        </p:txBody>
      </p:sp>
      <p:sp>
        <p:nvSpPr>
          <p:cNvPr id="48" name="Text Placeholder 76"/>
          <p:cNvSpPr>
            <a:spLocks noGrp="1"/>
          </p:cNvSpPr>
          <p:nvPr>
            <p:ph type="body" sz="quarter" idx="185" hasCustomPrompt="1"/>
          </p:nvPr>
        </p:nvSpPr>
        <p:spPr>
          <a:xfrm>
            <a:off x="6445172" y="410920"/>
            <a:ext cx="12300756" cy="1260158"/>
          </a:xfrm>
          <a:prstGeom prst="rect">
            <a:avLst/>
          </a:prstGeom>
        </p:spPr>
        <p:txBody>
          <a:bodyPr lIns="68580" tIns="34290" rIns="68580" bIns="34290">
            <a:normAutofit/>
          </a:bodyPr>
          <a:lstStyle>
            <a:lvl1pPr marL="0" indent="0" algn="ctr">
              <a:buFontTx/>
              <a:buNone/>
              <a:defRPr sz="6600">
                <a:solidFill>
                  <a:schemeClr val="bg1"/>
                </a:solidFill>
              </a:defRPr>
            </a:lvl1pPr>
            <a:lvl2pPr>
              <a:buFontTx/>
              <a:buNone/>
              <a:defRPr sz="5400"/>
            </a:lvl2pPr>
            <a:lvl3pPr>
              <a:buFontTx/>
              <a:buNone/>
              <a:defRPr sz="5400"/>
            </a:lvl3pPr>
            <a:lvl4pPr>
              <a:buFontTx/>
              <a:buNone/>
              <a:defRPr sz="5400"/>
            </a:lvl4pPr>
            <a:lvl5pPr>
              <a:buFontTx/>
              <a:buNone/>
              <a:defRPr sz="54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png"/><Relationship Id="rId18" Type="http://schemas.openxmlformats.org/officeDocument/2006/relationships/image" Target="../media/image10.jpeg"/><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2.png"/><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png"/><Relationship Id="rId1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1"/>
            <a:ext cx="25203150" cy="4303663"/>
          </a:xfrm>
          <a:prstGeom prst="rect">
            <a:avLst/>
          </a:prstGeom>
          <a:solidFill>
            <a:schemeClr val="accent5">
              <a:lumMod val="75000"/>
            </a:schemeClr>
          </a:solidFill>
          <a:ln w="9525">
            <a:solidFill>
              <a:schemeClr val="tx1"/>
            </a:solidFill>
            <a:miter lim="800000"/>
            <a:headEnd/>
            <a:tailEnd/>
          </a:ln>
          <a:effectLst/>
        </p:spPr>
        <p:txBody>
          <a:bodyPr wrap="none" lIns="68577" tIns="34288" rIns="68577" bIns="34288" anchor="ctr"/>
          <a:lstStyle/>
          <a:p>
            <a:pPr>
              <a:defRPr/>
            </a:pPr>
            <a:endParaRPr lang="en-US" dirty="0"/>
          </a:p>
        </p:txBody>
      </p:sp>
      <p:sp>
        <p:nvSpPr>
          <p:cNvPr id="9" name="Rectangle 9"/>
          <p:cNvSpPr>
            <a:spLocks noChangeArrowheads="1"/>
          </p:cNvSpPr>
          <p:nvPr/>
        </p:nvSpPr>
        <p:spPr bwMode="auto">
          <a:xfrm flipV="1">
            <a:off x="0" y="4303663"/>
            <a:ext cx="25203150" cy="426614"/>
          </a:xfrm>
          <a:prstGeom prst="rect">
            <a:avLst/>
          </a:prstGeom>
          <a:solidFill>
            <a:schemeClr val="accent5">
              <a:lumMod val="50000"/>
            </a:schemeClr>
          </a:solidFill>
          <a:ln w="152400">
            <a:noFill/>
            <a:miter lim="800000"/>
            <a:headEnd/>
            <a:tailEnd/>
          </a:ln>
          <a:effectLst/>
        </p:spPr>
        <p:txBody>
          <a:bodyPr wrap="none" lIns="68577" tIns="34288" rIns="68577" bIns="34288" anchor="ctr"/>
          <a:lstStyle/>
          <a:p>
            <a:pPr>
              <a:defRPr/>
            </a:pPr>
            <a:endParaRPr lang="en-US" baseline="-25000" dirty="0"/>
          </a:p>
        </p:txBody>
      </p:sp>
      <p:sp>
        <p:nvSpPr>
          <p:cNvPr id="10" name="Text Box 14"/>
          <p:cNvSpPr txBox="1">
            <a:spLocks noChangeArrowheads="1"/>
          </p:cNvSpPr>
          <p:nvPr/>
        </p:nvSpPr>
        <p:spPr bwMode="auto">
          <a:xfrm>
            <a:off x="470373" y="31728967"/>
            <a:ext cx="1443930" cy="330712"/>
          </a:xfrm>
          <a:prstGeom prst="rect">
            <a:avLst/>
          </a:prstGeom>
          <a:noFill/>
          <a:ln w="9525">
            <a:noFill/>
            <a:miter lim="800000"/>
            <a:headEnd/>
            <a:tailEnd/>
          </a:ln>
          <a:effectLst/>
        </p:spPr>
        <p:txBody>
          <a:bodyPr lIns="68447" tIns="34217" rIns="68447" bIns="34217">
            <a:spAutoFit/>
          </a:bodyPr>
          <a:lstStyle/>
          <a:p>
            <a:pPr eaLnBrk="0" hangingPunct="0">
              <a:lnSpc>
                <a:spcPct val="65000"/>
              </a:lnSpc>
              <a:spcBef>
                <a:spcPct val="50000"/>
              </a:spcBef>
              <a:defRPr/>
            </a:pPr>
            <a:r>
              <a:rPr lang="en-US" sz="400" b="1" dirty="0" smtClean="0">
                <a:solidFill>
                  <a:schemeClr val="bg1">
                    <a:lumMod val="75000"/>
                  </a:schemeClr>
                </a:solidFill>
                <a:latin typeface="Arial" charset="0"/>
              </a:rPr>
              <a:t>RESEARCH POSTER PRESENTATION </a:t>
            </a:r>
            <a:r>
              <a:rPr lang="en-US" sz="400" b="1" dirty="0">
                <a:solidFill>
                  <a:schemeClr val="bg1">
                    <a:lumMod val="75000"/>
                  </a:schemeClr>
                </a:solidFill>
                <a:latin typeface="Arial" charset="0"/>
              </a:rPr>
              <a:t>DESIGN © </a:t>
            </a:r>
            <a:r>
              <a:rPr lang="en-US" sz="400" b="1" dirty="0" smtClean="0">
                <a:solidFill>
                  <a:schemeClr val="bg1">
                    <a:lumMod val="75000"/>
                  </a:schemeClr>
                </a:solidFill>
                <a:latin typeface="Arial" charset="0"/>
              </a:rPr>
              <a:t>2012</a:t>
            </a:r>
            <a:endParaRPr lang="en-US" sz="400" b="1" dirty="0">
              <a:solidFill>
                <a:schemeClr val="bg1">
                  <a:lumMod val="75000"/>
                </a:schemeClr>
              </a:solidFill>
              <a:latin typeface="Arial" charset="0"/>
            </a:endParaRPr>
          </a:p>
          <a:p>
            <a:pPr eaLnBrk="0" hangingPunct="0">
              <a:lnSpc>
                <a:spcPct val="65000"/>
              </a:lnSpc>
              <a:spcBef>
                <a:spcPct val="50000"/>
              </a:spcBef>
              <a:defRPr/>
            </a:pPr>
            <a:r>
              <a:rPr lang="en-US" sz="800" b="1" dirty="0">
                <a:solidFill>
                  <a:schemeClr val="bg1">
                    <a:lumMod val="75000"/>
                  </a:schemeClr>
                </a:solidFill>
                <a:latin typeface="Arial" charset="0"/>
              </a:rPr>
              <a:t>www.PosterPresentations.com</a:t>
            </a:r>
          </a:p>
        </p:txBody>
      </p:sp>
      <p:sp>
        <p:nvSpPr>
          <p:cNvPr id="30" name="Rounded Rectangle 29"/>
          <p:cNvSpPr/>
          <p:nvPr userDrawn="1"/>
        </p:nvSpPr>
        <p:spPr>
          <a:xfrm>
            <a:off x="290955" y="5185024"/>
            <a:ext cx="5845583" cy="26318914"/>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p>
        </p:txBody>
      </p:sp>
      <p:sp>
        <p:nvSpPr>
          <p:cNvPr id="31" name="Rounded Rectangle 30"/>
          <p:cNvSpPr/>
          <p:nvPr userDrawn="1"/>
        </p:nvSpPr>
        <p:spPr>
          <a:xfrm>
            <a:off x="19043820" y="5175647"/>
            <a:ext cx="5845583" cy="26318914"/>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p>
        </p:txBody>
      </p:sp>
      <p:sp>
        <p:nvSpPr>
          <p:cNvPr id="32" name="Rounded Rectangle 31"/>
          <p:cNvSpPr/>
          <p:nvPr userDrawn="1"/>
        </p:nvSpPr>
        <p:spPr>
          <a:xfrm>
            <a:off x="6450286" y="5175646"/>
            <a:ext cx="12304401" cy="26318914"/>
          </a:xfrm>
          <a:prstGeom prst="roundRect">
            <a:avLst>
              <a:gd name="adj" fmla="val 4574"/>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p>
        </p:txBody>
      </p:sp>
      <p:grpSp>
        <p:nvGrpSpPr>
          <p:cNvPr id="37" name="Group 36"/>
          <p:cNvGrpSpPr/>
          <p:nvPr userDrawn="1"/>
        </p:nvGrpSpPr>
        <p:grpSpPr>
          <a:xfrm>
            <a:off x="-6445714" y="-1"/>
            <a:ext cx="6327239" cy="32404051"/>
            <a:chOff x="-11225189" y="-1"/>
            <a:chExt cx="11018865" cy="32918401"/>
          </a:xfrm>
        </p:grpSpPr>
        <p:sp>
          <p:nvSpPr>
            <p:cNvPr id="48" name="Rectangle 47"/>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138756" rtl="0" eaLnBrk="1" fontAlgn="auto" latinLnBrk="0" hangingPunct="1">
                <a:lnSpc>
                  <a:spcPct val="100000"/>
                </a:lnSpc>
                <a:spcBef>
                  <a:spcPts val="0"/>
                </a:spcBef>
                <a:spcAft>
                  <a:spcPts val="0"/>
                </a:spcAft>
                <a:buClrTx/>
                <a:buSzTx/>
                <a:buFontTx/>
                <a:buNone/>
                <a:tabLst/>
                <a:defRPr/>
              </a:pPr>
              <a:r>
                <a:rPr lang="en-US" sz="2400" b="1" spc="0" dirty="0" smtClean="0">
                  <a:solidFill>
                    <a:srgbClr val="FF0000"/>
                  </a:solidFill>
                  <a:latin typeface="Trebuchet MS" pitchFamily="34" charset="0"/>
                </a:rPr>
                <a:t>(—THIS SIDEBAR DOES NOT PRINT—)</a:t>
              </a:r>
              <a:endParaRPr lang="en-US" sz="2400" b="1" spc="450" dirty="0" smtClean="0">
                <a:solidFill>
                  <a:schemeClr val="bg1"/>
                </a:solidFill>
                <a:latin typeface="Trebuchet MS" pitchFamily="34" charset="0"/>
              </a:endParaRPr>
            </a:p>
            <a:p>
              <a:pPr algn="ctr"/>
              <a:r>
                <a:rPr lang="en-US" sz="3000" b="1" spc="450" dirty="0" smtClean="0">
                  <a:solidFill>
                    <a:schemeClr val="bg1"/>
                  </a:solidFill>
                  <a:latin typeface="Trebuchet MS" pitchFamily="34" charset="0"/>
                </a:rPr>
                <a:t>DESIGN</a:t>
              </a:r>
              <a:r>
                <a:rPr lang="en-US" sz="3000" b="1" spc="450" baseline="0" dirty="0" smtClean="0">
                  <a:solidFill>
                    <a:schemeClr val="bg1"/>
                  </a:solidFill>
                  <a:latin typeface="Trebuchet MS" pitchFamily="34" charset="0"/>
                </a:rPr>
                <a:t> </a:t>
              </a:r>
              <a:r>
                <a:rPr lang="en-US" sz="3000" b="1" spc="450" dirty="0" smtClean="0">
                  <a:solidFill>
                    <a:schemeClr val="bg1"/>
                  </a:solidFill>
                  <a:latin typeface="Trebuchet MS" pitchFamily="34" charset="0"/>
                </a:rPr>
                <a:t>GUIDE</a:t>
              </a:r>
            </a:p>
            <a:p>
              <a:pPr algn="ctr"/>
              <a:endParaRPr lang="en-US" sz="2100" b="1" dirty="0" smtClean="0">
                <a:latin typeface="Trebuchet MS" pitchFamily="34" charset="0"/>
              </a:endParaRPr>
            </a:p>
            <a:p>
              <a:pPr defTabSz="2824229"/>
              <a:r>
                <a:rPr lang="en-US" sz="2100" i="0" dirty="0" smtClean="0">
                  <a:latin typeface="Trebuchet MS" pitchFamily="34" charset="0"/>
                </a:rPr>
                <a:t>This PowerPoint</a:t>
              </a:r>
              <a:r>
                <a:rPr lang="en-US" sz="2100" i="0" baseline="0" dirty="0" smtClean="0">
                  <a:latin typeface="Trebuchet MS" pitchFamily="34" charset="0"/>
                </a:rPr>
                <a:t> </a:t>
              </a:r>
              <a:r>
                <a:rPr lang="en-US" sz="2100" i="0" dirty="0" smtClean="0">
                  <a:latin typeface="Trebuchet MS" pitchFamily="34" charset="0"/>
                </a:rPr>
                <a:t>2007 template produces</a:t>
              </a:r>
              <a:r>
                <a:rPr lang="en-US" sz="2100" i="0" baseline="0" dirty="0" smtClean="0">
                  <a:latin typeface="Trebuchet MS" pitchFamily="34" charset="0"/>
                </a:rPr>
                <a:t> </a:t>
              </a:r>
              <a:r>
                <a:rPr lang="en-US" sz="2100" i="0" dirty="0" smtClean="0">
                  <a:latin typeface="Trebuchet MS" pitchFamily="34" charset="0"/>
                </a:rPr>
                <a:t>a 36”x48” trifold presentation poster. </a:t>
              </a:r>
              <a:r>
                <a:rPr lang="en-US" sz="2100" dirty="0" smtClean="0">
                  <a:latin typeface="Trebuchet MS" pitchFamily="34" charset="0"/>
                </a:rPr>
                <a:t>You</a:t>
              </a:r>
              <a:r>
                <a:rPr lang="en-US" sz="2100" baseline="0" dirty="0" smtClean="0">
                  <a:latin typeface="Trebuchet MS" pitchFamily="34" charset="0"/>
                </a:rPr>
                <a:t> can u</a:t>
              </a:r>
              <a:r>
                <a:rPr lang="en-US" sz="2100" dirty="0" smtClean="0">
                  <a:latin typeface="Trebuchet MS" pitchFamily="34" charset="0"/>
                </a:rPr>
                <a:t>se</a:t>
              </a:r>
              <a:r>
                <a:rPr lang="en-US" sz="2100" baseline="0" dirty="0" smtClean="0">
                  <a:latin typeface="Trebuchet MS" pitchFamily="34" charset="0"/>
                </a:rPr>
                <a:t> it to create your research poster and </a:t>
              </a:r>
              <a:r>
                <a:rPr lang="en-US" sz="2100" dirty="0" smtClean="0">
                  <a:latin typeface="Trebuchet MS" pitchFamily="34" charset="0"/>
                </a:rPr>
                <a:t>save valuable time placing titles, subtitles,</a:t>
              </a:r>
              <a:r>
                <a:rPr lang="en-US" sz="2100" baseline="0" dirty="0" smtClean="0">
                  <a:latin typeface="Trebuchet MS" pitchFamily="34" charset="0"/>
                </a:rPr>
                <a:t> text, and graphics</a:t>
              </a:r>
              <a:r>
                <a:rPr lang="en-US" sz="2100" dirty="0" smtClean="0">
                  <a:latin typeface="Trebuchet MS" pitchFamily="34" charset="0"/>
                </a:rPr>
                <a:t>. </a:t>
              </a:r>
            </a:p>
            <a:p>
              <a:pPr defTabSz="2824229"/>
              <a:endParaRPr lang="en-US" sz="2100" dirty="0" smtClean="0">
                <a:latin typeface="Trebuchet MS" pitchFamily="34" charset="0"/>
              </a:endParaRPr>
            </a:p>
            <a:p>
              <a:pPr defTabSz="3291914"/>
              <a:r>
                <a:rPr lang="en-US" sz="21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100" b="1" dirty="0" smtClean="0">
                  <a:solidFill>
                    <a:srgbClr val="FFC000"/>
                  </a:solidFill>
                  <a:latin typeface="Trebuchet MS" pitchFamily="34" charset="0"/>
                </a:rPr>
                <a:t>PosterPresentations.com</a:t>
              </a:r>
              <a:r>
                <a:rPr lang="en-US" sz="2100" b="1" dirty="0" smtClean="0">
                  <a:solidFill>
                    <a:schemeClr val="bg1"/>
                  </a:solidFill>
                  <a:latin typeface="Trebuchet MS" pitchFamily="34" charset="0"/>
                </a:rPr>
                <a:t> </a:t>
              </a:r>
              <a:r>
                <a:rPr lang="en-US" sz="2100" dirty="0" smtClean="0">
                  <a:solidFill>
                    <a:schemeClr val="bg1"/>
                  </a:solidFill>
                  <a:latin typeface="Trebuchet MS" pitchFamily="34" charset="0"/>
                </a:rPr>
                <a:t>and click on HELP DESK.</a:t>
              </a:r>
            </a:p>
            <a:p>
              <a:pPr defTabSz="3291914"/>
              <a:endParaRPr lang="en-US" sz="2100" dirty="0" smtClean="0">
                <a:latin typeface="Trebuchet MS" pitchFamily="34" charset="0"/>
              </a:endParaRPr>
            </a:p>
            <a:p>
              <a:pPr defTabSz="3291914"/>
              <a:r>
                <a:rPr lang="en-US" sz="2100" dirty="0" smtClean="0">
                  <a:solidFill>
                    <a:schemeClr val="bg1"/>
                  </a:solidFill>
                  <a:latin typeface="Trebuchet MS" pitchFamily="34" charset="0"/>
                </a:rPr>
                <a:t>When</a:t>
              </a:r>
              <a:r>
                <a:rPr lang="en-US" sz="2100" baseline="0" dirty="0" smtClean="0">
                  <a:solidFill>
                    <a:schemeClr val="bg1"/>
                  </a:solidFill>
                  <a:latin typeface="Trebuchet MS" pitchFamily="34" charset="0"/>
                </a:rPr>
                <a:t> you are ready to print your poster</a:t>
              </a:r>
              <a:r>
                <a:rPr lang="en-US" sz="2100" dirty="0" smtClean="0">
                  <a:solidFill>
                    <a:schemeClr val="bg1"/>
                  </a:solidFill>
                  <a:latin typeface="Trebuchet MS" pitchFamily="34" charset="0"/>
                </a:rPr>
                <a:t>,</a:t>
              </a:r>
              <a:r>
                <a:rPr lang="en-US" sz="2100" baseline="0" dirty="0" smtClean="0">
                  <a:solidFill>
                    <a:schemeClr val="bg1"/>
                  </a:solidFill>
                  <a:latin typeface="Trebuchet MS" pitchFamily="34" charset="0"/>
                </a:rPr>
                <a:t> go online to </a:t>
              </a:r>
              <a:r>
                <a:rPr lang="en-US" sz="2100" b="0" dirty="0" smtClean="0">
                  <a:solidFill>
                    <a:schemeClr val="bg1"/>
                  </a:solidFill>
                  <a:latin typeface="Trebuchet MS" pitchFamily="34" charset="0"/>
                </a:rPr>
                <a:t>PosterPresentations.com</a:t>
              </a:r>
              <a:r>
                <a:rPr lang="en-US" sz="2100" dirty="0" smtClean="0">
                  <a:solidFill>
                    <a:schemeClr val="bg1"/>
                  </a:solidFill>
                  <a:latin typeface="Trebuchet MS" pitchFamily="34" charset="0"/>
                </a:rPr>
                <a:t/>
              </a:r>
              <a:br>
                <a:rPr lang="en-US" sz="2100" dirty="0" smtClean="0">
                  <a:solidFill>
                    <a:schemeClr val="bg1"/>
                  </a:solidFill>
                  <a:latin typeface="Trebuchet MS" pitchFamily="34" charset="0"/>
                </a:rPr>
              </a:br>
              <a:endParaRPr lang="en-US" sz="2100" dirty="0" smtClean="0">
                <a:solidFill>
                  <a:schemeClr val="bg1"/>
                </a:solidFill>
                <a:latin typeface="Trebuchet MS" pitchFamily="34" charset="0"/>
              </a:endParaRPr>
            </a:p>
            <a:p>
              <a:pPr algn="l" defTabSz="2824229"/>
              <a:r>
                <a:rPr lang="en-US" sz="2100" b="0" dirty="0" smtClean="0">
                  <a:solidFill>
                    <a:schemeClr val="bg1"/>
                  </a:solidFill>
                  <a:latin typeface="Trebuchet MS" pitchFamily="34" charset="0"/>
                </a:rPr>
                <a:t>Need</a:t>
              </a:r>
              <a:r>
                <a:rPr lang="en-US" sz="2100" b="0" baseline="0" dirty="0" smtClean="0">
                  <a:solidFill>
                    <a:schemeClr val="bg1"/>
                  </a:solidFill>
                  <a:latin typeface="Trebuchet MS" pitchFamily="34" charset="0"/>
                </a:rPr>
                <a:t> assistance? Call us at </a:t>
              </a:r>
              <a:r>
                <a:rPr lang="en-US" sz="2100" b="0" dirty="0" smtClean="0">
                  <a:solidFill>
                    <a:srgbClr val="FFC000"/>
                  </a:solidFill>
                  <a:latin typeface="Trebuchet MS" pitchFamily="34" charset="0"/>
                </a:rPr>
                <a:t>1.510.649.3001</a:t>
              </a:r>
            </a:p>
            <a:p>
              <a:pPr algn="l" defTabSz="2824229"/>
              <a:endParaRPr lang="en-US" sz="2700" b="1" dirty="0" smtClean="0">
                <a:solidFill>
                  <a:srgbClr val="FFFF00"/>
                </a:solidFill>
                <a:latin typeface="Trebuchet MS" pitchFamily="34" charset="0"/>
              </a:endParaRPr>
            </a:p>
            <a:p>
              <a:pPr algn="ctr"/>
              <a:endParaRPr lang="en-US" sz="1800" b="1" dirty="0" smtClean="0">
                <a:solidFill>
                  <a:schemeClr val="bg1"/>
                </a:solidFill>
                <a:latin typeface="Trebuchet MS" pitchFamily="34" charset="0"/>
              </a:endParaRPr>
            </a:p>
            <a:p>
              <a:pPr algn="ctr"/>
              <a:r>
                <a:rPr lang="en-US" sz="3000" b="1" spc="450" dirty="0" smtClean="0">
                  <a:solidFill>
                    <a:schemeClr val="bg1"/>
                  </a:solidFill>
                  <a:latin typeface="Trebuchet MS" pitchFamily="34" charset="0"/>
                </a:rPr>
                <a:t>QUICK START</a:t>
              </a:r>
            </a:p>
            <a:p>
              <a:pPr algn="ctr"/>
              <a:endParaRPr lang="en-US" sz="2400" b="1" baseline="0" dirty="0" smtClean="0">
                <a:solidFill>
                  <a:schemeClr val="bg1"/>
                </a:solidFill>
                <a:latin typeface="Trebuchet MS" pitchFamily="34" charset="0"/>
              </a:endParaRPr>
            </a:p>
            <a:p>
              <a:pPr algn="ctr"/>
              <a:r>
                <a:rPr lang="en-US" sz="2400" b="1" baseline="0" dirty="0" smtClean="0">
                  <a:solidFill>
                    <a:srgbClr val="FFC000"/>
                  </a:solidFill>
                  <a:latin typeface="Trebuchet MS" pitchFamily="34" charset="0"/>
                </a:rPr>
                <a:t>Zoom in and out</a:t>
              </a:r>
            </a:p>
            <a:p>
              <a:pPr marL="1419225" indent="-1419225" algn="l" defTabSz="638175"/>
              <a:r>
                <a:rPr lang="en-US" sz="1800" b="0" baseline="0" dirty="0" smtClean="0">
                  <a:solidFill>
                    <a:schemeClr val="bg1"/>
                  </a:solidFill>
                  <a:latin typeface="Trebuchet MS" pitchFamily="34" charset="0"/>
                </a:rPr>
                <a:t>	</a:t>
              </a:r>
              <a:r>
                <a:rPr lang="en-US" sz="1800" b="0" baseline="0" dirty="0" smtClean="0">
                  <a:solidFill>
                    <a:schemeClr val="bg1">
                      <a:lumMod val="75000"/>
                    </a:schemeClr>
                  </a:solidFill>
                  <a:latin typeface="Trebuchet MS" pitchFamily="34" charset="0"/>
                </a:rPr>
                <a:t>As you work on your poster zoom in and out to the level that is more comfortable to you. </a:t>
              </a:r>
            </a:p>
            <a:p>
              <a:pPr marL="1419225" indent="-1419225" algn="l" defTabSz="638175"/>
              <a:r>
                <a:rPr lang="en-US" sz="1800" b="1" baseline="0" dirty="0" smtClean="0">
                  <a:solidFill>
                    <a:schemeClr val="bg1">
                      <a:lumMod val="75000"/>
                    </a:schemeClr>
                  </a:solidFill>
                  <a:latin typeface="Trebuchet MS" pitchFamily="34" charset="0"/>
                </a:rPr>
                <a:t>	</a:t>
              </a:r>
              <a:r>
                <a:rPr lang="en-US" sz="1800" b="0" baseline="0" dirty="0" smtClean="0">
                  <a:solidFill>
                    <a:schemeClr val="bg1">
                      <a:lumMod val="75000"/>
                    </a:schemeClr>
                  </a:solidFill>
                  <a:latin typeface="Trebuchet MS" pitchFamily="34" charset="0"/>
                </a:rPr>
                <a:t>Go to VIEW &gt; ZOOM.</a:t>
              </a:r>
            </a:p>
            <a:p>
              <a:pPr algn="l"/>
              <a:endParaRPr lang="en-US" sz="2100" b="0" baseline="0" dirty="0" smtClean="0">
                <a:solidFill>
                  <a:schemeClr val="bg1"/>
                </a:solidFill>
                <a:latin typeface="Trebuchet MS" pitchFamily="34" charset="0"/>
              </a:endParaRPr>
            </a:p>
            <a:p>
              <a:pPr algn="ctr"/>
              <a:r>
                <a:rPr lang="en-US" sz="2400" b="1" baseline="0" dirty="0" smtClean="0">
                  <a:solidFill>
                    <a:srgbClr val="FFC000"/>
                  </a:solidFill>
                  <a:latin typeface="Trebuchet MS" pitchFamily="34" charset="0"/>
                </a:rPr>
                <a:t>Title, Authors, and Affiliations</a:t>
              </a:r>
            </a:p>
            <a:p>
              <a:pPr algn="l"/>
              <a:r>
                <a:rPr lang="en-US" sz="18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18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1800" b="0" spc="0" baseline="0" dirty="0" smtClean="0">
                <a:solidFill>
                  <a:schemeClr val="bg1">
                    <a:lumMod val="75000"/>
                  </a:schemeClr>
                </a:solidFill>
                <a:latin typeface="Trebuchet MS" pitchFamily="34" charset="0"/>
              </a:endParaRPr>
            </a:p>
            <a:p>
              <a:pPr algn="l"/>
              <a:r>
                <a:rPr lang="en-US" sz="1800" b="1" spc="225" baseline="0" dirty="0" smtClean="0">
                  <a:solidFill>
                    <a:srgbClr val="FFC000"/>
                  </a:solidFill>
                  <a:latin typeface="Trebuchet MS" pitchFamily="34" charset="0"/>
                </a:rPr>
                <a:t>TIP</a:t>
              </a:r>
              <a:r>
                <a:rPr lang="en-US" sz="1800" b="1" baseline="0" dirty="0" smtClean="0">
                  <a:solidFill>
                    <a:srgbClr val="FFC000"/>
                  </a:solidFill>
                  <a:latin typeface="Trebuchet MS" pitchFamily="34" charset="0"/>
                </a:rPr>
                <a:t>: </a:t>
              </a:r>
              <a:r>
                <a:rPr lang="en-US" sz="18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100" b="1" baseline="0" dirty="0" smtClean="0">
                  <a:solidFill>
                    <a:schemeClr val="bg1"/>
                  </a:solidFill>
                  <a:latin typeface="Trebuchet MS" pitchFamily="34" charset="0"/>
                </a:rPr>
                <a:t/>
              </a:r>
              <a:br>
                <a:rPr lang="en-US" sz="2100" b="1" baseline="0" dirty="0" smtClean="0">
                  <a:solidFill>
                    <a:schemeClr val="bg1"/>
                  </a:solidFill>
                  <a:latin typeface="Trebuchet MS" pitchFamily="34" charset="0"/>
                </a:rPr>
              </a:br>
              <a:endParaRPr lang="en-US" sz="2100" b="1" dirty="0" smtClean="0">
                <a:solidFill>
                  <a:schemeClr val="bg1"/>
                </a:solidFill>
                <a:latin typeface="Trebuchet MS" pitchFamily="34" charset="0"/>
              </a:endParaRPr>
            </a:p>
            <a:p>
              <a:pPr algn="ctr"/>
              <a:endParaRPr lang="en-US" sz="2100" b="1" dirty="0" smtClean="0">
                <a:solidFill>
                  <a:srgbClr val="FFC000"/>
                </a:solidFill>
                <a:latin typeface="Trebuchet MS" pitchFamily="34" charset="0"/>
              </a:endParaRPr>
            </a:p>
            <a:p>
              <a:pPr algn="ctr"/>
              <a:endParaRPr lang="en-US" sz="2100" b="1" dirty="0" smtClean="0">
                <a:solidFill>
                  <a:srgbClr val="FFC000"/>
                </a:solidFill>
                <a:latin typeface="Trebuchet MS" pitchFamily="34" charset="0"/>
              </a:endParaRPr>
            </a:p>
            <a:p>
              <a:pPr algn="ctr"/>
              <a:r>
                <a:rPr lang="en-US" sz="2400" b="1" dirty="0" smtClean="0">
                  <a:solidFill>
                    <a:srgbClr val="FFC000"/>
                  </a:solidFill>
                  <a:latin typeface="Trebuchet MS" pitchFamily="34" charset="0"/>
                </a:rPr>
                <a:t>Adding Logos</a:t>
              </a:r>
              <a:r>
                <a:rPr lang="en-US" sz="2400" b="1" baseline="0" dirty="0" smtClean="0">
                  <a:solidFill>
                    <a:srgbClr val="FFC000"/>
                  </a:solidFill>
                  <a:latin typeface="Trebuchet MS" pitchFamily="34" charset="0"/>
                </a:rPr>
                <a:t> / Seals</a:t>
              </a:r>
            </a:p>
            <a:p>
              <a:pPr algn="l"/>
              <a:r>
                <a:rPr lang="en-US" sz="18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800" b="0" spc="225" baseline="0" dirty="0" smtClean="0">
                <a:solidFill>
                  <a:schemeClr val="bg1">
                    <a:lumMod val="75000"/>
                  </a:schemeClr>
                </a:solidFill>
                <a:latin typeface="Trebuchet MS" pitchFamily="34" charset="0"/>
              </a:endParaRPr>
            </a:p>
            <a:p>
              <a:pPr algn="l"/>
              <a:r>
                <a:rPr lang="en-US" sz="1800" b="1" spc="225" baseline="0" dirty="0" smtClean="0">
                  <a:solidFill>
                    <a:srgbClr val="FFC000"/>
                  </a:solidFill>
                  <a:latin typeface="Trebuchet MS" pitchFamily="34" charset="0"/>
                </a:rPr>
                <a:t>TIP:</a:t>
              </a:r>
              <a:r>
                <a:rPr lang="en-US" sz="1800" b="1" spc="0" baseline="0" dirty="0" smtClean="0">
                  <a:solidFill>
                    <a:srgbClr val="FFC000"/>
                  </a:solidFill>
                  <a:latin typeface="Trebuchet MS" pitchFamily="34" charset="0"/>
                </a:rPr>
                <a:t> </a:t>
              </a:r>
              <a:r>
                <a:rPr lang="en-US" sz="1800" b="0" baseline="0" dirty="0" smtClean="0">
                  <a:solidFill>
                    <a:schemeClr val="bg1">
                      <a:lumMod val="75000"/>
                    </a:schemeClr>
                  </a:solidFill>
                  <a:latin typeface="Trebuchet MS" pitchFamily="34" charset="0"/>
                </a:rPr>
                <a:t>See if your school’s logo is available on our free poster templates page.</a:t>
              </a:r>
            </a:p>
            <a:p>
              <a:pPr algn="l"/>
              <a:endParaRPr lang="en-US" sz="1800" b="0" baseline="0" dirty="0" smtClean="0">
                <a:latin typeface="Trebuchet MS" pitchFamily="34" charset="0"/>
              </a:endParaRPr>
            </a:p>
            <a:p>
              <a:pPr algn="ctr"/>
              <a:r>
                <a:rPr lang="en-US" sz="2400" b="1" baseline="0" dirty="0" smtClean="0">
                  <a:solidFill>
                    <a:srgbClr val="FFC000"/>
                  </a:solidFill>
                  <a:latin typeface="Trebuchet MS" pitchFamily="34" charset="0"/>
                </a:rPr>
                <a:t>Photographs / Graphics</a:t>
              </a:r>
            </a:p>
            <a:p>
              <a:pPr algn="l" defTabSz="733425"/>
              <a:r>
                <a:rPr lang="en-US" sz="18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800" b="0" spc="0" baseline="0" dirty="0" smtClean="0">
                  <a:solidFill>
                    <a:schemeClr val="bg1">
                      <a:lumMod val="75000"/>
                    </a:schemeClr>
                  </a:solidFill>
                  <a:latin typeface="Trebuchet MS" pitchFamily="34" charset="0"/>
                </a:rPr>
                <a:t>disproportionally.</a:t>
              </a:r>
            </a:p>
            <a:p>
              <a:pPr algn="l" defTabSz="733425"/>
              <a:endParaRPr lang="en-US" sz="1800" b="0" baseline="0" dirty="0" smtClean="0">
                <a:latin typeface="Trebuchet MS" pitchFamily="34" charset="0"/>
              </a:endParaRPr>
            </a:p>
            <a:p>
              <a:pPr algn="ctr"/>
              <a:endParaRPr lang="en-US" sz="2100" b="1" baseline="0" dirty="0" smtClean="0">
                <a:solidFill>
                  <a:srgbClr val="FFC000"/>
                </a:solidFill>
                <a:latin typeface="Trebuchet MS" pitchFamily="34" charset="0"/>
              </a:endParaRPr>
            </a:p>
            <a:p>
              <a:pPr algn="ctr"/>
              <a:endParaRPr lang="en-US" sz="2100" b="1" baseline="0" dirty="0" smtClean="0">
                <a:solidFill>
                  <a:srgbClr val="FFC000"/>
                </a:solidFill>
                <a:latin typeface="Trebuchet MS" pitchFamily="34" charset="0"/>
              </a:endParaRPr>
            </a:p>
            <a:p>
              <a:pPr algn="ctr"/>
              <a:endParaRPr lang="en-US" sz="2100" b="1" baseline="0" dirty="0" smtClean="0">
                <a:solidFill>
                  <a:srgbClr val="FFC000"/>
                </a:solidFill>
                <a:latin typeface="Trebuchet MS" pitchFamily="34" charset="0"/>
              </a:endParaRPr>
            </a:p>
            <a:p>
              <a:pPr algn="ctr"/>
              <a:endParaRPr lang="en-US" sz="2100" b="1" baseline="0" dirty="0" smtClean="0">
                <a:solidFill>
                  <a:srgbClr val="FFC000"/>
                </a:solidFill>
                <a:latin typeface="Trebuchet MS" pitchFamily="34" charset="0"/>
              </a:endParaRPr>
            </a:p>
            <a:p>
              <a:pPr algn="ctr"/>
              <a:endParaRPr lang="en-US" sz="2100" b="1" baseline="0" dirty="0" smtClean="0">
                <a:solidFill>
                  <a:srgbClr val="FFC000"/>
                </a:solidFill>
                <a:latin typeface="Trebuchet MS" pitchFamily="34" charset="0"/>
              </a:endParaRPr>
            </a:p>
            <a:p>
              <a:pPr algn="ctr"/>
              <a:endParaRPr lang="en-US" sz="2100" b="1" baseline="0" dirty="0" smtClean="0">
                <a:solidFill>
                  <a:srgbClr val="FFC000"/>
                </a:solidFill>
                <a:latin typeface="Trebuchet MS" pitchFamily="34" charset="0"/>
              </a:endParaRPr>
            </a:p>
            <a:p>
              <a:pPr algn="ctr"/>
              <a:r>
                <a:rPr lang="en-US" sz="2400" b="1" baseline="0" dirty="0" smtClean="0">
                  <a:solidFill>
                    <a:srgbClr val="FFC000"/>
                  </a:solidFill>
                  <a:latin typeface="Trebuchet MS" pitchFamily="34" charset="0"/>
                </a:rPr>
                <a:t>Image Quality Check</a:t>
              </a:r>
            </a:p>
            <a:p>
              <a:pPr lvl="0" algn="l" defTabSz="733425"/>
              <a:r>
                <a:rPr lang="en-US" sz="18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100" b="0" dirty="0" smtClean="0">
                <a:latin typeface="Trebuchet MS" pitchFamily="34" charset="0"/>
              </a:endParaRPr>
            </a:p>
          </p:txBody>
        </p:sp>
        <p:cxnSp>
          <p:nvCxnSpPr>
            <p:cNvPr id="49" name="Straight Connector 48"/>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0" name="Picture 49"/>
            <p:cNvPicPr>
              <a:picLocks noChangeAspect="1"/>
            </p:cNvPicPr>
            <p:nvPr userDrawn="1"/>
          </p:nvPicPr>
          <p:blipFill>
            <a:blip r:embed="rId4" cstate="print"/>
            <a:stretch>
              <a:fillRect/>
            </a:stretch>
          </p:blipFill>
          <p:spPr>
            <a:xfrm>
              <a:off x="-10740740" y="10261718"/>
              <a:ext cx="1597666" cy="1201935"/>
            </a:xfrm>
            <a:prstGeom prst="rect">
              <a:avLst/>
            </a:prstGeom>
          </p:spPr>
        </p:pic>
        <p:pic>
          <p:nvPicPr>
            <p:cNvPr id="51" name="Picture 50"/>
            <p:cNvPicPr>
              <a:picLocks noChangeAspect="1"/>
            </p:cNvPicPr>
            <p:nvPr userDrawn="1"/>
          </p:nvPicPr>
          <p:blipFill>
            <a:blip r:embed="rId5" cstate="print"/>
            <a:stretch>
              <a:fillRect/>
            </a:stretch>
          </p:blipFill>
          <p:spPr>
            <a:xfrm>
              <a:off x="-10732765" y="15696927"/>
              <a:ext cx="9986808" cy="1053596"/>
            </a:xfrm>
            <a:prstGeom prst="rect">
              <a:avLst/>
            </a:prstGeom>
          </p:spPr>
        </p:pic>
        <p:grpSp>
          <p:nvGrpSpPr>
            <p:cNvPr id="52" name="Group 51"/>
            <p:cNvGrpSpPr/>
            <p:nvPr userDrawn="1"/>
          </p:nvGrpSpPr>
          <p:grpSpPr>
            <a:xfrm>
              <a:off x="-9744993" y="23540959"/>
              <a:ext cx="7531182" cy="2631933"/>
              <a:chOff x="-4470427" y="11016658"/>
              <a:chExt cx="3470785" cy="1209222"/>
            </a:xfrm>
          </p:grpSpPr>
          <p:grpSp>
            <p:nvGrpSpPr>
              <p:cNvPr id="58" name="Group 57"/>
              <p:cNvGrpSpPr/>
              <p:nvPr userDrawn="1"/>
            </p:nvGrpSpPr>
            <p:grpSpPr>
              <a:xfrm>
                <a:off x="-2783495" y="11060890"/>
                <a:ext cx="624431" cy="954138"/>
                <a:chOff x="-3958697" y="11117435"/>
                <a:chExt cx="779338" cy="1367273"/>
              </a:xfrm>
            </p:grpSpPr>
            <p:pic>
              <p:nvPicPr>
                <p:cNvPr id="64" name="Picture 63"/>
                <p:cNvPicPr>
                  <a:picLocks noChangeAspect="1"/>
                </p:cNvPicPr>
                <p:nvPr userDrawn="1"/>
              </p:nvPicPr>
              <p:blipFill>
                <a:blip r:embed="rId6" cstate="print"/>
                <a:stretch>
                  <a:fillRect/>
                </a:stretch>
              </p:blipFill>
              <p:spPr>
                <a:xfrm>
                  <a:off x="-3948160" y="11117435"/>
                  <a:ext cx="768801" cy="1090857"/>
                </a:xfrm>
                <a:prstGeom prst="rect">
                  <a:avLst/>
                </a:prstGeom>
              </p:spPr>
            </p:pic>
            <p:sp>
              <p:nvSpPr>
                <p:cNvPr id="65" name="TextBox 64"/>
                <p:cNvSpPr txBox="1"/>
                <p:nvPr userDrawn="1"/>
              </p:nvSpPr>
              <p:spPr>
                <a:xfrm>
                  <a:off x="-3958697" y="12114178"/>
                  <a:ext cx="779337" cy="370530"/>
                </a:xfrm>
                <a:prstGeom prst="rect">
                  <a:avLst/>
                </a:prstGeom>
                <a:solidFill>
                  <a:schemeClr val="accent1"/>
                </a:solidFill>
                <a:ln>
                  <a:noFill/>
                </a:ln>
              </p:spPr>
              <p:txBody>
                <a:bodyPr wrap="square" lIns="91440" tIns="91440" rIns="91440" bIns="91440" rtlCol="0">
                  <a:spAutoFit/>
                </a:bodyPr>
                <a:lstStyle/>
                <a:p>
                  <a:pPr algn="ctr"/>
                  <a:r>
                    <a:rPr lang="en-US" sz="1200" b="1" dirty="0" smtClean="0">
                      <a:solidFill>
                        <a:schemeClr val="tx1"/>
                      </a:solidFill>
                    </a:rPr>
                    <a:t>ORIGINAL</a:t>
                  </a:r>
                  <a:endParaRPr lang="en-US" sz="1200" b="1" dirty="0">
                    <a:solidFill>
                      <a:schemeClr val="tx1"/>
                    </a:solidFill>
                  </a:endParaRPr>
                </a:p>
              </p:txBody>
            </p:sp>
          </p:grpSp>
          <p:grpSp>
            <p:nvGrpSpPr>
              <p:cNvPr id="59" name="Group 58"/>
              <p:cNvGrpSpPr/>
              <p:nvPr userDrawn="1"/>
            </p:nvGrpSpPr>
            <p:grpSpPr>
              <a:xfrm>
                <a:off x="-2033159" y="11060887"/>
                <a:ext cx="1033517" cy="953910"/>
                <a:chOff x="-2921738" y="11200127"/>
                <a:chExt cx="1420279" cy="1310881"/>
              </a:xfrm>
            </p:grpSpPr>
            <p:pic>
              <p:nvPicPr>
                <p:cNvPr id="62" name="Picture 61"/>
                <p:cNvPicPr>
                  <a:picLocks noChangeAspect="1"/>
                </p:cNvPicPr>
                <p:nvPr userDrawn="1"/>
              </p:nvPicPr>
              <p:blipFill>
                <a:blip r:embed="rId6" cstate="print"/>
                <a:stretch>
                  <a:fillRect/>
                </a:stretch>
              </p:blipFill>
              <p:spPr>
                <a:xfrm>
                  <a:off x="-2921738" y="11200127"/>
                  <a:ext cx="1420279" cy="1029694"/>
                </a:xfrm>
                <a:prstGeom prst="rect">
                  <a:avLst/>
                </a:prstGeom>
              </p:spPr>
            </p:pic>
            <p:sp>
              <p:nvSpPr>
                <p:cNvPr id="63" name="TextBox 62"/>
                <p:cNvSpPr txBox="1"/>
                <p:nvPr userDrawn="1"/>
              </p:nvSpPr>
              <p:spPr>
                <a:xfrm>
                  <a:off x="-2918991" y="12175417"/>
                  <a:ext cx="1417532" cy="335591"/>
                </a:xfrm>
                <a:prstGeom prst="rect">
                  <a:avLst/>
                </a:prstGeom>
                <a:solidFill>
                  <a:srgbClr val="FF0000"/>
                </a:solidFill>
              </p:spPr>
              <p:txBody>
                <a:bodyPr wrap="square" lIns="457200" tIns="91440" rIns="457200" bIns="91440" rtlCol="0">
                  <a:spAutoFit/>
                </a:bodyPr>
                <a:lstStyle/>
                <a:p>
                  <a:pPr algn="ctr"/>
                  <a:r>
                    <a:rPr lang="en-US" sz="1100" b="1" dirty="0" smtClean="0">
                      <a:solidFill>
                        <a:schemeClr val="bg1"/>
                      </a:solidFill>
                    </a:rPr>
                    <a:t>DISTORTED</a:t>
                  </a:r>
                  <a:endParaRPr lang="en-US" sz="500" b="1" dirty="0">
                    <a:solidFill>
                      <a:schemeClr val="bg1"/>
                    </a:solidFill>
                  </a:endParaRPr>
                </a:p>
              </p:txBody>
            </p:sp>
          </p:grpSp>
          <p:pic>
            <p:nvPicPr>
              <p:cNvPr id="60" name="Picture 59"/>
              <p:cNvPicPr>
                <a:picLocks noChangeAspect="1"/>
              </p:cNvPicPr>
              <p:nvPr userDrawn="1"/>
            </p:nvPicPr>
            <p:blipFill>
              <a:blip r:embed="rId7" cstate="print"/>
              <a:stretch>
                <a:fillRect/>
              </a:stretch>
            </p:blipFill>
            <p:spPr>
              <a:xfrm>
                <a:off x="-4470427" y="11016658"/>
                <a:ext cx="1098742" cy="847761"/>
              </a:xfrm>
              <a:prstGeom prst="rect">
                <a:avLst/>
              </a:prstGeom>
            </p:spPr>
          </p:pic>
          <p:sp>
            <p:nvSpPr>
              <p:cNvPr id="61" name="TextBox 60"/>
              <p:cNvSpPr txBox="1"/>
              <p:nvPr userDrawn="1"/>
            </p:nvSpPr>
            <p:spPr>
              <a:xfrm>
                <a:off x="-4440600" y="11665644"/>
                <a:ext cx="1035685" cy="560236"/>
              </a:xfrm>
              <a:prstGeom prst="rect">
                <a:avLst/>
              </a:prstGeom>
              <a:noFill/>
            </p:spPr>
            <p:txBody>
              <a:bodyPr wrap="square" lIns="457200" tIns="457200" rIns="457200" bIns="0" rtlCol="0">
                <a:spAutoFit/>
              </a:bodyPr>
              <a:lstStyle/>
              <a:p>
                <a:pPr algn="ctr"/>
                <a:r>
                  <a:rPr lang="en-US" sz="1200" dirty="0" smtClean="0">
                    <a:solidFill>
                      <a:schemeClr val="bg1"/>
                    </a:solidFill>
                  </a:rPr>
                  <a:t>Corner</a:t>
                </a:r>
                <a:r>
                  <a:rPr lang="en-US" sz="1200" baseline="0" dirty="0" smtClean="0">
                    <a:solidFill>
                      <a:schemeClr val="bg1"/>
                    </a:solidFill>
                  </a:rPr>
                  <a:t> handles</a:t>
                </a:r>
                <a:endParaRPr lang="en-US" sz="1200" dirty="0">
                  <a:solidFill>
                    <a:schemeClr val="bg1"/>
                  </a:solidFill>
                </a:endParaRPr>
              </a:p>
            </p:txBody>
          </p:sp>
        </p:grpSp>
        <p:grpSp>
          <p:nvGrpSpPr>
            <p:cNvPr id="53" name="Group 52"/>
            <p:cNvGrpSpPr/>
            <p:nvPr userDrawn="1"/>
          </p:nvGrpSpPr>
          <p:grpSpPr>
            <a:xfrm>
              <a:off x="-10470714" y="27751410"/>
              <a:ext cx="9466850" cy="2453251"/>
              <a:chOff x="-4788141" y="12734136"/>
              <a:chExt cx="4362847" cy="1127128"/>
            </a:xfrm>
          </p:grpSpPr>
          <p:graphicFrame>
            <p:nvGraphicFramePr>
              <p:cNvPr id="54" name="Object 53"/>
              <p:cNvGraphicFramePr>
                <a:graphicFrameLocks noChangeAspect="1"/>
              </p:cNvGraphicFramePr>
              <p:nvPr userDrawn="1">
                <p:extLst>
                  <p:ext uri="{D42A27DB-BD31-4B8C-83A1-F6EECF244321}">
                    <p14:modId xmlns:p14="http://schemas.microsoft.com/office/powerpoint/2010/main" val="2583320257"/>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1386" name="Image" r:id="rId8" imgW="1828571" imgH="1117460" progId="">
                      <p:embed/>
                    </p:oleObj>
                  </mc:Choice>
                  <mc:Fallback>
                    <p:oleObj name="Image" r:id="rId8" imgW="1828571" imgH="1117460" progId="">
                      <p:embed/>
                      <p:pic>
                        <p:nvPicPr>
                          <p:cNvPr id="0" name="Picture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33347" y="12734142"/>
                            <a:ext cx="1828800" cy="111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 name="Object 54"/>
              <p:cNvGraphicFramePr>
                <a:graphicFrameLocks noChangeAspect="1"/>
              </p:cNvGraphicFramePr>
              <p:nvPr userDrawn="1">
                <p:extLst>
                  <p:ext uri="{D42A27DB-BD31-4B8C-83A1-F6EECF244321}">
                    <p14:modId xmlns:p14="http://schemas.microsoft.com/office/powerpoint/2010/main" val="3111605449"/>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1387" name="Image" r:id="rId10" imgW="1828571" imgH="1117460" progId="">
                      <p:embed/>
                    </p:oleObj>
                  </mc:Choice>
                  <mc:Fallback>
                    <p:oleObj name="Image" r:id="rId10" imgW="1828571" imgH="1117460" progId="">
                      <p:embed/>
                      <p:pic>
                        <p:nvPicPr>
                          <p:cNvPr id="0" name="Picture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56641" y="12737835"/>
                            <a:ext cx="1828800" cy="111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6" name="TextBox 55"/>
              <p:cNvSpPr txBox="1"/>
              <p:nvPr userDrawn="1"/>
            </p:nvSpPr>
            <p:spPr>
              <a:xfrm rot="16200000">
                <a:off x="-5235785" y="13181780"/>
                <a:ext cx="1117601" cy="222313"/>
              </a:xfrm>
              <a:prstGeom prst="rect">
                <a:avLst/>
              </a:prstGeom>
              <a:noFill/>
            </p:spPr>
            <p:txBody>
              <a:bodyPr wrap="square" lIns="91440" tIns="91440" rIns="91440" bIns="0" rtlCol="0">
                <a:spAutoFit/>
              </a:bodyPr>
              <a:lstStyle/>
              <a:p>
                <a:pPr algn="ctr"/>
                <a:r>
                  <a:rPr lang="en-US" sz="1200" dirty="0" smtClean="0">
                    <a:solidFill>
                      <a:srgbClr val="92D050"/>
                    </a:solidFill>
                  </a:rPr>
                  <a:t>Good</a:t>
                </a:r>
                <a:r>
                  <a:rPr lang="en-US" sz="1200" baseline="0" dirty="0" smtClean="0">
                    <a:solidFill>
                      <a:srgbClr val="92D050"/>
                    </a:solidFill>
                  </a:rPr>
                  <a:t> </a:t>
                </a:r>
                <a:r>
                  <a:rPr lang="en-US" sz="1200" baseline="0" dirty="0" smtClean="0">
                    <a:solidFill>
                      <a:schemeClr val="bg1"/>
                    </a:solidFill>
                  </a:rPr>
                  <a:t>printing quality</a:t>
                </a:r>
                <a:endParaRPr lang="en-US" sz="1200" dirty="0">
                  <a:solidFill>
                    <a:schemeClr val="bg1"/>
                  </a:solidFill>
                </a:endParaRPr>
              </a:p>
            </p:txBody>
          </p:sp>
          <p:sp>
            <p:nvSpPr>
              <p:cNvPr id="57" name="TextBox 56"/>
              <p:cNvSpPr txBox="1"/>
              <p:nvPr userDrawn="1"/>
            </p:nvSpPr>
            <p:spPr>
              <a:xfrm rot="16200000">
                <a:off x="-1095251" y="13191307"/>
                <a:ext cx="1117601" cy="222313"/>
              </a:xfrm>
              <a:prstGeom prst="rect">
                <a:avLst/>
              </a:prstGeom>
              <a:noFill/>
            </p:spPr>
            <p:txBody>
              <a:bodyPr wrap="square" lIns="91440" tIns="91440" rIns="91440" bIns="0" rtlCol="0">
                <a:spAutoFit/>
              </a:bodyPr>
              <a:lstStyle/>
              <a:p>
                <a:pPr algn="ctr"/>
                <a:r>
                  <a:rPr lang="en-US" sz="1200" dirty="0" smtClean="0">
                    <a:solidFill>
                      <a:srgbClr val="FF0000"/>
                    </a:solidFill>
                  </a:rPr>
                  <a:t>Bad </a:t>
                </a:r>
                <a:r>
                  <a:rPr lang="en-US" sz="1200" dirty="0" smtClean="0">
                    <a:solidFill>
                      <a:schemeClr val="bg1"/>
                    </a:solidFill>
                  </a:rPr>
                  <a:t>printing quality</a:t>
                </a:r>
                <a:endParaRPr lang="en-US" sz="1200" dirty="0">
                  <a:solidFill>
                    <a:schemeClr val="bg1"/>
                  </a:solidFill>
                </a:endParaRPr>
              </a:p>
            </p:txBody>
          </p:sp>
        </p:grpSp>
      </p:grpSp>
      <p:grpSp>
        <p:nvGrpSpPr>
          <p:cNvPr id="66" name="Group 65"/>
          <p:cNvGrpSpPr/>
          <p:nvPr userDrawn="1"/>
        </p:nvGrpSpPr>
        <p:grpSpPr>
          <a:xfrm>
            <a:off x="25356259" y="-54204"/>
            <a:ext cx="6352088" cy="32458255"/>
            <a:chOff x="44157839" y="-55065"/>
            <a:chExt cx="11062139" cy="32973465"/>
          </a:xfrm>
        </p:grpSpPr>
        <p:sp>
          <p:nvSpPr>
            <p:cNvPr id="67" name="Rectangle 66"/>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3000" b="1" spc="450" dirty="0" smtClean="0">
                  <a:solidFill>
                    <a:schemeClr val="bg1"/>
                  </a:solidFill>
                  <a:latin typeface="Trebuchet MS" pitchFamily="34" charset="0"/>
                </a:rPr>
                <a:t>QUICK START (cont.)</a:t>
              </a:r>
            </a:p>
            <a:p>
              <a:pPr algn="ctr"/>
              <a:endParaRPr lang="en-US" sz="2700" b="1" baseline="0" dirty="0" smtClean="0">
                <a:solidFill>
                  <a:schemeClr val="bg1"/>
                </a:solidFill>
                <a:latin typeface="Trebuchet MS" pitchFamily="34" charset="0"/>
              </a:endParaRPr>
            </a:p>
            <a:p>
              <a:pPr algn="ctr"/>
              <a:r>
                <a:rPr lang="en-US" sz="2400" b="1" baseline="0" dirty="0" smtClean="0">
                  <a:solidFill>
                    <a:srgbClr val="FFC000"/>
                  </a:solidFill>
                  <a:latin typeface="Trebuchet MS" pitchFamily="34" charset="0"/>
                </a:rPr>
                <a:t>How to change the template color theme</a:t>
              </a:r>
            </a:p>
            <a:p>
              <a:pPr marL="0" marR="0" lvl="2" indent="0" algn="l" defTabSz="85725" rtl="0" eaLnBrk="1" fontAlgn="auto" latinLnBrk="0" hangingPunct="1">
                <a:lnSpc>
                  <a:spcPct val="100000"/>
                </a:lnSpc>
                <a:spcBef>
                  <a:spcPts val="0"/>
                </a:spcBef>
                <a:spcAft>
                  <a:spcPts val="0"/>
                </a:spcAft>
                <a:buClrTx/>
                <a:buSzTx/>
                <a:buFontTx/>
                <a:buNone/>
                <a:tabLst/>
                <a:defRPr/>
              </a:pPr>
              <a:r>
                <a:rPr lang="en-US" sz="18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800" b="0" spc="0" baseline="0" dirty="0" smtClean="0">
                  <a:solidFill>
                    <a:schemeClr val="bg1">
                      <a:lumMod val="75000"/>
                    </a:schemeClr>
                  </a:solidFill>
                  <a:latin typeface="Trebuchet MS" pitchFamily="34" charset="0"/>
                </a:rPr>
                <a:t>also create your own color theme.</a:t>
              </a:r>
            </a:p>
            <a:p>
              <a:pPr marL="0" marR="0" lvl="2" indent="0" algn="l" defTabSz="85725" rtl="0" eaLnBrk="1" fontAlgn="auto" latinLnBrk="0" hangingPunct="1">
                <a:lnSpc>
                  <a:spcPct val="100000"/>
                </a:lnSpc>
                <a:spcBef>
                  <a:spcPts val="0"/>
                </a:spcBef>
                <a:spcAft>
                  <a:spcPts val="0"/>
                </a:spcAft>
                <a:buClrTx/>
                <a:buSzTx/>
                <a:buFontTx/>
                <a:buNone/>
                <a:tabLst/>
                <a:defRPr/>
              </a:pPr>
              <a:endParaRPr lang="en-US" sz="1800" b="0" baseline="0" dirty="0" smtClean="0">
                <a:solidFill>
                  <a:schemeClr val="bg1">
                    <a:lumMod val="75000"/>
                  </a:schemeClr>
                </a:solidFill>
                <a:latin typeface="Trebuchet MS" pitchFamily="34" charset="0"/>
              </a:endParaRPr>
            </a:p>
            <a:p>
              <a:pPr marL="0" indent="0" algn="l" defTabSz="85725"/>
              <a:endParaRPr lang="en-US" sz="1800" b="0" baseline="0" dirty="0" smtClean="0">
                <a:solidFill>
                  <a:schemeClr val="bg1">
                    <a:lumMod val="75000"/>
                  </a:schemeClr>
                </a:solidFill>
                <a:latin typeface="Trebuchet MS" pitchFamily="34" charset="0"/>
              </a:endParaRPr>
            </a:p>
            <a:p>
              <a:pPr marL="0" indent="0" algn="l" defTabSz="85725"/>
              <a:endParaRPr lang="en-US" sz="1800" b="0" baseline="0" dirty="0" smtClean="0">
                <a:solidFill>
                  <a:schemeClr val="bg1">
                    <a:lumMod val="75000"/>
                  </a:schemeClr>
                </a:solidFill>
                <a:latin typeface="Trebuchet MS" pitchFamily="34" charset="0"/>
              </a:endParaRPr>
            </a:p>
            <a:p>
              <a:pPr marL="0" indent="0" algn="l" defTabSz="85725"/>
              <a:endParaRPr lang="en-US" sz="1800" b="0" baseline="0" dirty="0" smtClean="0">
                <a:solidFill>
                  <a:schemeClr val="bg1">
                    <a:lumMod val="75000"/>
                  </a:schemeClr>
                </a:solidFill>
                <a:latin typeface="Trebuchet MS" pitchFamily="34" charset="0"/>
              </a:endParaRPr>
            </a:p>
            <a:p>
              <a:pPr marL="0" indent="0" algn="l" defTabSz="85725"/>
              <a:endParaRPr lang="en-US" sz="1800" b="0" baseline="0" dirty="0" smtClean="0">
                <a:solidFill>
                  <a:schemeClr val="bg1">
                    <a:lumMod val="75000"/>
                  </a:schemeClr>
                </a:solidFill>
                <a:latin typeface="Trebuchet MS" pitchFamily="34" charset="0"/>
              </a:endParaRPr>
            </a:p>
            <a:p>
              <a:pPr marL="0" indent="0" algn="l" defTabSz="85725"/>
              <a:endParaRPr lang="en-US" sz="1800" b="0" baseline="0" dirty="0" smtClean="0">
                <a:solidFill>
                  <a:schemeClr val="bg1">
                    <a:lumMod val="75000"/>
                  </a:schemeClr>
                </a:solidFill>
                <a:latin typeface="Trebuchet MS" pitchFamily="34" charset="0"/>
              </a:endParaRPr>
            </a:p>
            <a:p>
              <a:pPr marL="0" indent="0" algn="l" defTabSz="85725"/>
              <a:endParaRPr lang="en-US" sz="1800" b="0" baseline="0" dirty="0" smtClean="0">
                <a:solidFill>
                  <a:schemeClr val="bg1">
                    <a:lumMod val="75000"/>
                  </a:schemeClr>
                </a:solidFill>
                <a:latin typeface="Trebuchet MS" pitchFamily="34" charset="0"/>
              </a:endParaRPr>
            </a:p>
            <a:p>
              <a:pPr marL="0" indent="0" algn="l" defTabSz="85725"/>
              <a:r>
                <a:rPr lang="en-US" sz="18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85725"/>
              <a:endParaRPr lang="en-US" sz="1800" b="0" baseline="0" dirty="0" smtClean="0">
                <a:solidFill>
                  <a:schemeClr val="bg1">
                    <a:lumMod val="75000"/>
                  </a:schemeClr>
                </a:solidFill>
                <a:latin typeface="Trebuchet MS" pitchFamily="34" charset="0"/>
              </a:endParaRPr>
            </a:p>
            <a:p>
              <a:pPr algn="ctr"/>
              <a:r>
                <a:rPr lang="en-US" sz="2400" b="1" baseline="0" dirty="0" smtClean="0">
                  <a:solidFill>
                    <a:srgbClr val="FFC000"/>
                  </a:solidFill>
                  <a:latin typeface="Trebuchet MS" pitchFamily="34" charset="0"/>
                </a:rPr>
                <a:t>How to add Text</a:t>
              </a:r>
            </a:p>
            <a:p>
              <a:pPr marL="2449116" lvl="2" indent="0" algn="l" defTabSz="85725"/>
              <a:r>
                <a:rPr lang="en-US" sz="18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138756" lvl="2" indent="0" algn="l" defTabSz="85725"/>
              <a:endParaRPr lang="en-US" sz="1800" b="0" baseline="0" dirty="0" smtClean="0">
                <a:solidFill>
                  <a:schemeClr val="bg1">
                    <a:lumMod val="75000"/>
                  </a:schemeClr>
                </a:solidFill>
                <a:latin typeface="Trebuchet MS" pitchFamily="34" charset="0"/>
              </a:endParaRPr>
            </a:p>
            <a:p>
              <a:pPr marL="0" marR="0" lvl="0" indent="0" algn="ctr" defTabSz="1138756" rtl="0" eaLnBrk="1" fontAlgn="auto" latinLnBrk="0" hangingPunct="1">
                <a:lnSpc>
                  <a:spcPct val="100000"/>
                </a:lnSpc>
                <a:spcBef>
                  <a:spcPts val="0"/>
                </a:spcBef>
                <a:spcAft>
                  <a:spcPts val="0"/>
                </a:spcAft>
                <a:buClrTx/>
                <a:buSzTx/>
                <a:buFontTx/>
                <a:buNone/>
                <a:tabLst/>
                <a:defRPr/>
              </a:pPr>
              <a:r>
                <a:rPr lang="en-US" sz="1800" b="0" baseline="0" dirty="0" smtClean="0">
                  <a:solidFill>
                    <a:schemeClr val="bg1">
                      <a:lumMod val="75000"/>
                    </a:schemeClr>
                  </a:solidFill>
                  <a:latin typeface="Trebuchet MS" pitchFamily="34" charset="0"/>
                </a:rPr>
                <a:t> </a:t>
              </a:r>
              <a:r>
                <a:rPr kumimoji="0" lang="en-US" sz="24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85725"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800" b="0" baseline="0" dirty="0" smtClean="0">
                <a:solidFill>
                  <a:schemeClr val="bg1">
                    <a:lumMod val="75000"/>
                  </a:schemeClr>
                </a:solidFill>
                <a:latin typeface="Trebuchet MS" pitchFamily="34" charset="0"/>
              </a:endParaRPr>
            </a:p>
            <a:p>
              <a:pPr marL="1138756" lvl="2" indent="0" algn="l" defTabSz="85725"/>
              <a:endParaRPr lang="en-US" sz="1800" b="0" baseline="0" dirty="0" smtClean="0">
                <a:solidFill>
                  <a:schemeClr val="bg1">
                    <a:lumMod val="75000"/>
                  </a:schemeClr>
                </a:solidFill>
                <a:latin typeface="Trebuchet MS" pitchFamily="34" charset="0"/>
              </a:endParaRPr>
            </a:p>
            <a:p>
              <a:pPr algn="ctr"/>
              <a:r>
                <a:rPr lang="en-US" sz="2400" b="1" baseline="0" dirty="0" smtClean="0">
                  <a:solidFill>
                    <a:srgbClr val="FFC000"/>
                  </a:solidFill>
                  <a:latin typeface="Trebuchet MS" pitchFamily="34" charset="0"/>
                </a:rPr>
                <a:t>How to add Tables</a:t>
              </a:r>
            </a:p>
            <a:p>
              <a:pPr marL="1297781" lvl="1" indent="0" algn="l" defTabSz="85725"/>
              <a:r>
                <a:rPr lang="en-US" sz="1800" b="0" baseline="0" dirty="0" smtClean="0">
                  <a:solidFill>
                    <a:schemeClr val="bg1">
                      <a:lumMod val="75000"/>
                    </a:schemeClr>
                  </a:solidFill>
                  <a:latin typeface="Trebuchet MS" pitchFamily="34" charset="0"/>
                </a:rPr>
                <a:t>To add a table from scratch go to the INSERT menu and </a:t>
              </a:r>
              <a:br>
                <a:rPr lang="en-US" sz="1800" b="0" baseline="0" dirty="0" smtClean="0">
                  <a:solidFill>
                    <a:schemeClr val="bg1">
                      <a:lumMod val="75000"/>
                    </a:schemeClr>
                  </a:solidFill>
                  <a:latin typeface="Trebuchet MS" pitchFamily="34" charset="0"/>
                </a:rPr>
              </a:br>
              <a:r>
                <a:rPr lang="en-US" sz="1800" b="0" baseline="0" dirty="0" smtClean="0">
                  <a:solidFill>
                    <a:schemeClr val="bg1">
                      <a:lumMod val="75000"/>
                    </a:schemeClr>
                  </a:solidFill>
                  <a:latin typeface="Trebuchet MS" pitchFamily="34" charset="0"/>
                </a:rPr>
                <a:t>click on TABLE. A drop-down box will help you select rows and columns. </a:t>
              </a:r>
            </a:p>
            <a:p>
              <a:pPr marL="0" lvl="0" indent="0" algn="l" defTabSz="85725"/>
              <a:r>
                <a:rPr lang="en-US" sz="18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85725"/>
              <a:endParaRPr lang="en-US" sz="1800" b="0" baseline="0" dirty="0" smtClean="0">
                <a:solidFill>
                  <a:schemeClr val="bg1">
                    <a:lumMod val="75000"/>
                  </a:schemeClr>
                </a:solidFill>
                <a:latin typeface="Trebuchet MS" pitchFamily="34" charset="0"/>
              </a:endParaRPr>
            </a:p>
            <a:p>
              <a:pPr marL="0" marR="0" lvl="0" indent="0" algn="ctr" defTabSz="1138756"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85725"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85725"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138756"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85725"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138756"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138756"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85725"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85725"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138756"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85725"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85725" rtl="0" eaLnBrk="1" fontAlgn="auto" latinLnBrk="0" hangingPunct="1">
                <a:lnSpc>
                  <a:spcPct val="100000"/>
                </a:lnSpc>
                <a:spcBef>
                  <a:spcPts val="0"/>
                </a:spcBef>
                <a:spcAft>
                  <a:spcPts val="0"/>
                </a:spcAft>
                <a:buClrTx/>
                <a:buSzTx/>
                <a:buFontTx/>
                <a:buNone/>
                <a:tabLst/>
                <a:defRPr/>
              </a:pPr>
              <a:endParaRPr lang="en-US" sz="1800" b="0" baseline="0" dirty="0" smtClean="0">
                <a:solidFill>
                  <a:schemeClr val="bg1">
                    <a:lumMod val="75000"/>
                  </a:schemeClr>
                </a:solidFill>
                <a:latin typeface="Trebuchet MS" pitchFamily="34" charset="0"/>
              </a:endParaRPr>
            </a:p>
            <a:p>
              <a:pPr marL="0" marR="0" lvl="0" indent="0" algn="ctr" defTabSz="1138756"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85725"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85725" rtl="0" eaLnBrk="1" fontAlgn="auto" latinLnBrk="0" hangingPunct="1">
                <a:lnSpc>
                  <a:spcPct val="100000"/>
                </a:lnSpc>
                <a:spcBef>
                  <a:spcPts val="0"/>
                </a:spcBef>
                <a:spcAft>
                  <a:spcPts val="0"/>
                </a:spcAft>
                <a:buClrTx/>
                <a:buSzTx/>
                <a:buFontTx/>
                <a:buNone/>
                <a:tabLst/>
                <a:defRPr/>
              </a:pPr>
              <a:endParaRPr kumimoji="0" lang="en-US" sz="21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68" name="Object 67"/>
            <p:cNvGraphicFramePr>
              <a:graphicFrameLocks noChangeAspect="1"/>
            </p:cNvGraphicFramePr>
            <p:nvPr userDrawn="1">
              <p:extLst>
                <p:ext uri="{D42A27DB-BD31-4B8C-83A1-F6EECF244321}">
                  <p14:modId xmlns:p14="http://schemas.microsoft.com/office/powerpoint/2010/main" val="298943172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1388" name="Image" r:id="rId12" imgW="4571429" imgH="1688889" progId="">
                    <p:embed/>
                  </p:oleObj>
                </mc:Choice>
                <mc:Fallback>
                  <p:oleObj name="Image" r:id="rId12" imgW="4571429" imgH="1688889" progId="">
                    <p:embed/>
                    <p:pic>
                      <p:nvPicPr>
                        <p:cNvPr id="0" name="Picture 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6915679" y="3349444"/>
                          <a:ext cx="5586150" cy="20637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69" name="Picture 68"/>
            <p:cNvPicPr>
              <a:picLocks noChangeAspect="1"/>
            </p:cNvPicPr>
            <p:nvPr userDrawn="1"/>
          </p:nvPicPr>
          <p:blipFill>
            <a:blip r:embed="rId14" cstate="print"/>
            <a:stretch>
              <a:fillRect/>
            </a:stretch>
          </p:blipFill>
          <p:spPr>
            <a:xfrm>
              <a:off x="44621819" y="7740040"/>
              <a:ext cx="2969584" cy="1370577"/>
            </a:xfrm>
            <a:prstGeom prst="rect">
              <a:avLst/>
            </a:prstGeom>
            <a:ln>
              <a:noFill/>
            </a:ln>
          </p:spPr>
        </p:pic>
        <p:graphicFrame>
          <p:nvGraphicFramePr>
            <p:cNvPr id="70" name="Object 69"/>
            <p:cNvGraphicFramePr>
              <a:graphicFrameLocks noChangeAspect="1"/>
            </p:cNvGraphicFramePr>
            <p:nvPr userDrawn="1">
              <p:extLst>
                <p:ext uri="{D42A27DB-BD31-4B8C-83A1-F6EECF244321}">
                  <p14:modId xmlns:p14="http://schemas.microsoft.com/office/powerpoint/2010/main" val="2574947463"/>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1389" name="Image" r:id="rId15" imgW="1574603" imgH="1053968" progId="">
                    <p:embed/>
                  </p:oleObj>
                </mc:Choice>
                <mc:Fallback>
                  <p:oleObj name="Image" r:id="rId15" imgW="1574603" imgH="1053968" progId="">
                    <p:embed/>
                    <p:pic>
                      <p:nvPicPr>
                        <p:cNvPr id="0" name="Picture 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4629619" y="12347263"/>
                          <a:ext cx="1482266" cy="992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71" name="Group 70"/>
            <p:cNvGrpSpPr/>
            <p:nvPr userDrawn="1"/>
          </p:nvGrpSpPr>
          <p:grpSpPr>
            <a:xfrm>
              <a:off x="44487207" y="29414596"/>
              <a:ext cx="10354213" cy="1439746"/>
              <a:chOff x="44200453" y="28362386"/>
              <a:chExt cx="9771399" cy="1240678"/>
            </a:xfrm>
          </p:grpSpPr>
          <p:sp>
            <p:nvSpPr>
              <p:cNvPr id="73" name="Rounded Rectangle 72"/>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75" name="TextBox 74"/>
              <p:cNvSpPr txBox="1"/>
              <p:nvPr userDrawn="1"/>
            </p:nvSpPr>
            <p:spPr>
              <a:xfrm>
                <a:off x="45300664" y="28552281"/>
                <a:ext cx="8671188" cy="1050783"/>
              </a:xfrm>
              <a:prstGeom prst="rect">
                <a:avLst/>
              </a:prstGeom>
              <a:noFill/>
              <a:ln>
                <a:noFill/>
              </a:ln>
            </p:spPr>
            <p:txBody>
              <a:bodyPr wrap="square" rtlCol="0">
                <a:spAutoFit/>
              </a:bodyPr>
              <a:lstStyle/>
              <a:p>
                <a:r>
                  <a:rPr lang="en-US" sz="1800" dirty="0" smtClean="0">
                    <a:solidFill>
                      <a:schemeClr val="tx2"/>
                    </a:solidFill>
                    <a:latin typeface="Trebuchet MS" pitchFamily="34" charset="0"/>
                  </a:rPr>
                  <a:t>Student</a:t>
                </a:r>
                <a:r>
                  <a:rPr lang="en-US" sz="1800" baseline="0" dirty="0" smtClean="0">
                    <a:solidFill>
                      <a:schemeClr val="tx2"/>
                    </a:solidFill>
                    <a:latin typeface="Trebuchet MS" pitchFamily="34" charset="0"/>
                  </a:rPr>
                  <a:t> discounts are available on our </a:t>
                </a:r>
                <a:r>
                  <a:rPr lang="en-US" sz="1800" baseline="0" dirty="0" err="1" smtClean="0">
                    <a:solidFill>
                      <a:schemeClr val="tx2"/>
                    </a:solidFill>
                    <a:latin typeface="Trebuchet MS" pitchFamily="34" charset="0"/>
                  </a:rPr>
                  <a:t>Facebook</a:t>
                </a:r>
                <a:r>
                  <a:rPr lang="en-US" sz="1800" baseline="0" dirty="0" smtClean="0">
                    <a:solidFill>
                      <a:schemeClr val="tx2"/>
                    </a:solidFill>
                    <a:latin typeface="Trebuchet MS" pitchFamily="34" charset="0"/>
                  </a:rPr>
                  <a:t> page.</a:t>
                </a:r>
                <a:br>
                  <a:rPr lang="en-US" sz="1800" baseline="0" dirty="0" smtClean="0">
                    <a:solidFill>
                      <a:schemeClr val="tx2"/>
                    </a:solidFill>
                    <a:latin typeface="Trebuchet MS" pitchFamily="34" charset="0"/>
                  </a:rPr>
                </a:br>
                <a:r>
                  <a:rPr lang="en-US" sz="1800" baseline="0" dirty="0" smtClean="0">
                    <a:solidFill>
                      <a:schemeClr val="tx2"/>
                    </a:solidFill>
                    <a:latin typeface="Trebuchet MS" pitchFamily="34" charset="0"/>
                  </a:rPr>
                  <a:t>Go to </a:t>
                </a:r>
                <a:r>
                  <a:rPr lang="en-US" sz="1800" u="sng" baseline="0" dirty="0" smtClean="0">
                    <a:solidFill>
                      <a:schemeClr val="tx2"/>
                    </a:solidFill>
                    <a:latin typeface="Trebuchet MS" pitchFamily="34" charset="0"/>
                  </a:rPr>
                  <a:t>PosterPresentations.com</a:t>
                </a:r>
                <a:r>
                  <a:rPr lang="en-US" sz="1800" baseline="0" dirty="0" smtClean="0">
                    <a:solidFill>
                      <a:schemeClr val="tx2"/>
                    </a:solidFill>
                    <a:latin typeface="Trebuchet MS" pitchFamily="34" charset="0"/>
                  </a:rPr>
                  <a:t> and click on the FB icon. </a:t>
                </a:r>
                <a:endParaRPr lang="en-US" sz="1800" dirty="0">
                  <a:solidFill>
                    <a:schemeClr val="tx2"/>
                  </a:solidFill>
                  <a:latin typeface="Trebuchet MS" pitchFamily="34" charset="0"/>
                </a:endParaRPr>
              </a:p>
            </p:txBody>
          </p:sp>
        </p:grpSp>
        <p:sp>
          <p:nvSpPr>
            <p:cNvPr id="72" name="TextBox 71"/>
            <p:cNvSpPr txBox="1"/>
            <p:nvPr userDrawn="1"/>
          </p:nvSpPr>
          <p:spPr>
            <a:xfrm>
              <a:off x="44262808" y="31169782"/>
              <a:ext cx="6870216" cy="1109193"/>
            </a:xfrm>
            <a:prstGeom prst="rect">
              <a:avLst/>
            </a:prstGeom>
            <a:noFill/>
          </p:spPr>
          <p:txBody>
            <a:bodyPr wrap="square" lIns="65304" tIns="32651" rIns="65304" bIns="32651" rtlCol="0">
              <a:spAutoFit/>
            </a:bodyPr>
            <a:lstStyle/>
            <a:p>
              <a:pPr>
                <a:lnSpc>
                  <a:spcPts val="1950"/>
                </a:lnSpc>
              </a:pPr>
              <a:r>
                <a:rPr lang="en-US" sz="2100" dirty="0" smtClean="0">
                  <a:solidFill>
                    <a:schemeClr val="bg1"/>
                  </a:solidFill>
                </a:rPr>
                <a:t>© 2013</a:t>
              </a:r>
              <a:r>
                <a:rPr lang="en-US" sz="2100" baseline="0" dirty="0" smtClean="0">
                  <a:solidFill>
                    <a:schemeClr val="bg1"/>
                  </a:solidFill>
                </a:rPr>
                <a:t> </a:t>
              </a:r>
              <a:r>
                <a:rPr lang="en-US" sz="2100" dirty="0" smtClean="0">
                  <a:solidFill>
                    <a:schemeClr val="bg1"/>
                  </a:solidFill>
                </a:rPr>
                <a:t>PosterPresentations.com</a:t>
              </a:r>
              <a:br>
                <a:rPr lang="en-US" sz="2100" dirty="0" smtClean="0">
                  <a:solidFill>
                    <a:schemeClr val="bg1"/>
                  </a:solidFill>
                </a:rPr>
              </a:br>
              <a:r>
                <a:rPr lang="en-US" sz="21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        </a:t>
              </a:r>
            </a:p>
            <a:p>
              <a:pPr>
                <a:lnSpc>
                  <a:spcPts val="1950"/>
                </a:lnSpc>
              </a:pPr>
              <a:r>
                <a:rPr lang="en-US" sz="1800" baseline="0" dirty="0" smtClean="0">
                  <a:solidFill>
                    <a:schemeClr val="bg1"/>
                  </a:solidFill>
                </a:rPr>
                <a:t>     Berkeley CA </a:t>
              </a:r>
              <a:r>
                <a:rPr lang="en-US" sz="1500" baseline="0" dirty="0" smtClean="0">
                  <a:solidFill>
                    <a:schemeClr val="bg1"/>
                  </a:solidFill>
                </a:rPr>
                <a:t>94710</a:t>
              </a:r>
              <a:r>
                <a:rPr lang="en-US" sz="1800" baseline="0" dirty="0" smtClean="0">
                  <a:solidFill>
                    <a:schemeClr val="bg1"/>
                  </a:solidFill>
                </a:rPr>
                <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100" b="1" dirty="0">
                <a:solidFill>
                  <a:srgbClr val="FFFF00"/>
                </a:solidFill>
              </a:endParaRPr>
            </a:p>
          </p:txBody>
        </p:sp>
      </p:grpSp>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3291675" rtl="0" eaLnBrk="1" latinLnBrk="0" hangingPunct="1">
        <a:spcBef>
          <a:spcPct val="0"/>
        </a:spcBef>
        <a:buNone/>
        <a:defRPr sz="6600" kern="1200">
          <a:solidFill>
            <a:schemeClr val="bg1"/>
          </a:solidFill>
          <a:latin typeface="Trebuchet MS" pitchFamily="34" charset="0"/>
          <a:ea typeface="+mj-ea"/>
          <a:cs typeface="+mj-cs"/>
        </a:defRPr>
      </a:lvl1pPr>
    </p:titleStyle>
    <p:bodyStyle>
      <a:lvl1pPr marL="1234379" indent="-1234379" algn="l" defTabSz="3291675" rtl="0" eaLnBrk="1" latinLnBrk="0" hangingPunct="1">
        <a:spcBef>
          <a:spcPct val="20000"/>
        </a:spcBef>
        <a:buFont typeface="Arial" pitchFamily="34" charset="0"/>
        <a:buChar char="•"/>
        <a:defRPr sz="11600" kern="1200">
          <a:solidFill>
            <a:schemeClr val="tx1"/>
          </a:solidFill>
          <a:latin typeface="+mn-lt"/>
          <a:ea typeface="+mn-ea"/>
          <a:cs typeface="+mn-cs"/>
        </a:defRPr>
      </a:lvl1pPr>
      <a:lvl2pPr marL="2674487" indent="-1028648" algn="l" defTabSz="3291675" rtl="0" eaLnBrk="1" latinLnBrk="0" hangingPunct="1">
        <a:spcBef>
          <a:spcPct val="20000"/>
        </a:spcBef>
        <a:buFont typeface="Arial" pitchFamily="34" charset="0"/>
        <a:buChar char="–"/>
        <a:defRPr sz="10100" kern="1200">
          <a:solidFill>
            <a:schemeClr val="tx1"/>
          </a:solidFill>
          <a:latin typeface="+mn-lt"/>
          <a:ea typeface="+mn-ea"/>
          <a:cs typeface="+mn-cs"/>
        </a:defRPr>
      </a:lvl2pPr>
      <a:lvl3pPr marL="4114595" indent="-822920" algn="l" defTabSz="3291675" rtl="0" eaLnBrk="1" latinLnBrk="0" hangingPunct="1">
        <a:spcBef>
          <a:spcPct val="20000"/>
        </a:spcBef>
        <a:buFont typeface="Arial" pitchFamily="34" charset="0"/>
        <a:buChar char="•"/>
        <a:defRPr sz="8700" kern="1200">
          <a:solidFill>
            <a:schemeClr val="tx1"/>
          </a:solidFill>
          <a:latin typeface="+mn-lt"/>
          <a:ea typeface="+mn-ea"/>
          <a:cs typeface="+mn-cs"/>
        </a:defRPr>
      </a:lvl3pPr>
      <a:lvl4pPr marL="5760433" indent="-822920" algn="l" defTabSz="3291675" rtl="0" eaLnBrk="1" latinLnBrk="0" hangingPunct="1">
        <a:spcBef>
          <a:spcPct val="20000"/>
        </a:spcBef>
        <a:buFont typeface="Arial" pitchFamily="34" charset="0"/>
        <a:buChar char="–"/>
        <a:defRPr sz="7200" kern="1200">
          <a:solidFill>
            <a:schemeClr val="tx1"/>
          </a:solidFill>
          <a:latin typeface="+mn-lt"/>
          <a:ea typeface="+mn-ea"/>
          <a:cs typeface="+mn-cs"/>
        </a:defRPr>
      </a:lvl4pPr>
      <a:lvl5pPr marL="7406270" indent="-822920" algn="l" defTabSz="3291675" rtl="0" eaLnBrk="1" latinLnBrk="0" hangingPunct="1">
        <a:spcBef>
          <a:spcPct val="20000"/>
        </a:spcBef>
        <a:buFont typeface="Arial" pitchFamily="34" charset="0"/>
        <a:buChar char="»"/>
        <a:defRPr sz="7200" kern="1200">
          <a:solidFill>
            <a:schemeClr val="tx1"/>
          </a:solidFill>
          <a:latin typeface="+mn-lt"/>
          <a:ea typeface="+mn-ea"/>
          <a:cs typeface="+mn-cs"/>
        </a:defRPr>
      </a:lvl5pPr>
      <a:lvl6pPr marL="9052108" indent="-822920" algn="l" defTabSz="3291675" rtl="0" eaLnBrk="1" latinLnBrk="0" hangingPunct="1">
        <a:spcBef>
          <a:spcPct val="20000"/>
        </a:spcBef>
        <a:buFont typeface="Arial" pitchFamily="34" charset="0"/>
        <a:buChar char="•"/>
        <a:defRPr sz="7200" kern="1200">
          <a:solidFill>
            <a:schemeClr val="tx1"/>
          </a:solidFill>
          <a:latin typeface="+mn-lt"/>
          <a:ea typeface="+mn-ea"/>
          <a:cs typeface="+mn-cs"/>
        </a:defRPr>
      </a:lvl6pPr>
      <a:lvl7pPr marL="10697945" indent="-822920" algn="l" defTabSz="3291675" rtl="0" eaLnBrk="1" latinLnBrk="0" hangingPunct="1">
        <a:spcBef>
          <a:spcPct val="20000"/>
        </a:spcBef>
        <a:buFont typeface="Arial" pitchFamily="34" charset="0"/>
        <a:buChar char="•"/>
        <a:defRPr sz="7200" kern="1200">
          <a:solidFill>
            <a:schemeClr val="tx1"/>
          </a:solidFill>
          <a:latin typeface="+mn-lt"/>
          <a:ea typeface="+mn-ea"/>
          <a:cs typeface="+mn-cs"/>
        </a:defRPr>
      </a:lvl7pPr>
      <a:lvl8pPr marL="12343783" indent="-822920" algn="l" defTabSz="3291675" rtl="0" eaLnBrk="1" latinLnBrk="0" hangingPunct="1">
        <a:spcBef>
          <a:spcPct val="20000"/>
        </a:spcBef>
        <a:buFont typeface="Arial" pitchFamily="34" charset="0"/>
        <a:buChar char="•"/>
        <a:defRPr sz="7200" kern="1200">
          <a:solidFill>
            <a:schemeClr val="tx1"/>
          </a:solidFill>
          <a:latin typeface="+mn-lt"/>
          <a:ea typeface="+mn-ea"/>
          <a:cs typeface="+mn-cs"/>
        </a:defRPr>
      </a:lvl8pPr>
      <a:lvl9pPr marL="13989620" indent="-822920" algn="l" defTabSz="3291675" rtl="0" eaLnBrk="1" latinLnBrk="0" hangingPunct="1">
        <a:spcBef>
          <a:spcPct val="20000"/>
        </a:spcBef>
        <a:buFont typeface="Arial" pitchFamily="34" charset="0"/>
        <a:buChar char="•"/>
        <a:defRPr sz="7200" kern="1200">
          <a:solidFill>
            <a:schemeClr val="tx1"/>
          </a:solidFill>
          <a:latin typeface="+mn-lt"/>
          <a:ea typeface="+mn-ea"/>
          <a:cs typeface="+mn-cs"/>
        </a:defRPr>
      </a:lvl9pPr>
    </p:bodyStyle>
    <p:otherStyle>
      <a:defPPr>
        <a:defRPr lang="en-US"/>
      </a:defPPr>
      <a:lvl1pPr marL="0" algn="l" defTabSz="3291675" rtl="0" eaLnBrk="1" latinLnBrk="0" hangingPunct="1">
        <a:defRPr sz="6500" kern="1200">
          <a:solidFill>
            <a:schemeClr val="tx1"/>
          </a:solidFill>
          <a:latin typeface="+mn-lt"/>
          <a:ea typeface="+mn-ea"/>
          <a:cs typeface="+mn-cs"/>
        </a:defRPr>
      </a:lvl1pPr>
      <a:lvl2pPr marL="1645838" algn="l" defTabSz="3291675" rtl="0" eaLnBrk="1" latinLnBrk="0" hangingPunct="1">
        <a:defRPr sz="6500" kern="1200">
          <a:solidFill>
            <a:schemeClr val="tx1"/>
          </a:solidFill>
          <a:latin typeface="+mn-lt"/>
          <a:ea typeface="+mn-ea"/>
          <a:cs typeface="+mn-cs"/>
        </a:defRPr>
      </a:lvl2pPr>
      <a:lvl3pPr marL="3291675" algn="l" defTabSz="3291675" rtl="0" eaLnBrk="1" latinLnBrk="0" hangingPunct="1">
        <a:defRPr sz="6500" kern="1200">
          <a:solidFill>
            <a:schemeClr val="tx1"/>
          </a:solidFill>
          <a:latin typeface="+mn-lt"/>
          <a:ea typeface="+mn-ea"/>
          <a:cs typeface="+mn-cs"/>
        </a:defRPr>
      </a:lvl3pPr>
      <a:lvl4pPr marL="4937513" algn="l" defTabSz="3291675" rtl="0" eaLnBrk="1" latinLnBrk="0" hangingPunct="1">
        <a:defRPr sz="6500" kern="1200">
          <a:solidFill>
            <a:schemeClr val="tx1"/>
          </a:solidFill>
          <a:latin typeface="+mn-lt"/>
          <a:ea typeface="+mn-ea"/>
          <a:cs typeface="+mn-cs"/>
        </a:defRPr>
      </a:lvl4pPr>
      <a:lvl5pPr marL="6583351" algn="l" defTabSz="3291675" rtl="0" eaLnBrk="1" latinLnBrk="0" hangingPunct="1">
        <a:defRPr sz="6500" kern="1200">
          <a:solidFill>
            <a:schemeClr val="tx1"/>
          </a:solidFill>
          <a:latin typeface="+mn-lt"/>
          <a:ea typeface="+mn-ea"/>
          <a:cs typeface="+mn-cs"/>
        </a:defRPr>
      </a:lvl5pPr>
      <a:lvl6pPr marL="8229189" algn="l" defTabSz="3291675" rtl="0" eaLnBrk="1" latinLnBrk="0" hangingPunct="1">
        <a:defRPr sz="6500" kern="1200">
          <a:solidFill>
            <a:schemeClr val="tx1"/>
          </a:solidFill>
          <a:latin typeface="+mn-lt"/>
          <a:ea typeface="+mn-ea"/>
          <a:cs typeface="+mn-cs"/>
        </a:defRPr>
      </a:lvl6pPr>
      <a:lvl7pPr marL="9875027" algn="l" defTabSz="3291675" rtl="0" eaLnBrk="1" latinLnBrk="0" hangingPunct="1">
        <a:defRPr sz="6500" kern="1200">
          <a:solidFill>
            <a:schemeClr val="tx1"/>
          </a:solidFill>
          <a:latin typeface="+mn-lt"/>
          <a:ea typeface="+mn-ea"/>
          <a:cs typeface="+mn-cs"/>
        </a:defRPr>
      </a:lvl7pPr>
      <a:lvl8pPr marL="11520864" algn="l" defTabSz="3291675" rtl="0" eaLnBrk="1" latinLnBrk="0" hangingPunct="1">
        <a:defRPr sz="6500" kern="1200">
          <a:solidFill>
            <a:schemeClr val="tx1"/>
          </a:solidFill>
          <a:latin typeface="+mn-lt"/>
          <a:ea typeface="+mn-ea"/>
          <a:cs typeface="+mn-cs"/>
        </a:defRPr>
      </a:lvl8pPr>
      <a:lvl9pPr marL="13166702" algn="l" defTabSz="3291675" rtl="0" eaLnBrk="1" latinLnBrk="0" hangingPunct="1">
        <a:defRPr sz="6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 name="29 Dikdörtgen"/>
          <p:cNvSpPr/>
          <p:nvPr/>
        </p:nvSpPr>
        <p:spPr>
          <a:xfrm>
            <a:off x="0" y="-76864"/>
            <a:ext cx="25203150" cy="4380849"/>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2" name="31 Dikdörtgen"/>
          <p:cNvSpPr/>
          <p:nvPr/>
        </p:nvSpPr>
        <p:spPr>
          <a:xfrm>
            <a:off x="680167" y="5581461"/>
            <a:ext cx="11490586" cy="26459517"/>
          </a:xfrm>
          <a:prstGeom prst="rect">
            <a:avLst/>
          </a:prstGeom>
          <a:solidFill>
            <a:schemeClr val="accent3">
              <a:lumMod val="20000"/>
              <a:lumOff val="80000"/>
            </a:schemeClr>
          </a:solidFill>
          <a:ln>
            <a:solidFill>
              <a:schemeClr val="accent4">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pPr lvl="0" algn="just" defTabSz="914400" eaLnBrk="0" fontAlgn="base" hangingPunct="0">
              <a:lnSpc>
                <a:spcPct val="115000"/>
              </a:lnSpc>
              <a:spcBef>
                <a:spcPct val="20000"/>
              </a:spcBef>
              <a:spcAft>
                <a:spcPts val="1000"/>
              </a:spcAft>
              <a:defRPr/>
            </a:pPr>
            <a:endParaRPr lang="tr-TR" sz="1200" kern="0" dirty="0">
              <a:solidFill>
                <a:srgbClr val="000000"/>
              </a:solidFill>
              <a:latin typeface="Times New Roman" pitchFamily="18" charset="0"/>
              <a:ea typeface="Calibri"/>
              <a:cs typeface="Times New Roman" pitchFamily="18" charset="0"/>
            </a:endParaRPr>
          </a:p>
        </p:txBody>
      </p:sp>
      <p:sp>
        <p:nvSpPr>
          <p:cNvPr id="6" name="Text Placeholder 5"/>
          <p:cNvSpPr>
            <a:spLocks noGrp="1"/>
          </p:cNvSpPr>
          <p:nvPr>
            <p:ph type="body" sz="quarter" idx="20"/>
          </p:nvPr>
        </p:nvSpPr>
        <p:spPr>
          <a:xfrm>
            <a:off x="680167" y="5581461"/>
            <a:ext cx="11535703" cy="2792518"/>
          </a:xfrm>
          <a:solidFill>
            <a:schemeClr val="accent3">
              <a:lumMod val="20000"/>
              <a:lumOff val="80000"/>
            </a:schemeClr>
          </a:solidFill>
        </p:spPr>
        <p:txBody>
          <a:bodyPr/>
          <a:lstStyle/>
          <a:p>
            <a:pPr lvl="0" algn="just" defTabSz="914400" eaLnBrk="0" fontAlgn="base" hangingPunct="0">
              <a:lnSpc>
                <a:spcPct val="115000"/>
              </a:lnSpc>
              <a:spcAft>
                <a:spcPts val="1000"/>
              </a:spcAft>
              <a:defRPr/>
            </a:pPr>
            <a:r>
              <a:rPr lang="tr-TR" sz="2600" b="0" u="none" kern="0" dirty="0" smtClean="0">
                <a:solidFill>
                  <a:srgbClr val="000000"/>
                </a:solidFill>
                <a:latin typeface="Times New Roman" pitchFamily="18" charset="0"/>
                <a:ea typeface="Calibri"/>
                <a:cs typeface="Times New Roman" pitchFamily="18" charset="0"/>
              </a:rPr>
              <a:t> </a:t>
            </a:r>
            <a:r>
              <a:rPr lang="tr-TR" sz="2600" u="none" kern="0" dirty="0" smtClean="0">
                <a:solidFill>
                  <a:srgbClr val="000000"/>
                </a:solidFill>
                <a:latin typeface="Times New Roman" pitchFamily="18" charset="0"/>
                <a:ea typeface="Calibri"/>
                <a:cs typeface="Times New Roman" pitchFamily="18" charset="0"/>
              </a:rPr>
              <a:t>GİRİŞ</a:t>
            </a:r>
          </a:p>
          <a:p>
            <a:pPr lvl="0" algn="just" defTabSz="914400" eaLnBrk="0" fontAlgn="base" hangingPunct="0">
              <a:lnSpc>
                <a:spcPct val="115000"/>
              </a:lnSpc>
              <a:spcAft>
                <a:spcPts val="1000"/>
              </a:spcAft>
              <a:defRPr/>
            </a:pPr>
            <a:r>
              <a:rPr lang="tr-TR" sz="2600" b="0" u="none" kern="0" dirty="0">
                <a:solidFill>
                  <a:srgbClr val="000000"/>
                </a:solidFill>
                <a:latin typeface="Times New Roman" pitchFamily="18" charset="0"/>
                <a:ea typeface="Calibri"/>
                <a:cs typeface="Times New Roman" pitchFamily="18" charset="0"/>
              </a:rPr>
              <a:t> </a:t>
            </a:r>
            <a:r>
              <a:rPr lang="tr-TR" sz="2600" b="0" u="none" kern="0" dirty="0" smtClean="0">
                <a:solidFill>
                  <a:srgbClr val="000000"/>
                </a:solidFill>
                <a:latin typeface="Times New Roman" pitchFamily="18" charset="0"/>
                <a:ea typeface="Calibri"/>
                <a:cs typeface="Times New Roman" pitchFamily="18" charset="0"/>
              </a:rPr>
              <a:t>   </a:t>
            </a:r>
            <a:r>
              <a:rPr lang="tr-TR" b="0" u="none" kern="0" dirty="0" smtClean="0">
                <a:solidFill>
                  <a:srgbClr val="000000"/>
                </a:solidFill>
                <a:latin typeface="Times New Roman" pitchFamily="18" charset="0"/>
                <a:ea typeface="Calibri"/>
                <a:cs typeface="Times New Roman" pitchFamily="18" charset="0"/>
              </a:rPr>
              <a:t>Bu </a:t>
            </a:r>
            <a:r>
              <a:rPr lang="tr-TR" b="0" u="none" kern="0" dirty="0">
                <a:solidFill>
                  <a:srgbClr val="000000"/>
                </a:solidFill>
                <a:latin typeface="Times New Roman" pitchFamily="18" charset="0"/>
                <a:ea typeface="Calibri"/>
                <a:cs typeface="Times New Roman" pitchFamily="18" charset="0"/>
              </a:rPr>
              <a:t>çalışma, Türkiye genelinde 81 ilde bulunan 83 Halk Sağlığı </a:t>
            </a:r>
            <a:r>
              <a:rPr lang="tr-TR" b="0" u="none" kern="0" dirty="0" smtClean="0">
                <a:solidFill>
                  <a:srgbClr val="000000"/>
                </a:solidFill>
                <a:latin typeface="Times New Roman" pitchFamily="18" charset="0"/>
                <a:ea typeface="Calibri"/>
                <a:cs typeface="Times New Roman" pitchFamily="18" charset="0"/>
              </a:rPr>
              <a:t>Laboratuvarından (HSL), L1 tipi HSL’ </a:t>
            </a:r>
            <a:r>
              <a:rPr lang="tr-TR" b="0" u="none" kern="0" dirty="0" err="1" smtClean="0">
                <a:solidFill>
                  <a:srgbClr val="000000"/>
                </a:solidFill>
                <a:latin typeface="Times New Roman" pitchFamily="18" charset="0"/>
                <a:ea typeface="Calibri"/>
                <a:cs typeface="Times New Roman" pitchFamily="18" charset="0"/>
              </a:rPr>
              <a:t>lerin</a:t>
            </a:r>
            <a:r>
              <a:rPr lang="tr-TR" b="0" u="none" kern="0" dirty="0" smtClean="0">
                <a:solidFill>
                  <a:srgbClr val="000000"/>
                </a:solidFill>
                <a:latin typeface="Times New Roman" pitchFamily="18" charset="0"/>
                <a:ea typeface="Calibri"/>
                <a:cs typeface="Times New Roman" pitchFamily="18" charset="0"/>
              </a:rPr>
              <a:t> TS </a:t>
            </a:r>
            <a:r>
              <a:rPr lang="tr-TR" b="0" u="none" kern="0" dirty="0">
                <a:solidFill>
                  <a:srgbClr val="000000"/>
                </a:solidFill>
                <a:latin typeface="Times New Roman" pitchFamily="18" charset="0"/>
                <a:ea typeface="Calibri"/>
                <a:cs typeface="Times New Roman" pitchFamily="18" charset="0"/>
              </a:rPr>
              <a:t>EN ISO/IEC 17025 “Deney ve Kalibrasyon Laboratuvarlarının Yeterliliği İçin Genel Şartlar” standardına göre </a:t>
            </a:r>
            <a:r>
              <a:rPr lang="tr-TR" b="0" u="none" kern="0" dirty="0" smtClean="0">
                <a:solidFill>
                  <a:srgbClr val="000000"/>
                </a:solidFill>
                <a:latin typeface="Times New Roman" pitchFamily="18" charset="0"/>
                <a:ea typeface="Calibri"/>
                <a:cs typeface="Times New Roman" pitchFamily="18" charset="0"/>
              </a:rPr>
              <a:t>akreditasyon durumunun hedefler doğrultusunda yıllara göre dağılımının belirlenmesi amacıyla </a:t>
            </a:r>
            <a:r>
              <a:rPr lang="tr-TR" b="0" u="none" kern="0" dirty="0">
                <a:solidFill>
                  <a:srgbClr val="000000"/>
                </a:solidFill>
                <a:latin typeface="Times New Roman" pitchFamily="18" charset="0"/>
                <a:ea typeface="Calibri"/>
                <a:cs typeface="Times New Roman" pitchFamily="18" charset="0"/>
              </a:rPr>
              <a:t>yapıldı.</a:t>
            </a:r>
          </a:p>
          <a:p>
            <a:endParaRPr lang="en-US" sz="3600" dirty="0"/>
          </a:p>
        </p:txBody>
      </p:sp>
      <p:sp>
        <p:nvSpPr>
          <p:cNvPr id="12" name="Text Placeholder 11"/>
          <p:cNvSpPr>
            <a:spLocks noGrp="1"/>
          </p:cNvSpPr>
          <p:nvPr>
            <p:ph type="body" sz="quarter" idx="26"/>
          </p:nvPr>
        </p:nvSpPr>
        <p:spPr>
          <a:xfrm>
            <a:off x="12578225" y="14028823"/>
            <a:ext cx="12342261" cy="3153155"/>
          </a:xfrm>
          <a:solidFill>
            <a:schemeClr val="accent3">
              <a:lumMod val="20000"/>
              <a:lumOff val="80000"/>
            </a:schemeClr>
          </a:solidFill>
        </p:spPr>
        <p:style>
          <a:lnRef idx="2">
            <a:schemeClr val="dk1"/>
          </a:lnRef>
          <a:fillRef idx="1">
            <a:schemeClr val="lt1"/>
          </a:fillRef>
          <a:effectRef idx="0">
            <a:schemeClr val="dk1"/>
          </a:effectRef>
          <a:fontRef idx="minor">
            <a:schemeClr val="dk1"/>
          </a:fontRef>
        </p:style>
        <p:txBody>
          <a:bodyPr/>
          <a:lstStyle/>
          <a:p>
            <a:r>
              <a:rPr lang="tr-TR" sz="2800" dirty="0">
                <a:latin typeface="Times New Roman" pitchFamily="18" charset="0"/>
                <a:cs typeface="Times New Roman" pitchFamily="18" charset="0"/>
              </a:rPr>
              <a:t>AKREDİTASYON AŞAMASINDAKİ HSL’ LER </a:t>
            </a:r>
            <a:r>
              <a:rPr lang="tr-TR" sz="2800" dirty="0" smtClean="0">
                <a:latin typeface="Times New Roman" pitchFamily="18" charset="0"/>
                <a:cs typeface="Times New Roman" pitchFamily="18" charset="0"/>
              </a:rPr>
              <a:t>(KASIM </a:t>
            </a:r>
            <a:r>
              <a:rPr lang="tr-TR" sz="2800" dirty="0">
                <a:latin typeface="Times New Roman" pitchFamily="18" charset="0"/>
                <a:cs typeface="Times New Roman" pitchFamily="18" charset="0"/>
              </a:rPr>
              <a:t>2016)</a:t>
            </a:r>
          </a:p>
          <a:p>
            <a:r>
              <a:rPr lang="tr-TR" sz="2800" dirty="0" smtClean="0">
                <a:latin typeface="Times New Roman" pitchFamily="18" charset="0"/>
                <a:cs typeface="Times New Roman" pitchFamily="18" charset="0"/>
              </a:rPr>
              <a:t>•ANKARA </a:t>
            </a:r>
            <a:r>
              <a:rPr lang="tr-TR" sz="2800" dirty="0">
                <a:latin typeface="Times New Roman" pitchFamily="18" charset="0"/>
                <a:cs typeface="Times New Roman" pitchFamily="18" charset="0"/>
              </a:rPr>
              <a:t>HSL (TÜRKAK denetimi tamamlandı Sertifikasyon aşamasında bekleniyor)</a:t>
            </a:r>
          </a:p>
          <a:p>
            <a:r>
              <a:rPr lang="tr-TR" sz="2800" dirty="0" smtClean="0">
                <a:latin typeface="Times New Roman" pitchFamily="18" charset="0"/>
                <a:cs typeface="Times New Roman" pitchFamily="18" charset="0"/>
              </a:rPr>
              <a:t>•İSTANBUL </a:t>
            </a:r>
            <a:r>
              <a:rPr lang="tr-TR" sz="2800" dirty="0">
                <a:latin typeface="Times New Roman" pitchFamily="18" charset="0"/>
                <a:cs typeface="Times New Roman" pitchFamily="18" charset="0"/>
              </a:rPr>
              <a:t>2 NOLU HSL (Dosyalar TÜRKAK sayfasına yüklendi, TÜRKAK denetimi bekleniyor</a:t>
            </a:r>
            <a:r>
              <a:rPr lang="tr-TR" sz="2800" dirty="0" smtClean="0">
                <a:latin typeface="Times New Roman" pitchFamily="18" charset="0"/>
                <a:cs typeface="Times New Roman" pitchFamily="18" charset="0"/>
              </a:rPr>
              <a:t>)</a:t>
            </a:r>
          </a:p>
          <a:p>
            <a:endParaRPr lang="tr-TR" sz="2600" dirty="0">
              <a:latin typeface="Times New Roman" pitchFamily="18" charset="0"/>
              <a:cs typeface="Times New Roman" pitchFamily="18" charset="0"/>
            </a:endParaRPr>
          </a:p>
        </p:txBody>
      </p:sp>
      <p:sp>
        <p:nvSpPr>
          <p:cNvPr id="13" name="Text Placeholder 12"/>
          <p:cNvSpPr>
            <a:spLocks noGrp="1"/>
          </p:cNvSpPr>
          <p:nvPr>
            <p:ph type="body" sz="quarter" idx="27"/>
          </p:nvPr>
        </p:nvSpPr>
        <p:spPr>
          <a:xfrm>
            <a:off x="12601575" y="26739899"/>
            <a:ext cx="11682732" cy="505986"/>
          </a:xfrm>
        </p:spPr>
        <p:txBody>
          <a:bodyPr/>
          <a:lstStyle/>
          <a:p>
            <a:pPr algn="l"/>
            <a:r>
              <a:rPr lang="tr-TR" sz="3600" u="none" dirty="0" smtClean="0">
                <a:solidFill>
                  <a:schemeClr val="tx1"/>
                </a:solidFill>
                <a:latin typeface="Times New Roman" pitchFamily="18" charset="0"/>
                <a:cs typeface="Times New Roman" pitchFamily="18" charset="0"/>
              </a:rPr>
              <a:t>SONUÇ</a:t>
            </a:r>
            <a:endParaRPr lang="en-US" sz="3600" u="none" dirty="0">
              <a:solidFill>
                <a:schemeClr val="tx1"/>
              </a:solidFill>
              <a:latin typeface="Times New Roman" pitchFamily="18" charset="0"/>
              <a:cs typeface="Times New Roman" pitchFamily="18" charset="0"/>
            </a:endParaRPr>
          </a:p>
        </p:txBody>
      </p:sp>
      <p:sp>
        <p:nvSpPr>
          <p:cNvPr id="14" name="Text Placeholder 13"/>
          <p:cNvSpPr>
            <a:spLocks noGrp="1"/>
          </p:cNvSpPr>
          <p:nvPr>
            <p:ph type="body" sz="quarter" idx="28"/>
          </p:nvPr>
        </p:nvSpPr>
        <p:spPr>
          <a:xfrm>
            <a:off x="19055507" y="22477628"/>
            <a:ext cx="5857763" cy="638620"/>
          </a:xfrm>
        </p:spPr>
        <p:txBody>
          <a:bodyPr/>
          <a:lstStyle/>
          <a:p>
            <a:r>
              <a:rPr lang="tr-TR" dirty="0" smtClean="0"/>
              <a:t> </a:t>
            </a:r>
            <a:endParaRPr lang="en-US" dirty="0"/>
          </a:p>
        </p:txBody>
      </p:sp>
      <p:sp>
        <p:nvSpPr>
          <p:cNvPr id="43" name="Text Placeholder 42"/>
          <p:cNvSpPr>
            <a:spLocks noGrp="1"/>
          </p:cNvSpPr>
          <p:nvPr>
            <p:ph type="body" sz="quarter" idx="184"/>
          </p:nvPr>
        </p:nvSpPr>
        <p:spPr>
          <a:xfrm>
            <a:off x="4438649" y="2490952"/>
            <a:ext cx="16077774" cy="1074026"/>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r>
              <a:rPr lang="en-US" sz="3600" dirty="0" err="1" smtClean="0">
                <a:solidFill>
                  <a:schemeClr val="tx1"/>
                </a:solidFill>
              </a:rPr>
              <a:t>Nesrin</a:t>
            </a:r>
            <a:r>
              <a:rPr lang="en-US" sz="3600" dirty="0" smtClean="0">
                <a:solidFill>
                  <a:schemeClr val="tx1"/>
                </a:solidFill>
              </a:rPr>
              <a:t> </a:t>
            </a:r>
            <a:r>
              <a:rPr lang="en-US" sz="3600" dirty="0" smtClean="0">
                <a:solidFill>
                  <a:schemeClr val="tx1"/>
                </a:solidFill>
              </a:rPr>
              <a:t>GEVREK</a:t>
            </a:r>
            <a:r>
              <a:rPr lang="tr-TR" sz="3600" smtClean="0">
                <a:solidFill>
                  <a:schemeClr val="tx1"/>
                </a:solidFill>
              </a:rPr>
              <a:t>  </a:t>
            </a:r>
            <a:r>
              <a:rPr lang="en-US" sz="3600" dirty="0" err="1" smtClean="0">
                <a:solidFill>
                  <a:schemeClr val="tx1"/>
                </a:solidFill>
              </a:rPr>
              <a:t>Göktuğ</a:t>
            </a:r>
            <a:r>
              <a:rPr lang="en-US" sz="3600" dirty="0" smtClean="0">
                <a:solidFill>
                  <a:schemeClr val="tx1"/>
                </a:solidFill>
              </a:rPr>
              <a:t> </a:t>
            </a:r>
            <a:r>
              <a:rPr lang="en-US" sz="3600" dirty="0" smtClean="0">
                <a:solidFill>
                  <a:schemeClr val="tx1"/>
                </a:solidFill>
              </a:rPr>
              <a:t>BAYRAM</a:t>
            </a:r>
            <a:r>
              <a:rPr lang="tr-TR" sz="3600" dirty="0" smtClean="0">
                <a:solidFill>
                  <a:schemeClr val="tx1"/>
                </a:solidFill>
              </a:rPr>
              <a:t>   </a:t>
            </a:r>
            <a:r>
              <a:rPr lang="en-US" sz="3600" dirty="0" err="1" smtClean="0">
                <a:solidFill>
                  <a:schemeClr val="tx1"/>
                </a:solidFill>
              </a:rPr>
              <a:t>Uğur</a:t>
            </a:r>
            <a:r>
              <a:rPr lang="en-US" sz="3600" dirty="0" smtClean="0">
                <a:solidFill>
                  <a:schemeClr val="tx1"/>
                </a:solidFill>
              </a:rPr>
              <a:t> TOPC</a:t>
            </a:r>
            <a:r>
              <a:rPr lang="tr-TR" sz="3600" dirty="0" smtClean="0">
                <a:solidFill>
                  <a:schemeClr val="tx1"/>
                </a:solidFill>
              </a:rPr>
              <a:t>U   Edibe </a:t>
            </a:r>
            <a:r>
              <a:rPr lang="tr-TR" sz="3600" dirty="0" err="1">
                <a:solidFill>
                  <a:schemeClr val="tx1"/>
                </a:solidFill>
              </a:rPr>
              <a:t>Nurzen</a:t>
            </a:r>
            <a:r>
              <a:rPr lang="tr-TR" sz="3600" dirty="0">
                <a:solidFill>
                  <a:schemeClr val="tx1"/>
                </a:solidFill>
              </a:rPr>
              <a:t> BOZKURT </a:t>
            </a:r>
            <a:endParaRPr lang="en-US" sz="3600" dirty="0" smtClean="0">
              <a:solidFill>
                <a:schemeClr val="tx1"/>
              </a:solidFill>
            </a:endParaRPr>
          </a:p>
          <a:p>
            <a:r>
              <a:rPr lang="tr-TR" sz="3600" dirty="0" smtClean="0">
                <a:solidFill>
                  <a:schemeClr val="tx1"/>
                </a:solidFill>
              </a:rPr>
              <a:t>HALK SAĞLIĞI LABORATUVARLARI DAİRE BAŞKANLIĞI</a:t>
            </a:r>
            <a:endParaRPr lang="en-US" sz="3600" dirty="0">
              <a:solidFill>
                <a:schemeClr val="tx1"/>
              </a:solidFill>
            </a:endParaRPr>
          </a:p>
        </p:txBody>
      </p:sp>
      <p:sp>
        <p:nvSpPr>
          <p:cNvPr id="44" name="Text Placeholder 43"/>
          <p:cNvSpPr>
            <a:spLocks noGrp="1"/>
          </p:cNvSpPr>
          <p:nvPr>
            <p:ph type="body" sz="quarter" idx="185"/>
          </p:nvPr>
        </p:nvSpPr>
        <p:spPr>
          <a:xfrm>
            <a:off x="4438649" y="419100"/>
            <a:ext cx="16077774" cy="1885950"/>
          </a:xfrm>
        </p:spPr>
        <p:style>
          <a:lnRef idx="1">
            <a:schemeClr val="accent4"/>
          </a:lnRef>
          <a:fillRef idx="3">
            <a:schemeClr val="accent4"/>
          </a:fillRef>
          <a:effectRef idx="2">
            <a:schemeClr val="accent4"/>
          </a:effectRef>
          <a:fontRef idx="minor">
            <a:schemeClr val="lt1"/>
          </a:fontRef>
        </p:style>
        <p:txBody>
          <a:bodyPr>
            <a:noAutofit/>
          </a:bodyPr>
          <a:lstStyle/>
          <a:p>
            <a:r>
              <a:rPr lang="en-US" sz="3600" b="1" dirty="0">
                <a:solidFill>
                  <a:schemeClr val="tx1"/>
                </a:solidFill>
                <a:latin typeface="Times New Roman" pitchFamily="18" charset="0"/>
                <a:cs typeface="Times New Roman" pitchFamily="18" charset="0"/>
              </a:rPr>
              <a:t>HALK SAĞLIĞI </a:t>
            </a:r>
            <a:r>
              <a:rPr lang="en-US" sz="3600" b="1" dirty="0" smtClean="0">
                <a:solidFill>
                  <a:schemeClr val="tx1"/>
                </a:solidFill>
                <a:latin typeface="Times New Roman" pitchFamily="18" charset="0"/>
                <a:cs typeface="Times New Roman" pitchFamily="18" charset="0"/>
              </a:rPr>
              <a:t>LABORATUVARLARI</a:t>
            </a:r>
            <a:r>
              <a:rPr lang="tr-TR" sz="3600" b="1" dirty="0" smtClean="0">
                <a:solidFill>
                  <a:schemeClr val="tx1"/>
                </a:solidFill>
                <a:latin typeface="Times New Roman" pitchFamily="18" charset="0"/>
                <a:cs typeface="Times New Roman" pitchFamily="18" charset="0"/>
              </a:rPr>
              <a:t>NDA</a:t>
            </a:r>
            <a:r>
              <a:rPr lang="en-US" sz="3600" b="1" dirty="0" smtClean="0">
                <a:solidFill>
                  <a:schemeClr val="tx1"/>
                </a:solidFill>
                <a:latin typeface="Times New Roman" pitchFamily="18" charset="0"/>
                <a:cs typeface="Times New Roman" pitchFamily="18" charset="0"/>
              </a:rPr>
              <a:t> </a:t>
            </a:r>
            <a:r>
              <a:rPr lang="en-US" sz="3600" b="1" dirty="0">
                <a:solidFill>
                  <a:schemeClr val="tx1"/>
                </a:solidFill>
                <a:latin typeface="Times New Roman" pitchFamily="18" charset="0"/>
                <a:cs typeface="Times New Roman" pitchFamily="18" charset="0"/>
              </a:rPr>
              <a:t/>
            </a:r>
            <a:br>
              <a:rPr lang="en-US" sz="3600" b="1" dirty="0">
                <a:solidFill>
                  <a:schemeClr val="tx1"/>
                </a:solidFill>
                <a:latin typeface="Times New Roman" pitchFamily="18" charset="0"/>
                <a:cs typeface="Times New Roman" pitchFamily="18" charset="0"/>
              </a:rPr>
            </a:br>
            <a:r>
              <a:rPr lang="tr-TR" sz="3600" b="1" dirty="0" smtClean="0">
                <a:solidFill>
                  <a:schemeClr val="tx1"/>
                </a:solidFill>
                <a:latin typeface="Times New Roman" pitchFamily="18" charset="0"/>
                <a:cs typeface="Times New Roman" pitchFamily="18" charset="0"/>
              </a:rPr>
              <a:t>AKREDİTASYON DURUMUNUN</a:t>
            </a:r>
            <a:r>
              <a:rPr lang="en-US" sz="3600" b="1" dirty="0">
                <a:solidFill>
                  <a:schemeClr val="tx1"/>
                </a:solidFill>
                <a:latin typeface="Times New Roman" pitchFamily="18" charset="0"/>
                <a:cs typeface="Times New Roman" pitchFamily="18" charset="0"/>
              </a:rPr>
              <a:t/>
            </a:r>
            <a:br>
              <a:rPr lang="en-US" sz="3600" b="1" dirty="0">
                <a:solidFill>
                  <a:schemeClr val="tx1"/>
                </a:solidFill>
                <a:latin typeface="Times New Roman" pitchFamily="18" charset="0"/>
                <a:cs typeface="Times New Roman" pitchFamily="18" charset="0"/>
              </a:rPr>
            </a:br>
            <a:r>
              <a:rPr lang="en-US" sz="3600" b="1" dirty="0">
                <a:solidFill>
                  <a:schemeClr val="tx1"/>
                </a:solidFill>
                <a:latin typeface="Times New Roman" pitchFamily="18" charset="0"/>
                <a:cs typeface="Times New Roman" pitchFamily="18" charset="0"/>
              </a:rPr>
              <a:t>DEĞERLENDİRMESİ</a:t>
            </a:r>
            <a:r>
              <a:rPr lang="en-US" sz="3600" b="1" dirty="0">
                <a:solidFill>
                  <a:schemeClr val="tx1"/>
                </a:solidFill>
              </a:rPr>
              <a:t/>
            </a:r>
            <a:br>
              <a:rPr lang="en-US" sz="3600" b="1" dirty="0">
                <a:solidFill>
                  <a:schemeClr val="tx1"/>
                </a:solidFill>
              </a:rPr>
            </a:br>
            <a:endParaRPr lang="en-US" sz="3600" b="1" dirty="0">
              <a:solidFill>
                <a:schemeClr val="tx1"/>
              </a:solidFill>
            </a:endParaRPr>
          </a:p>
        </p:txBody>
      </p:sp>
      <p:sp>
        <p:nvSpPr>
          <p:cNvPr id="35" name="Text Placeholder 11"/>
          <p:cNvSpPr>
            <a:spLocks noGrp="1"/>
          </p:cNvSpPr>
          <p:nvPr>
            <p:ph type="body" sz="quarter" idx="26"/>
          </p:nvPr>
        </p:nvSpPr>
        <p:spPr>
          <a:xfrm>
            <a:off x="12570705" y="27245885"/>
            <a:ext cx="12326428" cy="369868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lnSpc>
                <a:spcPct val="115000"/>
              </a:lnSpc>
              <a:spcAft>
                <a:spcPts val="1000"/>
              </a:spcAft>
            </a:pPr>
            <a:r>
              <a:rPr lang="tr-TR" sz="3200" dirty="0" smtClean="0">
                <a:latin typeface="Times New Roman" pitchFamily="18" charset="0"/>
                <a:ea typeface="Times New Roman"/>
                <a:cs typeface="Times New Roman" pitchFamily="18" charset="0"/>
              </a:rPr>
              <a:t>2012 ve 2016 yılları </a:t>
            </a:r>
            <a:r>
              <a:rPr lang="tr-TR" sz="3200" dirty="0">
                <a:latin typeface="Times New Roman" pitchFamily="18" charset="0"/>
                <a:ea typeface="Times New Roman"/>
                <a:cs typeface="Times New Roman" pitchFamily="18" charset="0"/>
              </a:rPr>
              <a:t>arasında TS EN ISO/IEC 17025 “Deney ve Kalibrasyon Laboratuvarlarının Yeterliliği İçin Genel Şartlar” standardına göre akreditasyon </a:t>
            </a:r>
            <a:r>
              <a:rPr lang="tr-TR" sz="3200" dirty="0" smtClean="0">
                <a:latin typeface="Times New Roman" pitchFamily="18" charset="0"/>
                <a:ea typeface="Times New Roman"/>
                <a:cs typeface="Times New Roman" pitchFamily="18" charset="0"/>
              </a:rPr>
              <a:t>durumu tablolarda belirtildiği üzere hedefler doğrultusunda gittikçe  artan eğilim göstermektedir. Ayrıca 2017-2019 yılları içerisinde ise 15, 17 ve 19 </a:t>
            </a:r>
            <a:r>
              <a:rPr lang="tr-TR" sz="3200" dirty="0">
                <a:latin typeface="Times New Roman" pitchFamily="18" charset="0"/>
                <a:ea typeface="Times New Roman"/>
                <a:cs typeface="Times New Roman" pitchFamily="18" charset="0"/>
              </a:rPr>
              <a:t>L1 tipi Halk Sağlığı  Laboratuvarının </a:t>
            </a:r>
            <a:r>
              <a:rPr lang="tr-TR" sz="3200" dirty="0" smtClean="0">
                <a:latin typeface="Times New Roman" pitchFamily="18" charset="0"/>
                <a:ea typeface="Times New Roman"/>
                <a:cs typeface="Times New Roman" pitchFamily="18" charset="0"/>
              </a:rPr>
              <a:t>hedefler doğrultusunda </a:t>
            </a:r>
            <a:r>
              <a:rPr lang="tr-TR" sz="3200" smtClean="0">
                <a:latin typeface="Times New Roman" pitchFamily="18" charset="0"/>
                <a:ea typeface="Times New Roman"/>
                <a:cs typeface="Times New Roman" pitchFamily="18" charset="0"/>
              </a:rPr>
              <a:t>akredite olmaları </a:t>
            </a:r>
            <a:r>
              <a:rPr lang="tr-TR" sz="3200" dirty="0" smtClean="0">
                <a:latin typeface="Times New Roman" pitchFamily="18" charset="0"/>
                <a:ea typeface="Times New Roman"/>
                <a:cs typeface="Times New Roman" pitchFamily="18" charset="0"/>
              </a:rPr>
              <a:t>öngörülmüştür.</a:t>
            </a:r>
            <a:endParaRPr lang="tr-TR" sz="3200" dirty="0">
              <a:latin typeface="Times New Roman" pitchFamily="18" charset="0"/>
              <a:ea typeface="Calibri"/>
              <a:cs typeface="Times New Roman" pitchFamily="18" charset="0"/>
            </a:endParaRPr>
          </a:p>
        </p:txBody>
      </p:sp>
      <p:pic>
        <p:nvPicPr>
          <p:cNvPr id="33" name="Picture 3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875" y="214312"/>
            <a:ext cx="3333750" cy="3368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85150" y="210581"/>
            <a:ext cx="3335337" cy="337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Tablo 3"/>
          <p:cNvGraphicFramePr>
            <a:graphicFrameLocks noGrp="1"/>
          </p:cNvGraphicFramePr>
          <p:nvPr>
            <p:extLst>
              <p:ext uri="{D42A27DB-BD31-4B8C-83A1-F6EECF244321}">
                <p14:modId xmlns:p14="http://schemas.microsoft.com/office/powerpoint/2010/main" val="1615119098"/>
              </p:ext>
            </p:extLst>
          </p:nvPr>
        </p:nvGraphicFramePr>
        <p:xfrm>
          <a:off x="962359" y="18312063"/>
          <a:ext cx="10870149" cy="4427622"/>
        </p:xfrm>
        <a:graphic>
          <a:graphicData uri="http://schemas.openxmlformats.org/drawingml/2006/table">
            <a:tbl>
              <a:tblPr/>
              <a:tblGrid>
                <a:gridCol w="2283875"/>
                <a:gridCol w="1640530"/>
                <a:gridCol w="1640530"/>
                <a:gridCol w="2093254"/>
                <a:gridCol w="1640530"/>
                <a:gridCol w="1571430"/>
              </a:tblGrid>
              <a:tr h="973088">
                <a:tc>
                  <a:txBody>
                    <a:bodyPr/>
                    <a:lstStyle/>
                    <a:p>
                      <a:pPr algn="ctr" fontAlgn="base">
                        <a:lnSpc>
                          <a:spcPct val="115000"/>
                        </a:lnSpc>
                        <a:spcAft>
                          <a:spcPts val="0"/>
                        </a:spcAft>
                      </a:pPr>
                      <a:r>
                        <a:rPr lang="tr-TR" sz="1400" b="1" kern="1200" dirty="0">
                          <a:solidFill>
                            <a:srgbClr val="000000"/>
                          </a:solidFill>
                          <a:effectLst/>
                          <a:latin typeface="Times New Roman"/>
                          <a:ea typeface="Calibri"/>
                          <a:cs typeface="Times New Roman"/>
                        </a:rPr>
                        <a:t>HSL</a:t>
                      </a:r>
                      <a:endParaRPr lang="tr-TR" sz="1100" dirty="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fontAlgn="base">
                        <a:lnSpc>
                          <a:spcPct val="115000"/>
                        </a:lnSpc>
                        <a:spcAft>
                          <a:spcPts val="0"/>
                        </a:spcAft>
                      </a:pPr>
                      <a:r>
                        <a:rPr lang="tr-TR" sz="1400" b="1" kern="1200">
                          <a:solidFill>
                            <a:srgbClr val="000000"/>
                          </a:solidFill>
                          <a:effectLst/>
                          <a:latin typeface="Times New Roman"/>
                          <a:ea typeface="Calibri"/>
                          <a:cs typeface="Times New Roman"/>
                        </a:rPr>
                        <a:t>ANKARA</a:t>
                      </a:r>
                      <a:endParaRPr lang="tr-TR"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fontAlgn="base">
                        <a:lnSpc>
                          <a:spcPct val="115000"/>
                        </a:lnSpc>
                        <a:spcAft>
                          <a:spcPts val="0"/>
                        </a:spcAft>
                      </a:pPr>
                      <a:r>
                        <a:rPr lang="tr-TR" sz="1400" b="1" kern="1200">
                          <a:solidFill>
                            <a:srgbClr val="000000"/>
                          </a:solidFill>
                          <a:effectLst/>
                          <a:latin typeface="Times New Roman"/>
                          <a:ea typeface="Calibri"/>
                          <a:cs typeface="Times New Roman"/>
                        </a:rPr>
                        <a:t>BURSA</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fontAlgn="base">
                        <a:lnSpc>
                          <a:spcPct val="115000"/>
                        </a:lnSpc>
                        <a:spcAft>
                          <a:spcPts val="0"/>
                        </a:spcAft>
                      </a:pPr>
                      <a:r>
                        <a:rPr lang="tr-TR" sz="1400" b="1" kern="1200">
                          <a:solidFill>
                            <a:srgbClr val="000000"/>
                          </a:solidFill>
                          <a:effectLst/>
                          <a:latin typeface="Times New Roman"/>
                          <a:ea typeface="Calibri"/>
                          <a:cs typeface="Times New Roman"/>
                        </a:rPr>
                        <a:t>ERZURUM</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fontAlgn="base">
                        <a:lnSpc>
                          <a:spcPct val="115000"/>
                        </a:lnSpc>
                        <a:spcAft>
                          <a:spcPts val="0"/>
                        </a:spcAft>
                      </a:pPr>
                      <a:r>
                        <a:rPr lang="tr-TR" sz="1400" b="1" kern="1200">
                          <a:solidFill>
                            <a:srgbClr val="000000"/>
                          </a:solidFill>
                          <a:effectLst/>
                          <a:latin typeface="Times New Roman"/>
                          <a:ea typeface="Calibri"/>
                          <a:cs typeface="Times New Roman"/>
                        </a:rPr>
                        <a:t>İZMİR</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fontAlgn="base">
                        <a:lnSpc>
                          <a:spcPct val="115000"/>
                        </a:lnSpc>
                        <a:spcAft>
                          <a:spcPts val="0"/>
                        </a:spcAft>
                      </a:pPr>
                      <a:r>
                        <a:rPr lang="tr-TR" sz="1400" b="1" kern="1200">
                          <a:solidFill>
                            <a:srgbClr val="000000"/>
                          </a:solidFill>
                          <a:effectLst/>
                          <a:latin typeface="Times New Roman"/>
                          <a:ea typeface="Calibri"/>
                          <a:cs typeface="Times New Roman"/>
                        </a:rPr>
                        <a:t>TOKAT</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973088">
                <a:tc>
                  <a:txBody>
                    <a:bodyPr/>
                    <a:lstStyle/>
                    <a:p>
                      <a:pPr fontAlgn="base">
                        <a:lnSpc>
                          <a:spcPct val="115000"/>
                        </a:lnSpc>
                        <a:spcAft>
                          <a:spcPts val="0"/>
                        </a:spcAft>
                      </a:pPr>
                      <a:r>
                        <a:rPr lang="tr-TR" sz="1400" b="1" kern="1200" dirty="0">
                          <a:solidFill>
                            <a:srgbClr val="000000"/>
                          </a:solidFill>
                          <a:effectLst/>
                          <a:latin typeface="Times New Roman"/>
                          <a:ea typeface="Times New Roman"/>
                          <a:cs typeface="Times New Roman"/>
                        </a:rPr>
                        <a:t>Akredite Parametre Sayısı</a:t>
                      </a:r>
                      <a:endParaRPr lang="tr-TR" sz="1100" dirty="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3D69B"/>
                    </a:solidFill>
                  </a:tcPr>
                </a:tc>
                <a:tc>
                  <a:txBody>
                    <a:bodyPr/>
                    <a:lstStyle/>
                    <a:p>
                      <a:pPr algn="ctr" fontAlgn="base">
                        <a:lnSpc>
                          <a:spcPct val="115000"/>
                        </a:lnSpc>
                        <a:spcAft>
                          <a:spcPts val="0"/>
                        </a:spcAft>
                      </a:pPr>
                      <a:r>
                        <a:rPr lang="tr-TR" sz="1400" b="1" kern="1200" dirty="0">
                          <a:solidFill>
                            <a:srgbClr val="000000"/>
                          </a:solidFill>
                          <a:effectLst/>
                          <a:latin typeface="Times New Roman"/>
                          <a:ea typeface="Calibri"/>
                          <a:cs typeface="Times New Roman"/>
                        </a:rPr>
                        <a:t>8</a:t>
                      </a:r>
                      <a:endParaRPr lang="tr-TR" sz="11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3D69B"/>
                    </a:solidFill>
                  </a:tcPr>
                </a:tc>
                <a:tc>
                  <a:txBody>
                    <a:bodyPr/>
                    <a:lstStyle/>
                    <a:p>
                      <a:pPr algn="ctr" fontAlgn="base">
                        <a:lnSpc>
                          <a:spcPct val="115000"/>
                        </a:lnSpc>
                        <a:spcAft>
                          <a:spcPts val="0"/>
                        </a:spcAft>
                      </a:pPr>
                      <a:r>
                        <a:rPr lang="tr-TR" sz="1400" b="1" kern="1200">
                          <a:solidFill>
                            <a:srgbClr val="000000"/>
                          </a:solidFill>
                          <a:effectLst/>
                          <a:latin typeface="Times New Roman"/>
                          <a:ea typeface="Calibri"/>
                          <a:cs typeface="Times New Roman"/>
                        </a:rPr>
                        <a:t>90</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3D69B"/>
                    </a:solidFill>
                  </a:tcPr>
                </a:tc>
                <a:tc>
                  <a:txBody>
                    <a:bodyPr/>
                    <a:lstStyle/>
                    <a:p>
                      <a:pPr algn="ctr" fontAlgn="base">
                        <a:lnSpc>
                          <a:spcPct val="115000"/>
                        </a:lnSpc>
                        <a:spcAft>
                          <a:spcPts val="0"/>
                        </a:spcAft>
                      </a:pPr>
                      <a:r>
                        <a:rPr lang="tr-TR" sz="1400" b="1" kern="1200">
                          <a:solidFill>
                            <a:srgbClr val="000000"/>
                          </a:solidFill>
                          <a:effectLst/>
                          <a:latin typeface="Times New Roman"/>
                          <a:ea typeface="Calibri"/>
                          <a:cs typeface="Times New Roman"/>
                        </a:rPr>
                        <a:t>69</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3D69B"/>
                    </a:solidFill>
                  </a:tcPr>
                </a:tc>
                <a:tc>
                  <a:txBody>
                    <a:bodyPr/>
                    <a:lstStyle/>
                    <a:p>
                      <a:pPr algn="ctr" fontAlgn="base">
                        <a:lnSpc>
                          <a:spcPct val="115000"/>
                        </a:lnSpc>
                        <a:spcAft>
                          <a:spcPts val="0"/>
                        </a:spcAft>
                      </a:pPr>
                      <a:r>
                        <a:rPr lang="tr-TR" sz="1400" b="1" kern="1200">
                          <a:solidFill>
                            <a:srgbClr val="000000"/>
                          </a:solidFill>
                          <a:effectLst/>
                          <a:latin typeface="Times New Roman"/>
                          <a:ea typeface="Calibri"/>
                          <a:cs typeface="Times New Roman"/>
                        </a:rPr>
                        <a:t>124</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3D69B"/>
                    </a:solidFill>
                  </a:tcPr>
                </a:tc>
                <a:tc>
                  <a:txBody>
                    <a:bodyPr/>
                    <a:lstStyle/>
                    <a:p>
                      <a:pPr algn="ctr" fontAlgn="base">
                        <a:lnSpc>
                          <a:spcPct val="115000"/>
                        </a:lnSpc>
                        <a:spcAft>
                          <a:spcPts val="0"/>
                        </a:spcAft>
                      </a:pPr>
                      <a:r>
                        <a:rPr lang="tr-TR" sz="1400" b="1" kern="1200" dirty="0">
                          <a:solidFill>
                            <a:srgbClr val="000000"/>
                          </a:solidFill>
                          <a:effectLst/>
                          <a:latin typeface="Times New Roman"/>
                          <a:ea typeface="Calibri"/>
                          <a:cs typeface="Times New Roman"/>
                        </a:rPr>
                        <a:t>11</a:t>
                      </a:r>
                      <a:endParaRPr lang="tr-TR" sz="1100" dirty="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3D69B"/>
                    </a:solidFill>
                  </a:tcPr>
                </a:tc>
              </a:tr>
              <a:tr h="973088">
                <a:tc>
                  <a:txBody>
                    <a:bodyPr/>
                    <a:lstStyle/>
                    <a:p>
                      <a:pPr fontAlgn="base">
                        <a:lnSpc>
                          <a:spcPct val="115000"/>
                        </a:lnSpc>
                        <a:spcAft>
                          <a:spcPts val="0"/>
                        </a:spcAft>
                      </a:pPr>
                      <a:r>
                        <a:rPr lang="tr-TR" sz="1400" b="1" kern="1200">
                          <a:solidFill>
                            <a:srgbClr val="000000"/>
                          </a:solidFill>
                          <a:effectLst/>
                          <a:latin typeface="Times New Roman"/>
                          <a:ea typeface="Times New Roman"/>
                          <a:cs typeface="Times New Roman"/>
                        </a:rPr>
                        <a:t>Akreditasyon Tarihi</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fontAlgn="base">
                        <a:lnSpc>
                          <a:spcPct val="115000"/>
                        </a:lnSpc>
                        <a:spcAft>
                          <a:spcPts val="0"/>
                        </a:spcAft>
                      </a:pPr>
                      <a:r>
                        <a:rPr lang="tr-TR" sz="1200" b="1" kern="1200" dirty="0">
                          <a:solidFill>
                            <a:srgbClr val="000000"/>
                          </a:solidFill>
                          <a:effectLst/>
                          <a:latin typeface="Times New Roman"/>
                          <a:ea typeface="Times New Roman"/>
                          <a:cs typeface="Times New Roman"/>
                        </a:rPr>
                        <a:t>22.04.2011</a:t>
                      </a:r>
                      <a:endParaRPr lang="tr-TR" sz="11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fontAlgn="base">
                        <a:lnSpc>
                          <a:spcPct val="115000"/>
                        </a:lnSpc>
                        <a:spcAft>
                          <a:spcPts val="0"/>
                        </a:spcAft>
                      </a:pPr>
                      <a:r>
                        <a:rPr lang="tr-TR" sz="1200" b="1" kern="1200">
                          <a:solidFill>
                            <a:srgbClr val="000000"/>
                          </a:solidFill>
                          <a:effectLst/>
                          <a:latin typeface="Times New Roman"/>
                          <a:ea typeface="Times New Roman"/>
                          <a:cs typeface="Times New Roman"/>
                        </a:rPr>
                        <a:t>22.04.2011</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fontAlgn="base">
                        <a:lnSpc>
                          <a:spcPct val="115000"/>
                        </a:lnSpc>
                        <a:spcAft>
                          <a:spcPts val="0"/>
                        </a:spcAft>
                      </a:pPr>
                      <a:r>
                        <a:rPr lang="tr-TR" sz="1200" b="1" kern="1200">
                          <a:solidFill>
                            <a:srgbClr val="000000"/>
                          </a:solidFill>
                          <a:effectLst/>
                          <a:latin typeface="Times New Roman"/>
                          <a:ea typeface="Times New Roman"/>
                          <a:cs typeface="Times New Roman"/>
                        </a:rPr>
                        <a:t>05.03.2008</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fontAlgn="base">
                        <a:lnSpc>
                          <a:spcPct val="115000"/>
                        </a:lnSpc>
                        <a:spcAft>
                          <a:spcPts val="0"/>
                        </a:spcAft>
                      </a:pPr>
                      <a:r>
                        <a:rPr lang="tr-TR" sz="1200" b="1" kern="1200">
                          <a:solidFill>
                            <a:srgbClr val="000000"/>
                          </a:solidFill>
                          <a:effectLst/>
                          <a:latin typeface="Times New Roman"/>
                          <a:ea typeface="Times New Roman"/>
                          <a:cs typeface="Times New Roman"/>
                        </a:rPr>
                        <a:t>12.09.2008</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fontAlgn="base">
                        <a:lnSpc>
                          <a:spcPct val="115000"/>
                        </a:lnSpc>
                        <a:spcAft>
                          <a:spcPts val="0"/>
                        </a:spcAft>
                      </a:pPr>
                      <a:r>
                        <a:rPr lang="tr-TR" sz="1200" b="1" kern="1200">
                          <a:solidFill>
                            <a:srgbClr val="000000"/>
                          </a:solidFill>
                          <a:effectLst/>
                          <a:latin typeface="Times New Roman"/>
                          <a:ea typeface="Calibri"/>
                          <a:cs typeface="Times New Roman"/>
                        </a:rPr>
                        <a:t>27.02.2009</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r h="1508358">
                <a:tc>
                  <a:txBody>
                    <a:bodyPr/>
                    <a:lstStyle/>
                    <a:p>
                      <a:pPr fontAlgn="base">
                        <a:lnSpc>
                          <a:spcPct val="115000"/>
                        </a:lnSpc>
                        <a:spcAft>
                          <a:spcPts val="0"/>
                        </a:spcAft>
                      </a:pPr>
                      <a:r>
                        <a:rPr lang="tr-TR" sz="1400" b="1" kern="1200">
                          <a:solidFill>
                            <a:srgbClr val="000000"/>
                          </a:solidFill>
                          <a:effectLst/>
                          <a:latin typeface="Times New Roman"/>
                          <a:ea typeface="Times New Roman"/>
                          <a:cs typeface="Times New Roman"/>
                        </a:rPr>
                        <a:t>Akreditasyon No/ Geçerlilik Süresi</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fontAlgn="base">
                        <a:lnSpc>
                          <a:spcPct val="115000"/>
                        </a:lnSpc>
                        <a:spcAft>
                          <a:spcPts val="0"/>
                        </a:spcAft>
                      </a:pPr>
                      <a:r>
                        <a:rPr lang="tr-TR" sz="1100" b="1" kern="1200" dirty="0">
                          <a:solidFill>
                            <a:srgbClr val="000000"/>
                          </a:solidFill>
                          <a:effectLst/>
                          <a:latin typeface="Times New Roman"/>
                          <a:ea typeface="Times New Roman"/>
                          <a:cs typeface="Times New Roman"/>
                        </a:rPr>
                        <a:t>AB-0450-T</a:t>
                      </a:r>
                      <a:endParaRPr lang="tr-TR" sz="1100" dirty="0">
                        <a:effectLst/>
                        <a:latin typeface="Calibri"/>
                        <a:ea typeface="Calibri"/>
                        <a:cs typeface="Times New Roman"/>
                      </a:endParaRPr>
                    </a:p>
                    <a:p>
                      <a:pPr algn="ctr" fontAlgn="base">
                        <a:lnSpc>
                          <a:spcPct val="115000"/>
                        </a:lnSpc>
                        <a:spcAft>
                          <a:spcPts val="0"/>
                        </a:spcAft>
                      </a:pPr>
                      <a:r>
                        <a:rPr lang="tr-TR" sz="1100" b="1" kern="1200" dirty="0">
                          <a:solidFill>
                            <a:srgbClr val="000000"/>
                          </a:solidFill>
                          <a:effectLst/>
                          <a:latin typeface="Times New Roman"/>
                          <a:ea typeface="Times New Roman"/>
                          <a:cs typeface="Times New Roman"/>
                        </a:rPr>
                        <a:t>21.04.2015</a:t>
                      </a:r>
                      <a:endParaRPr lang="tr-TR" sz="11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fontAlgn="base">
                        <a:lnSpc>
                          <a:spcPct val="115000"/>
                        </a:lnSpc>
                        <a:spcAft>
                          <a:spcPts val="0"/>
                        </a:spcAft>
                      </a:pPr>
                      <a:r>
                        <a:rPr lang="tr-TR" sz="1100" b="1" kern="1200">
                          <a:solidFill>
                            <a:srgbClr val="000000"/>
                          </a:solidFill>
                          <a:effectLst/>
                          <a:latin typeface="Times New Roman"/>
                          <a:ea typeface="Times New Roman"/>
                          <a:cs typeface="Times New Roman"/>
                        </a:rPr>
                        <a:t>AB-0445-T</a:t>
                      </a:r>
                      <a:endParaRPr lang="tr-TR" sz="1100">
                        <a:effectLst/>
                        <a:latin typeface="Calibri"/>
                        <a:ea typeface="Calibri"/>
                        <a:cs typeface="Times New Roman"/>
                      </a:endParaRPr>
                    </a:p>
                    <a:p>
                      <a:pPr algn="ctr" fontAlgn="base">
                        <a:lnSpc>
                          <a:spcPct val="115000"/>
                        </a:lnSpc>
                        <a:spcAft>
                          <a:spcPts val="0"/>
                        </a:spcAft>
                      </a:pPr>
                      <a:r>
                        <a:rPr lang="tr-TR" sz="1100" b="1" kern="1200">
                          <a:solidFill>
                            <a:srgbClr val="000000"/>
                          </a:solidFill>
                          <a:effectLst/>
                          <a:latin typeface="Times New Roman"/>
                          <a:ea typeface="Times New Roman"/>
                          <a:cs typeface="Times New Roman"/>
                        </a:rPr>
                        <a:t>21.04.2015</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fontAlgn="base">
                        <a:lnSpc>
                          <a:spcPct val="115000"/>
                        </a:lnSpc>
                        <a:spcAft>
                          <a:spcPts val="0"/>
                        </a:spcAft>
                      </a:pPr>
                      <a:r>
                        <a:rPr lang="tr-TR" sz="1100" b="1" kern="1200">
                          <a:solidFill>
                            <a:srgbClr val="000000"/>
                          </a:solidFill>
                          <a:effectLst/>
                          <a:latin typeface="Times New Roman"/>
                          <a:ea typeface="Times New Roman"/>
                          <a:cs typeface="Times New Roman"/>
                        </a:rPr>
                        <a:t>AB-0205-T</a:t>
                      </a:r>
                      <a:endParaRPr lang="tr-TR" sz="1100">
                        <a:effectLst/>
                        <a:latin typeface="Calibri"/>
                        <a:ea typeface="Calibri"/>
                        <a:cs typeface="Times New Roman"/>
                      </a:endParaRPr>
                    </a:p>
                    <a:p>
                      <a:pPr algn="ctr" fontAlgn="base">
                        <a:lnSpc>
                          <a:spcPct val="115000"/>
                        </a:lnSpc>
                        <a:spcAft>
                          <a:spcPts val="0"/>
                        </a:spcAft>
                      </a:pPr>
                      <a:r>
                        <a:rPr lang="tr-TR" sz="1100" b="1" kern="1200">
                          <a:solidFill>
                            <a:srgbClr val="000000"/>
                          </a:solidFill>
                          <a:effectLst/>
                          <a:latin typeface="Times New Roman"/>
                          <a:ea typeface="Times New Roman"/>
                          <a:cs typeface="Times New Roman"/>
                        </a:rPr>
                        <a:t>06.06.2016</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fontAlgn="base">
                        <a:lnSpc>
                          <a:spcPct val="115000"/>
                        </a:lnSpc>
                        <a:spcAft>
                          <a:spcPts val="0"/>
                        </a:spcAft>
                      </a:pPr>
                      <a:r>
                        <a:rPr lang="tr-TR" sz="1100" b="1" kern="1200">
                          <a:solidFill>
                            <a:srgbClr val="000000"/>
                          </a:solidFill>
                          <a:effectLst/>
                          <a:latin typeface="Times New Roman"/>
                          <a:ea typeface="Times New Roman"/>
                          <a:cs typeface="Times New Roman"/>
                        </a:rPr>
                        <a:t>AB-0264-T</a:t>
                      </a:r>
                      <a:endParaRPr lang="tr-TR" sz="1100">
                        <a:effectLst/>
                        <a:latin typeface="Calibri"/>
                        <a:ea typeface="Calibri"/>
                        <a:cs typeface="Times New Roman"/>
                      </a:endParaRPr>
                    </a:p>
                    <a:p>
                      <a:pPr algn="ctr" fontAlgn="base">
                        <a:lnSpc>
                          <a:spcPct val="115000"/>
                        </a:lnSpc>
                        <a:spcAft>
                          <a:spcPts val="0"/>
                        </a:spcAft>
                      </a:pPr>
                      <a:r>
                        <a:rPr lang="tr-TR" sz="1100" b="1" kern="1200">
                          <a:solidFill>
                            <a:srgbClr val="000000"/>
                          </a:solidFill>
                          <a:effectLst/>
                          <a:latin typeface="Times New Roman"/>
                          <a:ea typeface="Times New Roman"/>
                          <a:cs typeface="Times New Roman"/>
                        </a:rPr>
                        <a:t>05.10.2017</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fontAlgn="base">
                        <a:lnSpc>
                          <a:spcPct val="115000"/>
                        </a:lnSpc>
                        <a:spcAft>
                          <a:spcPts val="0"/>
                        </a:spcAft>
                      </a:pPr>
                      <a:r>
                        <a:rPr lang="tr-TR" sz="1100" b="1" kern="1200" dirty="0">
                          <a:solidFill>
                            <a:srgbClr val="000000"/>
                          </a:solidFill>
                          <a:effectLst/>
                          <a:latin typeface="Times New Roman"/>
                          <a:ea typeface="Calibri"/>
                          <a:cs typeface="Times New Roman"/>
                        </a:rPr>
                        <a:t>AB-0232-T 30.05.2017</a:t>
                      </a:r>
                      <a:endParaRPr lang="tr-TR" sz="1100" dirty="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1830585351"/>
              </p:ext>
            </p:extLst>
          </p:nvPr>
        </p:nvGraphicFramePr>
        <p:xfrm>
          <a:off x="1037262" y="25603199"/>
          <a:ext cx="10677314" cy="5654844"/>
        </p:xfrm>
        <a:graphic>
          <a:graphicData uri="http://schemas.openxmlformats.org/drawingml/2006/table">
            <a:tbl>
              <a:tblPr/>
              <a:tblGrid>
                <a:gridCol w="1483389"/>
                <a:gridCol w="1035283"/>
                <a:gridCol w="1267062"/>
                <a:gridCol w="1066186"/>
                <a:gridCol w="1359774"/>
                <a:gridCol w="1267062"/>
                <a:gridCol w="1066186"/>
                <a:gridCol w="1112542"/>
                <a:gridCol w="1019830"/>
              </a:tblGrid>
              <a:tr h="1611287">
                <a:tc>
                  <a:txBody>
                    <a:bodyPr/>
                    <a:lstStyle/>
                    <a:p>
                      <a:pPr algn="ctr" fontAlgn="base">
                        <a:lnSpc>
                          <a:spcPct val="115000"/>
                        </a:lnSpc>
                        <a:spcAft>
                          <a:spcPts val="0"/>
                        </a:spcAft>
                      </a:pPr>
                      <a:r>
                        <a:rPr lang="tr-TR" sz="1400" b="1" kern="1200" dirty="0">
                          <a:solidFill>
                            <a:srgbClr val="000000"/>
                          </a:solidFill>
                          <a:effectLst/>
                          <a:latin typeface="Times New Roman"/>
                          <a:ea typeface="Calibri"/>
                          <a:cs typeface="Times New Roman"/>
                        </a:rPr>
                        <a:t>HSL</a:t>
                      </a:r>
                      <a:endParaRPr lang="tr-TR" sz="1100" dirty="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fontAlgn="base">
                        <a:lnSpc>
                          <a:spcPct val="115000"/>
                        </a:lnSpc>
                        <a:spcAft>
                          <a:spcPts val="0"/>
                        </a:spcAft>
                      </a:pPr>
                      <a:r>
                        <a:rPr lang="tr-TR" sz="1400" b="1" kern="1200">
                          <a:solidFill>
                            <a:srgbClr val="000000"/>
                          </a:solidFill>
                          <a:effectLst/>
                          <a:latin typeface="Times New Roman"/>
                          <a:ea typeface="Calibri"/>
                          <a:cs typeface="Times New Roman"/>
                        </a:rPr>
                        <a:t>ADANA</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fontAlgn="base">
                        <a:lnSpc>
                          <a:spcPct val="115000"/>
                        </a:lnSpc>
                        <a:spcAft>
                          <a:spcPts val="0"/>
                        </a:spcAft>
                      </a:pPr>
                      <a:r>
                        <a:rPr lang="tr-TR" sz="1400" b="1" kern="1200">
                          <a:solidFill>
                            <a:srgbClr val="000000"/>
                          </a:solidFill>
                          <a:effectLst/>
                          <a:latin typeface="Times New Roman"/>
                          <a:ea typeface="Calibri"/>
                          <a:cs typeface="Times New Roman"/>
                        </a:rPr>
                        <a:t>ANTALYA</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fontAlgn="base">
                        <a:lnSpc>
                          <a:spcPct val="115000"/>
                        </a:lnSpc>
                        <a:spcAft>
                          <a:spcPts val="0"/>
                        </a:spcAft>
                      </a:pPr>
                      <a:r>
                        <a:rPr lang="tr-TR" sz="1400" b="1" kern="1200">
                          <a:solidFill>
                            <a:srgbClr val="000000"/>
                          </a:solidFill>
                          <a:effectLst/>
                          <a:latin typeface="Times New Roman"/>
                          <a:ea typeface="Calibri"/>
                          <a:cs typeface="Times New Roman"/>
                        </a:rPr>
                        <a:t>BURSA</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fontAlgn="base">
                        <a:lnSpc>
                          <a:spcPct val="115000"/>
                        </a:lnSpc>
                        <a:spcAft>
                          <a:spcPts val="0"/>
                        </a:spcAft>
                      </a:pPr>
                      <a:r>
                        <a:rPr lang="tr-TR" sz="1400" b="1" kern="1200">
                          <a:solidFill>
                            <a:srgbClr val="000000"/>
                          </a:solidFill>
                          <a:effectLst/>
                          <a:latin typeface="Times New Roman"/>
                          <a:ea typeface="Calibri"/>
                          <a:cs typeface="Times New Roman"/>
                        </a:rPr>
                        <a:t>ERZURUM</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fontAlgn="base">
                        <a:lnSpc>
                          <a:spcPct val="115000"/>
                        </a:lnSpc>
                        <a:spcAft>
                          <a:spcPts val="0"/>
                        </a:spcAft>
                      </a:pPr>
                      <a:r>
                        <a:rPr lang="tr-TR" sz="1400" b="1" kern="1200">
                          <a:solidFill>
                            <a:srgbClr val="000000"/>
                          </a:solidFill>
                          <a:effectLst/>
                          <a:latin typeface="Times New Roman"/>
                          <a:ea typeface="Calibri"/>
                          <a:cs typeface="Times New Roman"/>
                        </a:rPr>
                        <a:t>İSTANBUL 1 NOLU</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fontAlgn="base">
                        <a:lnSpc>
                          <a:spcPct val="115000"/>
                        </a:lnSpc>
                        <a:spcAft>
                          <a:spcPts val="0"/>
                        </a:spcAft>
                      </a:pPr>
                      <a:r>
                        <a:rPr lang="tr-TR" sz="1400" b="1" kern="1200">
                          <a:solidFill>
                            <a:srgbClr val="000000"/>
                          </a:solidFill>
                          <a:effectLst/>
                          <a:latin typeface="Times New Roman"/>
                          <a:ea typeface="Calibri"/>
                          <a:cs typeface="Times New Roman"/>
                        </a:rPr>
                        <a:t>İZMİR</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fontAlgn="base">
                        <a:lnSpc>
                          <a:spcPct val="115000"/>
                        </a:lnSpc>
                        <a:spcAft>
                          <a:spcPts val="0"/>
                        </a:spcAft>
                      </a:pPr>
                      <a:r>
                        <a:rPr lang="tr-TR" sz="1400" b="1" kern="1200">
                          <a:solidFill>
                            <a:srgbClr val="000000"/>
                          </a:solidFill>
                          <a:effectLst/>
                          <a:latin typeface="Times New Roman"/>
                          <a:ea typeface="Calibri"/>
                          <a:cs typeface="Times New Roman"/>
                        </a:rPr>
                        <a:t>SAMSUN</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fontAlgn="base">
                        <a:lnSpc>
                          <a:spcPct val="115000"/>
                        </a:lnSpc>
                        <a:spcAft>
                          <a:spcPts val="0"/>
                        </a:spcAft>
                      </a:pPr>
                      <a:r>
                        <a:rPr lang="tr-TR" sz="1400" b="1" kern="1200">
                          <a:solidFill>
                            <a:srgbClr val="000000"/>
                          </a:solidFill>
                          <a:effectLst/>
                          <a:latin typeface="Times New Roman"/>
                          <a:ea typeface="Calibri"/>
                          <a:cs typeface="Times New Roman"/>
                        </a:rPr>
                        <a:t>TOKAT</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1611287">
                <a:tc>
                  <a:txBody>
                    <a:bodyPr/>
                    <a:lstStyle/>
                    <a:p>
                      <a:pPr fontAlgn="base">
                        <a:lnSpc>
                          <a:spcPct val="115000"/>
                        </a:lnSpc>
                        <a:spcAft>
                          <a:spcPts val="0"/>
                        </a:spcAft>
                      </a:pPr>
                      <a:r>
                        <a:rPr lang="tr-TR" sz="1400" b="1" kern="1200">
                          <a:solidFill>
                            <a:srgbClr val="000000"/>
                          </a:solidFill>
                          <a:effectLst/>
                          <a:latin typeface="Times New Roman"/>
                          <a:ea typeface="Times New Roman"/>
                          <a:cs typeface="Times New Roman"/>
                        </a:rPr>
                        <a:t>Akredite Parametre Sayısı</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3D69B"/>
                    </a:solidFill>
                  </a:tcPr>
                </a:tc>
                <a:tc>
                  <a:txBody>
                    <a:bodyPr/>
                    <a:lstStyle/>
                    <a:p>
                      <a:pPr algn="ctr" fontAlgn="base">
                        <a:lnSpc>
                          <a:spcPct val="115000"/>
                        </a:lnSpc>
                        <a:spcAft>
                          <a:spcPts val="0"/>
                        </a:spcAft>
                      </a:pPr>
                      <a:r>
                        <a:rPr lang="tr-TR" sz="1400" b="1" kern="1200">
                          <a:solidFill>
                            <a:srgbClr val="000000"/>
                          </a:solidFill>
                          <a:effectLst/>
                          <a:latin typeface="Times New Roman"/>
                          <a:ea typeface="Calibri"/>
                          <a:cs typeface="Times New Roman"/>
                        </a:rPr>
                        <a:t>30</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3D69B"/>
                    </a:solidFill>
                  </a:tcPr>
                </a:tc>
                <a:tc>
                  <a:txBody>
                    <a:bodyPr/>
                    <a:lstStyle/>
                    <a:p>
                      <a:pPr algn="ctr" fontAlgn="base">
                        <a:lnSpc>
                          <a:spcPct val="115000"/>
                        </a:lnSpc>
                        <a:spcAft>
                          <a:spcPts val="0"/>
                        </a:spcAft>
                      </a:pPr>
                      <a:r>
                        <a:rPr lang="tr-TR" sz="1400" b="1" kern="1200">
                          <a:solidFill>
                            <a:srgbClr val="000000"/>
                          </a:solidFill>
                          <a:effectLst/>
                          <a:latin typeface="Times New Roman"/>
                          <a:ea typeface="Calibri"/>
                          <a:cs typeface="Times New Roman"/>
                        </a:rPr>
                        <a:t>21</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3D69B"/>
                    </a:solidFill>
                  </a:tcPr>
                </a:tc>
                <a:tc>
                  <a:txBody>
                    <a:bodyPr/>
                    <a:lstStyle/>
                    <a:p>
                      <a:pPr algn="ctr" fontAlgn="base">
                        <a:lnSpc>
                          <a:spcPct val="115000"/>
                        </a:lnSpc>
                        <a:spcAft>
                          <a:spcPts val="0"/>
                        </a:spcAft>
                      </a:pPr>
                      <a:r>
                        <a:rPr lang="tr-TR" sz="1400" b="1" kern="1200">
                          <a:solidFill>
                            <a:srgbClr val="000000"/>
                          </a:solidFill>
                          <a:effectLst/>
                          <a:latin typeface="Times New Roman"/>
                          <a:ea typeface="Calibri"/>
                          <a:cs typeface="Times New Roman"/>
                        </a:rPr>
                        <a:t>90</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3D69B"/>
                    </a:solidFill>
                  </a:tcPr>
                </a:tc>
                <a:tc>
                  <a:txBody>
                    <a:bodyPr/>
                    <a:lstStyle/>
                    <a:p>
                      <a:pPr algn="ctr" fontAlgn="base">
                        <a:lnSpc>
                          <a:spcPct val="115000"/>
                        </a:lnSpc>
                        <a:spcAft>
                          <a:spcPts val="0"/>
                        </a:spcAft>
                      </a:pPr>
                      <a:r>
                        <a:rPr lang="tr-TR" sz="1400" b="1" kern="1200" dirty="0">
                          <a:solidFill>
                            <a:srgbClr val="000000"/>
                          </a:solidFill>
                          <a:effectLst/>
                          <a:latin typeface="Times New Roman"/>
                          <a:ea typeface="Calibri"/>
                          <a:cs typeface="Times New Roman"/>
                        </a:rPr>
                        <a:t>69</a:t>
                      </a:r>
                      <a:endParaRPr lang="tr-TR" sz="1100" dirty="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3D69B"/>
                    </a:solidFill>
                  </a:tcPr>
                </a:tc>
                <a:tc>
                  <a:txBody>
                    <a:bodyPr/>
                    <a:lstStyle/>
                    <a:p>
                      <a:pPr algn="ctr" fontAlgn="base">
                        <a:lnSpc>
                          <a:spcPct val="115000"/>
                        </a:lnSpc>
                        <a:spcAft>
                          <a:spcPts val="0"/>
                        </a:spcAft>
                      </a:pPr>
                      <a:r>
                        <a:rPr lang="tr-TR" sz="1400" b="1" kern="1200">
                          <a:solidFill>
                            <a:srgbClr val="000000"/>
                          </a:solidFill>
                          <a:effectLst/>
                          <a:latin typeface="Times New Roman"/>
                          <a:ea typeface="Calibri"/>
                          <a:cs typeface="Times New Roman"/>
                        </a:rPr>
                        <a:t>38</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3D69B"/>
                    </a:solidFill>
                  </a:tcPr>
                </a:tc>
                <a:tc>
                  <a:txBody>
                    <a:bodyPr/>
                    <a:lstStyle/>
                    <a:p>
                      <a:pPr algn="ctr" fontAlgn="base">
                        <a:lnSpc>
                          <a:spcPct val="115000"/>
                        </a:lnSpc>
                        <a:spcAft>
                          <a:spcPts val="0"/>
                        </a:spcAft>
                      </a:pPr>
                      <a:r>
                        <a:rPr lang="tr-TR" sz="1400" b="1" kern="1200">
                          <a:solidFill>
                            <a:srgbClr val="000000"/>
                          </a:solidFill>
                          <a:effectLst/>
                          <a:latin typeface="Times New Roman"/>
                          <a:ea typeface="Calibri"/>
                          <a:cs typeface="Times New Roman"/>
                        </a:rPr>
                        <a:t>124</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3D69B"/>
                    </a:solidFill>
                  </a:tcPr>
                </a:tc>
                <a:tc>
                  <a:txBody>
                    <a:bodyPr/>
                    <a:lstStyle/>
                    <a:p>
                      <a:pPr algn="ctr" fontAlgn="base">
                        <a:lnSpc>
                          <a:spcPct val="115000"/>
                        </a:lnSpc>
                        <a:spcAft>
                          <a:spcPts val="0"/>
                        </a:spcAft>
                      </a:pPr>
                      <a:r>
                        <a:rPr lang="tr-TR" sz="1400" b="1" kern="1200">
                          <a:solidFill>
                            <a:srgbClr val="000000"/>
                          </a:solidFill>
                          <a:effectLst/>
                          <a:latin typeface="Times New Roman"/>
                          <a:ea typeface="Calibri"/>
                          <a:cs typeface="Times New Roman"/>
                        </a:rPr>
                        <a:t>12</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3D69B"/>
                    </a:solidFill>
                  </a:tcPr>
                </a:tc>
                <a:tc>
                  <a:txBody>
                    <a:bodyPr/>
                    <a:lstStyle/>
                    <a:p>
                      <a:pPr algn="ctr" fontAlgn="base">
                        <a:lnSpc>
                          <a:spcPct val="115000"/>
                        </a:lnSpc>
                        <a:spcAft>
                          <a:spcPts val="0"/>
                        </a:spcAft>
                      </a:pPr>
                      <a:r>
                        <a:rPr lang="tr-TR" sz="1400" b="1" kern="1200">
                          <a:solidFill>
                            <a:srgbClr val="000000"/>
                          </a:solidFill>
                          <a:effectLst/>
                          <a:latin typeface="Times New Roman"/>
                          <a:ea typeface="Calibri"/>
                          <a:cs typeface="Times New Roman"/>
                        </a:rPr>
                        <a:t>11</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3D69B"/>
                    </a:solidFill>
                  </a:tcPr>
                </a:tc>
              </a:tr>
              <a:tr h="820983">
                <a:tc>
                  <a:txBody>
                    <a:bodyPr/>
                    <a:lstStyle/>
                    <a:p>
                      <a:pPr fontAlgn="base">
                        <a:lnSpc>
                          <a:spcPct val="115000"/>
                        </a:lnSpc>
                        <a:spcAft>
                          <a:spcPts val="0"/>
                        </a:spcAft>
                      </a:pPr>
                      <a:r>
                        <a:rPr lang="tr-TR" sz="1400" b="1" kern="1200">
                          <a:solidFill>
                            <a:srgbClr val="000000"/>
                          </a:solidFill>
                          <a:effectLst/>
                          <a:latin typeface="Times New Roman"/>
                          <a:ea typeface="Times New Roman"/>
                          <a:cs typeface="Times New Roman"/>
                        </a:rPr>
                        <a:t>Akreditasyon Tarihi</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fontAlgn="base">
                        <a:lnSpc>
                          <a:spcPct val="115000"/>
                        </a:lnSpc>
                        <a:spcAft>
                          <a:spcPts val="0"/>
                        </a:spcAft>
                      </a:pPr>
                      <a:r>
                        <a:rPr lang="tr-TR" sz="1200" b="1" kern="1200">
                          <a:solidFill>
                            <a:srgbClr val="000000"/>
                          </a:solidFill>
                          <a:effectLst/>
                          <a:latin typeface="Times New Roman"/>
                          <a:ea typeface="Calibri"/>
                          <a:cs typeface="Times New Roman"/>
                        </a:rPr>
                        <a:t>02.01.2014</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fontAlgn="base">
                        <a:lnSpc>
                          <a:spcPct val="115000"/>
                        </a:lnSpc>
                        <a:spcAft>
                          <a:spcPts val="0"/>
                        </a:spcAft>
                      </a:pPr>
                      <a:r>
                        <a:rPr lang="tr-TR" sz="1200" b="1" kern="1200">
                          <a:solidFill>
                            <a:srgbClr val="000000"/>
                          </a:solidFill>
                          <a:effectLst/>
                          <a:latin typeface="Times New Roman"/>
                          <a:ea typeface="Times New Roman"/>
                          <a:cs typeface="Times New Roman"/>
                        </a:rPr>
                        <a:t>14.11.2014</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fontAlgn="base">
                        <a:lnSpc>
                          <a:spcPct val="115000"/>
                        </a:lnSpc>
                        <a:spcAft>
                          <a:spcPts val="0"/>
                        </a:spcAft>
                      </a:pPr>
                      <a:r>
                        <a:rPr lang="tr-TR" sz="1200" b="1" kern="1200">
                          <a:solidFill>
                            <a:srgbClr val="000000"/>
                          </a:solidFill>
                          <a:effectLst/>
                          <a:latin typeface="Times New Roman"/>
                          <a:ea typeface="Times New Roman"/>
                          <a:cs typeface="Times New Roman"/>
                        </a:rPr>
                        <a:t>22.04.2011</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fontAlgn="base">
                        <a:lnSpc>
                          <a:spcPct val="115000"/>
                        </a:lnSpc>
                        <a:spcAft>
                          <a:spcPts val="0"/>
                        </a:spcAft>
                      </a:pPr>
                      <a:r>
                        <a:rPr lang="tr-TR" sz="1200" b="1" kern="1200">
                          <a:solidFill>
                            <a:srgbClr val="000000"/>
                          </a:solidFill>
                          <a:effectLst/>
                          <a:latin typeface="Times New Roman"/>
                          <a:ea typeface="Times New Roman"/>
                          <a:cs typeface="Times New Roman"/>
                        </a:rPr>
                        <a:t>05.03.2008</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fontAlgn="base">
                        <a:lnSpc>
                          <a:spcPct val="115000"/>
                        </a:lnSpc>
                        <a:spcAft>
                          <a:spcPts val="0"/>
                        </a:spcAft>
                      </a:pPr>
                      <a:r>
                        <a:rPr lang="tr-TR" sz="1200" b="1" kern="1200">
                          <a:solidFill>
                            <a:srgbClr val="000000"/>
                          </a:solidFill>
                          <a:effectLst/>
                          <a:latin typeface="Times New Roman"/>
                          <a:ea typeface="Times New Roman"/>
                          <a:cs typeface="Times New Roman"/>
                        </a:rPr>
                        <a:t>10.02.2015</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fontAlgn="base">
                        <a:lnSpc>
                          <a:spcPct val="115000"/>
                        </a:lnSpc>
                        <a:spcAft>
                          <a:spcPts val="0"/>
                        </a:spcAft>
                      </a:pPr>
                      <a:r>
                        <a:rPr lang="tr-TR" sz="1200" b="1" kern="1200">
                          <a:solidFill>
                            <a:srgbClr val="000000"/>
                          </a:solidFill>
                          <a:effectLst/>
                          <a:latin typeface="Times New Roman"/>
                          <a:ea typeface="Times New Roman"/>
                          <a:cs typeface="Times New Roman"/>
                        </a:rPr>
                        <a:t>12.09.2008</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fontAlgn="base">
                        <a:lnSpc>
                          <a:spcPct val="115000"/>
                        </a:lnSpc>
                        <a:spcAft>
                          <a:spcPts val="0"/>
                        </a:spcAft>
                      </a:pPr>
                      <a:r>
                        <a:rPr lang="tr-TR" sz="1200" b="1" kern="1200">
                          <a:solidFill>
                            <a:srgbClr val="000000"/>
                          </a:solidFill>
                          <a:effectLst/>
                          <a:latin typeface="Times New Roman"/>
                          <a:ea typeface="Calibri"/>
                          <a:cs typeface="Times New Roman"/>
                        </a:rPr>
                        <a:t>11.05.2015</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fontAlgn="base">
                        <a:lnSpc>
                          <a:spcPct val="115000"/>
                        </a:lnSpc>
                        <a:spcAft>
                          <a:spcPts val="0"/>
                        </a:spcAft>
                      </a:pPr>
                      <a:r>
                        <a:rPr lang="tr-TR" sz="1200" b="1" kern="1200">
                          <a:solidFill>
                            <a:srgbClr val="000000"/>
                          </a:solidFill>
                          <a:effectLst/>
                          <a:latin typeface="Times New Roman"/>
                          <a:ea typeface="Calibri"/>
                          <a:cs typeface="Times New Roman"/>
                        </a:rPr>
                        <a:t>27.02.2009</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r h="1611287">
                <a:tc>
                  <a:txBody>
                    <a:bodyPr/>
                    <a:lstStyle/>
                    <a:p>
                      <a:pPr fontAlgn="base">
                        <a:lnSpc>
                          <a:spcPct val="115000"/>
                        </a:lnSpc>
                        <a:spcAft>
                          <a:spcPts val="0"/>
                        </a:spcAft>
                      </a:pPr>
                      <a:r>
                        <a:rPr lang="tr-TR" sz="1400" b="1" kern="1200">
                          <a:solidFill>
                            <a:srgbClr val="000000"/>
                          </a:solidFill>
                          <a:effectLst/>
                          <a:latin typeface="Times New Roman"/>
                          <a:ea typeface="Times New Roman"/>
                          <a:cs typeface="Times New Roman"/>
                        </a:rPr>
                        <a:t>Akreditasyon No/ Geçerlilik Süresi</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fontAlgn="base">
                        <a:lnSpc>
                          <a:spcPct val="115000"/>
                        </a:lnSpc>
                        <a:spcAft>
                          <a:spcPts val="0"/>
                        </a:spcAft>
                      </a:pPr>
                      <a:r>
                        <a:rPr lang="tr-TR" sz="1100" b="1" kern="1200">
                          <a:solidFill>
                            <a:srgbClr val="000000"/>
                          </a:solidFill>
                          <a:effectLst/>
                          <a:latin typeface="Times New Roman"/>
                          <a:ea typeface="Times New Roman"/>
                          <a:cs typeface="Times New Roman"/>
                        </a:rPr>
                        <a:t>AB-0653-T</a:t>
                      </a:r>
                      <a:endParaRPr lang="tr-TR" sz="1100">
                        <a:effectLst/>
                        <a:latin typeface="Calibri"/>
                        <a:ea typeface="Calibri"/>
                        <a:cs typeface="Times New Roman"/>
                      </a:endParaRPr>
                    </a:p>
                    <a:p>
                      <a:pPr algn="ctr" fontAlgn="base">
                        <a:lnSpc>
                          <a:spcPct val="115000"/>
                        </a:lnSpc>
                        <a:spcAft>
                          <a:spcPts val="0"/>
                        </a:spcAft>
                      </a:pPr>
                      <a:r>
                        <a:rPr lang="tr-TR" sz="1100" b="1" kern="1200">
                          <a:solidFill>
                            <a:srgbClr val="000000"/>
                          </a:solidFill>
                          <a:effectLst/>
                          <a:latin typeface="Times New Roman"/>
                          <a:ea typeface="Times New Roman"/>
                          <a:cs typeface="Times New Roman"/>
                        </a:rPr>
                        <a:t>01.01.2018</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fontAlgn="base">
                        <a:lnSpc>
                          <a:spcPct val="115000"/>
                        </a:lnSpc>
                        <a:spcAft>
                          <a:spcPts val="0"/>
                        </a:spcAft>
                      </a:pPr>
                      <a:r>
                        <a:rPr lang="tr-TR" sz="1100" b="1" kern="1200">
                          <a:solidFill>
                            <a:srgbClr val="000000"/>
                          </a:solidFill>
                          <a:effectLst/>
                          <a:latin typeface="Times New Roman"/>
                          <a:ea typeface="Times New Roman"/>
                          <a:cs typeface="Times New Roman"/>
                        </a:rPr>
                        <a:t>AB-0791-T</a:t>
                      </a:r>
                      <a:endParaRPr lang="tr-TR" sz="1100">
                        <a:effectLst/>
                        <a:latin typeface="Calibri"/>
                        <a:ea typeface="Calibri"/>
                        <a:cs typeface="Times New Roman"/>
                      </a:endParaRPr>
                    </a:p>
                    <a:p>
                      <a:pPr algn="ctr" fontAlgn="base">
                        <a:lnSpc>
                          <a:spcPct val="115000"/>
                        </a:lnSpc>
                        <a:spcAft>
                          <a:spcPts val="0"/>
                        </a:spcAft>
                      </a:pPr>
                      <a:r>
                        <a:rPr lang="tr-TR" sz="1100" b="1" kern="1200">
                          <a:solidFill>
                            <a:srgbClr val="000000"/>
                          </a:solidFill>
                          <a:effectLst/>
                          <a:latin typeface="Times New Roman"/>
                          <a:ea typeface="Times New Roman"/>
                          <a:cs typeface="Times New Roman"/>
                        </a:rPr>
                        <a:t>13.11.2018</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fontAlgn="base">
                        <a:lnSpc>
                          <a:spcPct val="115000"/>
                        </a:lnSpc>
                        <a:spcAft>
                          <a:spcPts val="0"/>
                        </a:spcAft>
                      </a:pPr>
                      <a:r>
                        <a:rPr lang="tr-TR" sz="1100" b="1" kern="1200">
                          <a:solidFill>
                            <a:srgbClr val="000000"/>
                          </a:solidFill>
                          <a:effectLst/>
                          <a:latin typeface="Times New Roman"/>
                          <a:ea typeface="Times New Roman"/>
                          <a:cs typeface="Times New Roman"/>
                        </a:rPr>
                        <a:t>AB-0445-T</a:t>
                      </a:r>
                      <a:endParaRPr lang="tr-TR" sz="1100">
                        <a:effectLst/>
                        <a:latin typeface="Calibri"/>
                        <a:ea typeface="Calibri"/>
                        <a:cs typeface="Times New Roman"/>
                      </a:endParaRPr>
                    </a:p>
                    <a:p>
                      <a:pPr algn="ctr" fontAlgn="base">
                        <a:lnSpc>
                          <a:spcPct val="115000"/>
                        </a:lnSpc>
                        <a:spcAft>
                          <a:spcPts val="0"/>
                        </a:spcAft>
                      </a:pPr>
                      <a:r>
                        <a:rPr lang="tr-TR" sz="1100" b="1" kern="1200">
                          <a:solidFill>
                            <a:srgbClr val="000000"/>
                          </a:solidFill>
                          <a:effectLst/>
                          <a:latin typeface="Times New Roman"/>
                          <a:ea typeface="Times New Roman"/>
                          <a:cs typeface="Times New Roman"/>
                        </a:rPr>
                        <a:t>21.04.2015</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fontAlgn="base">
                        <a:lnSpc>
                          <a:spcPct val="115000"/>
                        </a:lnSpc>
                        <a:spcAft>
                          <a:spcPts val="0"/>
                        </a:spcAft>
                      </a:pPr>
                      <a:r>
                        <a:rPr lang="tr-TR" sz="1100" b="1" kern="1200">
                          <a:solidFill>
                            <a:srgbClr val="000000"/>
                          </a:solidFill>
                          <a:effectLst/>
                          <a:latin typeface="Times New Roman"/>
                          <a:ea typeface="Times New Roman"/>
                          <a:cs typeface="Times New Roman"/>
                        </a:rPr>
                        <a:t>AB-0205-T</a:t>
                      </a:r>
                      <a:endParaRPr lang="tr-TR" sz="1100">
                        <a:effectLst/>
                        <a:latin typeface="Calibri"/>
                        <a:ea typeface="Calibri"/>
                        <a:cs typeface="Times New Roman"/>
                      </a:endParaRPr>
                    </a:p>
                    <a:p>
                      <a:pPr algn="ctr" fontAlgn="base">
                        <a:lnSpc>
                          <a:spcPct val="115000"/>
                        </a:lnSpc>
                        <a:spcAft>
                          <a:spcPts val="0"/>
                        </a:spcAft>
                      </a:pPr>
                      <a:r>
                        <a:rPr lang="tr-TR" sz="1100" b="1" kern="1200">
                          <a:solidFill>
                            <a:srgbClr val="000000"/>
                          </a:solidFill>
                          <a:effectLst/>
                          <a:latin typeface="Times New Roman"/>
                          <a:ea typeface="Times New Roman"/>
                          <a:cs typeface="Times New Roman"/>
                        </a:rPr>
                        <a:t>06.06.2016</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fontAlgn="base">
                        <a:lnSpc>
                          <a:spcPct val="115000"/>
                        </a:lnSpc>
                        <a:spcAft>
                          <a:spcPts val="0"/>
                        </a:spcAft>
                      </a:pPr>
                      <a:r>
                        <a:rPr lang="tr-TR" sz="1100" b="1" kern="1200" dirty="0">
                          <a:solidFill>
                            <a:srgbClr val="000000"/>
                          </a:solidFill>
                          <a:effectLst/>
                          <a:latin typeface="Times New Roman"/>
                          <a:ea typeface="Times New Roman"/>
                          <a:cs typeface="Times New Roman"/>
                        </a:rPr>
                        <a:t>AB-0828-T</a:t>
                      </a:r>
                      <a:endParaRPr lang="tr-TR" sz="1100" dirty="0">
                        <a:effectLst/>
                        <a:latin typeface="Calibri"/>
                        <a:ea typeface="Calibri"/>
                        <a:cs typeface="Times New Roman"/>
                      </a:endParaRPr>
                    </a:p>
                    <a:p>
                      <a:pPr algn="ctr" fontAlgn="base">
                        <a:lnSpc>
                          <a:spcPct val="115000"/>
                        </a:lnSpc>
                        <a:spcAft>
                          <a:spcPts val="0"/>
                        </a:spcAft>
                      </a:pPr>
                      <a:r>
                        <a:rPr lang="tr-TR" sz="1100" b="1" kern="1200" dirty="0">
                          <a:solidFill>
                            <a:srgbClr val="000000"/>
                          </a:solidFill>
                          <a:effectLst/>
                          <a:latin typeface="Times New Roman"/>
                          <a:ea typeface="Times New Roman"/>
                          <a:cs typeface="Times New Roman"/>
                        </a:rPr>
                        <a:t>09.02.2019</a:t>
                      </a:r>
                      <a:endParaRPr lang="tr-TR" sz="1100" dirty="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fontAlgn="base">
                        <a:lnSpc>
                          <a:spcPct val="115000"/>
                        </a:lnSpc>
                        <a:spcAft>
                          <a:spcPts val="0"/>
                        </a:spcAft>
                      </a:pPr>
                      <a:r>
                        <a:rPr lang="tr-TR" sz="1100" b="1" kern="1200">
                          <a:solidFill>
                            <a:srgbClr val="000000"/>
                          </a:solidFill>
                          <a:effectLst/>
                          <a:latin typeface="Times New Roman"/>
                          <a:ea typeface="Times New Roman"/>
                          <a:cs typeface="Times New Roman"/>
                        </a:rPr>
                        <a:t>AB-0264-T</a:t>
                      </a:r>
                      <a:endParaRPr lang="tr-TR" sz="1100">
                        <a:effectLst/>
                        <a:latin typeface="Calibri"/>
                        <a:ea typeface="Calibri"/>
                        <a:cs typeface="Times New Roman"/>
                      </a:endParaRPr>
                    </a:p>
                    <a:p>
                      <a:pPr algn="ctr" fontAlgn="base">
                        <a:lnSpc>
                          <a:spcPct val="115000"/>
                        </a:lnSpc>
                        <a:spcAft>
                          <a:spcPts val="0"/>
                        </a:spcAft>
                      </a:pPr>
                      <a:r>
                        <a:rPr lang="tr-TR" sz="1100" b="1" kern="1200">
                          <a:solidFill>
                            <a:srgbClr val="000000"/>
                          </a:solidFill>
                          <a:effectLst/>
                          <a:latin typeface="Times New Roman"/>
                          <a:ea typeface="Times New Roman"/>
                          <a:cs typeface="Times New Roman"/>
                        </a:rPr>
                        <a:t>05.10.2017</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fontAlgn="base">
                        <a:lnSpc>
                          <a:spcPct val="115000"/>
                        </a:lnSpc>
                        <a:spcAft>
                          <a:spcPts val="0"/>
                        </a:spcAft>
                      </a:pPr>
                      <a:r>
                        <a:rPr lang="tr-TR" sz="1100" b="1" kern="1200">
                          <a:solidFill>
                            <a:srgbClr val="000000"/>
                          </a:solidFill>
                          <a:effectLst/>
                          <a:latin typeface="Times New Roman"/>
                          <a:ea typeface="Times New Roman"/>
                          <a:cs typeface="Times New Roman"/>
                        </a:rPr>
                        <a:t>AB-0834-T</a:t>
                      </a:r>
                      <a:endParaRPr lang="tr-TR" sz="1100">
                        <a:effectLst/>
                        <a:latin typeface="Calibri"/>
                        <a:ea typeface="Calibri"/>
                        <a:cs typeface="Times New Roman"/>
                      </a:endParaRPr>
                    </a:p>
                    <a:p>
                      <a:pPr algn="ctr" fontAlgn="base">
                        <a:lnSpc>
                          <a:spcPct val="115000"/>
                        </a:lnSpc>
                        <a:spcAft>
                          <a:spcPts val="0"/>
                        </a:spcAft>
                      </a:pPr>
                      <a:r>
                        <a:rPr lang="tr-TR" sz="1100" b="1" kern="1200">
                          <a:solidFill>
                            <a:srgbClr val="000000"/>
                          </a:solidFill>
                          <a:effectLst/>
                          <a:latin typeface="Times New Roman"/>
                          <a:ea typeface="Calibri"/>
                          <a:cs typeface="Times New Roman"/>
                        </a:rPr>
                        <a:t>10.05.2019</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fontAlgn="base">
                        <a:lnSpc>
                          <a:spcPct val="115000"/>
                        </a:lnSpc>
                        <a:spcAft>
                          <a:spcPts val="0"/>
                        </a:spcAft>
                      </a:pPr>
                      <a:r>
                        <a:rPr lang="tr-TR" sz="1100" b="1" kern="1200" dirty="0">
                          <a:solidFill>
                            <a:srgbClr val="000000"/>
                          </a:solidFill>
                          <a:effectLst/>
                          <a:latin typeface="Times New Roman"/>
                          <a:ea typeface="Calibri"/>
                          <a:cs typeface="Times New Roman"/>
                        </a:rPr>
                        <a:t>AB-0232-T 30.05.2017</a:t>
                      </a:r>
                      <a:endParaRPr lang="tr-TR" sz="1100" dirty="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r>
            </a:tbl>
          </a:graphicData>
        </a:graphic>
      </p:graphicFrame>
      <p:graphicFrame>
        <p:nvGraphicFramePr>
          <p:cNvPr id="15" name="Tablo 14"/>
          <p:cNvGraphicFramePr>
            <a:graphicFrameLocks noGrp="1"/>
          </p:cNvGraphicFramePr>
          <p:nvPr>
            <p:extLst>
              <p:ext uri="{D42A27DB-BD31-4B8C-83A1-F6EECF244321}">
                <p14:modId xmlns:p14="http://schemas.microsoft.com/office/powerpoint/2010/main" val="3695473222"/>
              </p:ext>
            </p:extLst>
          </p:nvPr>
        </p:nvGraphicFramePr>
        <p:xfrm>
          <a:off x="12624927" y="7555833"/>
          <a:ext cx="12272206" cy="5992714"/>
        </p:xfrm>
        <a:graphic>
          <a:graphicData uri="http://schemas.openxmlformats.org/drawingml/2006/table">
            <a:tbl>
              <a:tblPr/>
              <a:tblGrid>
                <a:gridCol w="1320794"/>
                <a:gridCol w="1054282"/>
                <a:gridCol w="1192162"/>
                <a:gridCol w="1072777"/>
                <a:gridCol w="1191322"/>
                <a:gridCol w="1192162"/>
                <a:gridCol w="1071938"/>
                <a:gridCol w="1072777"/>
                <a:gridCol w="958438"/>
                <a:gridCol w="1072777"/>
                <a:gridCol w="1072777"/>
              </a:tblGrid>
              <a:tr h="1904353">
                <a:tc>
                  <a:txBody>
                    <a:bodyPr/>
                    <a:lstStyle/>
                    <a:p>
                      <a:pPr algn="ctr">
                        <a:lnSpc>
                          <a:spcPct val="107000"/>
                        </a:lnSpc>
                        <a:spcAft>
                          <a:spcPts val="800"/>
                        </a:spcAft>
                      </a:pPr>
                      <a:r>
                        <a:rPr lang="tr-TR" sz="1100" b="1" dirty="0">
                          <a:effectLst/>
                          <a:latin typeface="Times New Roman"/>
                          <a:ea typeface="Calibri"/>
                          <a:cs typeface="Times New Roman"/>
                        </a:rPr>
                        <a:t>HSL</a:t>
                      </a:r>
                      <a:endParaRPr lang="tr-TR" sz="1100" dirty="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a:lnSpc>
                          <a:spcPct val="107000"/>
                        </a:lnSpc>
                        <a:spcAft>
                          <a:spcPts val="800"/>
                        </a:spcAft>
                      </a:pPr>
                      <a:r>
                        <a:rPr lang="tr-TR" sz="1100" b="1" dirty="0">
                          <a:effectLst/>
                          <a:latin typeface="Times New Roman"/>
                          <a:ea typeface="Calibri"/>
                          <a:cs typeface="Times New Roman"/>
                        </a:rPr>
                        <a:t>ADANA</a:t>
                      </a:r>
                      <a:endParaRPr lang="tr-TR" sz="1100" dirty="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a:lnSpc>
                          <a:spcPct val="107000"/>
                        </a:lnSpc>
                        <a:spcAft>
                          <a:spcPts val="800"/>
                        </a:spcAft>
                      </a:pPr>
                      <a:r>
                        <a:rPr lang="tr-TR" sz="1100" b="1" dirty="0">
                          <a:effectLst/>
                          <a:latin typeface="Times New Roman"/>
                          <a:ea typeface="Calibri"/>
                          <a:cs typeface="Times New Roman"/>
                        </a:rPr>
                        <a:t>ANTALYA</a:t>
                      </a:r>
                      <a:endParaRPr lang="tr-TR" sz="1100" dirty="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a:lnSpc>
                          <a:spcPct val="107000"/>
                        </a:lnSpc>
                        <a:spcAft>
                          <a:spcPts val="800"/>
                        </a:spcAft>
                      </a:pPr>
                      <a:r>
                        <a:rPr lang="tr-TR" sz="1100" b="1">
                          <a:effectLst/>
                          <a:latin typeface="Times New Roman"/>
                          <a:ea typeface="Calibri"/>
                          <a:cs typeface="Times New Roman"/>
                        </a:rPr>
                        <a:t>BURSA</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a:lnSpc>
                          <a:spcPct val="107000"/>
                        </a:lnSpc>
                        <a:spcAft>
                          <a:spcPts val="800"/>
                        </a:spcAft>
                      </a:pPr>
                      <a:r>
                        <a:rPr lang="tr-TR" sz="1100" b="1" dirty="0">
                          <a:effectLst/>
                          <a:latin typeface="Times New Roman"/>
                          <a:ea typeface="Calibri"/>
                          <a:cs typeface="Times New Roman"/>
                        </a:rPr>
                        <a:t>ERZURUM</a:t>
                      </a:r>
                      <a:endParaRPr lang="tr-TR" sz="1100" dirty="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a:lnSpc>
                          <a:spcPct val="107000"/>
                        </a:lnSpc>
                        <a:spcAft>
                          <a:spcPts val="800"/>
                        </a:spcAft>
                      </a:pPr>
                      <a:r>
                        <a:rPr lang="tr-TR" sz="1100" b="1">
                          <a:effectLst/>
                          <a:latin typeface="Times New Roman"/>
                          <a:ea typeface="Calibri"/>
                          <a:cs typeface="Times New Roman"/>
                        </a:rPr>
                        <a:t>İSTANBUL 1 NOLU</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a:lnSpc>
                          <a:spcPct val="107000"/>
                        </a:lnSpc>
                        <a:spcAft>
                          <a:spcPts val="800"/>
                        </a:spcAft>
                      </a:pPr>
                      <a:r>
                        <a:rPr lang="tr-TR" sz="1100" b="1">
                          <a:effectLst/>
                          <a:latin typeface="Times New Roman"/>
                          <a:ea typeface="Calibri"/>
                          <a:cs typeface="Times New Roman"/>
                        </a:rPr>
                        <a:t>İSTANBUL 3 NOLU</a:t>
                      </a:r>
                      <a:endParaRPr lang="tr-TR"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a:lnSpc>
                          <a:spcPct val="107000"/>
                        </a:lnSpc>
                        <a:spcAft>
                          <a:spcPts val="800"/>
                        </a:spcAft>
                      </a:pPr>
                      <a:r>
                        <a:rPr lang="tr-TR" sz="1100" b="1">
                          <a:effectLst/>
                          <a:latin typeface="Times New Roman"/>
                          <a:ea typeface="Calibri"/>
                          <a:cs typeface="Times New Roman"/>
                        </a:rPr>
                        <a:t>İZMİR</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a:lnSpc>
                          <a:spcPct val="107000"/>
                        </a:lnSpc>
                        <a:spcAft>
                          <a:spcPts val="800"/>
                        </a:spcAft>
                      </a:pPr>
                      <a:r>
                        <a:rPr lang="tr-TR" sz="1100" b="1">
                          <a:effectLst/>
                          <a:latin typeface="Times New Roman"/>
                          <a:ea typeface="Calibri"/>
                          <a:cs typeface="Times New Roman"/>
                        </a:rPr>
                        <a:t>KONYA</a:t>
                      </a:r>
                      <a:endParaRPr lang="tr-TR"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a:lnSpc>
                          <a:spcPct val="107000"/>
                        </a:lnSpc>
                        <a:spcAft>
                          <a:spcPts val="800"/>
                        </a:spcAft>
                      </a:pPr>
                      <a:r>
                        <a:rPr lang="tr-TR" sz="1100" b="1">
                          <a:effectLst/>
                          <a:latin typeface="Times New Roman"/>
                          <a:ea typeface="Calibri"/>
                          <a:cs typeface="Times New Roman"/>
                        </a:rPr>
                        <a:t>SAMSUN</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a:lnSpc>
                          <a:spcPct val="107000"/>
                        </a:lnSpc>
                        <a:spcAft>
                          <a:spcPts val="800"/>
                        </a:spcAft>
                      </a:pPr>
                      <a:r>
                        <a:rPr lang="tr-TR" sz="1100" b="1">
                          <a:effectLst/>
                          <a:latin typeface="Times New Roman"/>
                          <a:ea typeface="Calibri"/>
                          <a:cs typeface="Times New Roman"/>
                        </a:rPr>
                        <a:t>TOKAT</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1402266">
                <a:tc>
                  <a:txBody>
                    <a:bodyPr/>
                    <a:lstStyle/>
                    <a:p>
                      <a:pPr algn="ctr">
                        <a:lnSpc>
                          <a:spcPct val="107000"/>
                        </a:lnSpc>
                        <a:spcAft>
                          <a:spcPts val="800"/>
                        </a:spcAft>
                      </a:pPr>
                      <a:r>
                        <a:rPr lang="tr-TR" sz="1100" b="1">
                          <a:effectLst/>
                          <a:latin typeface="Times New Roman"/>
                          <a:ea typeface="Calibri"/>
                          <a:cs typeface="Times New Roman"/>
                        </a:rPr>
                        <a:t>Akredite Parametre Sayısı</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3D69B"/>
                    </a:solidFill>
                  </a:tcPr>
                </a:tc>
                <a:tc>
                  <a:txBody>
                    <a:bodyPr/>
                    <a:lstStyle/>
                    <a:p>
                      <a:pPr algn="ctr">
                        <a:lnSpc>
                          <a:spcPct val="107000"/>
                        </a:lnSpc>
                        <a:spcAft>
                          <a:spcPts val="800"/>
                        </a:spcAft>
                      </a:pPr>
                      <a:r>
                        <a:rPr lang="tr-TR" sz="1100" b="1" dirty="0">
                          <a:effectLst/>
                          <a:latin typeface="Times New Roman"/>
                          <a:ea typeface="Calibri"/>
                          <a:cs typeface="Times New Roman"/>
                        </a:rPr>
                        <a:t>57</a:t>
                      </a:r>
                      <a:endParaRPr lang="tr-TR" sz="1100" dirty="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3D69B"/>
                    </a:solidFill>
                  </a:tcPr>
                </a:tc>
                <a:tc>
                  <a:txBody>
                    <a:bodyPr/>
                    <a:lstStyle/>
                    <a:p>
                      <a:pPr algn="ctr">
                        <a:lnSpc>
                          <a:spcPct val="107000"/>
                        </a:lnSpc>
                        <a:spcAft>
                          <a:spcPts val="800"/>
                        </a:spcAft>
                      </a:pPr>
                      <a:r>
                        <a:rPr lang="tr-TR" sz="1100" b="1" dirty="0">
                          <a:effectLst/>
                          <a:latin typeface="Times New Roman"/>
                          <a:ea typeface="Calibri"/>
                          <a:cs typeface="Times New Roman"/>
                        </a:rPr>
                        <a:t>31</a:t>
                      </a:r>
                      <a:endParaRPr lang="tr-TR" sz="1100" dirty="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3D69B"/>
                    </a:solidFill>
                  </a:tcPr>
                </a:tc>
                <a:tc>
                  <a:txBody>
                    <a:bodyPr/>
                    <a:lstStyle/>
                    <a:p>
                      <a:pPr algn="ctr">
                        <a:lnSpc>
                          <a:spcPct val="107000"/>
                        </a:lnSpc>
                        <a:spcAft>
                          <a:spcPts val="800"/>
                        </a:spcAft>
                      </a:pPr>
                      <a:r>
                        <a:rPr lang="tr-TR" sz="1100" b="1" dirty="0">
                          <a:effectLst/>
                          <a:latin typeface="Times New Roman"/>
                          <a:ea typeface="Calibri"/>
                          <a:cs typeface="Times New Roman"/>
                        </a:rPr>
                        <a:t>79</a:t>
                      </a:r>
                      <a:endParaRPr lang="tr-TR" sz="1100" dirty="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3D69B"/>
                    </a:solidFill>
                  </a:tcPr>
                </a:tc>
                <a:tc>
                  <a:txBody>
                    <a:bodyPr/>
                    <a:lstStyle/>
                    <a:p>
                      <a:pPr algn="ctr">
                        <a:lnSpc>
                          <a:spcPct val="107000"/>
                        </a:lnSpc>
                        <a:spcAft>
                          <a:spcPts val="800"/>
                        </a:spcAft>
                      </a:pPr>
                      <a:r>
                        <a:rPr lang="tr-TR" sz="1100" b="1" dirty="0">
                          <a:effectLst/>
                          <a:latin typeface="Times New Roman"/>
                          <a:ea typeface="Calibri"/>
                          <a:cs typeface="Times New Roman"/>
                        </a:rPr>
                        <a:t>69</a:t>
                      </a:r>
                      <a:endParaRPr lang="tr-TR" sz="1100" dirty="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3D69B"/>
                    </a:solidFill>
                  </a:tcPr>
                </a:tc>
                <a:tc>
                  <a:txBody>
                    <a:bodyPr/>
                    <a:lstStyle/>
                    <a:p>
                      <a:pPr algn="ctr">
                        <a:lnSpc>
                          <a:spcPct val="107000"/>
                        </a:lnSpc>
                        <a:spcAft>
                          <a:spcPts val="800"/>
                        </a:spcAft>
                      </a:pPr>
                      <a:r>
                        <a:rPr lang="tr-TR" sz="1100" b="1" dirty="0">
                          <a:effectLst/>
                          <a:latin typeface="Times New Roman"/>
                          <a:ea typeface="Calibri"/>
                          <a:cs typeface="Times New Roman"/>
                        </a:rPr>
                        <a:t>39</a:t>
                      </a:r>
                      <a:endParaRPr lang="tr-TR" sz="1100" dirty="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3D69B"/>
                    </a:solidFill>
                  </a:tcPr>
                </a:tc>
                <a:tc>
                  <a:txBody>
                    <a:bodyPr/>
                    <a:lstStyle/>
                    <a:p>
                      <a:pPr algn="ctr">
                        <a:lnSpc>
                          <a:spcPct val="107000"/>
                        </a:lnSpc>
                        <a:spcAft>
                          <a:spcPts val="800"/>
                        </a:spcAft>
                      </a:pPr>
                      <a:r>
                        <a:rPr lang="tr-TR" sz="1100" b="1">
                          <a:effectLst/>
                          <a:latin typeface="Times New Roman"/>
                          <a:ea typeface="Calibri"/>
                          <a:cs typeface="Times New Roman"/>
                        </a:rPr>
                        <a:t>62</a:t>
                      </a:r>
                      <a:endParaRPr lang="tr-TR"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3D69B"/>
                    </a:solidFill>
                  </a:tcPr>
                </a:tc>
                <a:tc>
                  <a:txBody>
                    <a:bodyPr/>
                    <a:lstStyle/>
                    <a:p>
                      <a:pPr algn="ctr">
                        <a:lnSpc>
                          <a:spcPct val="107000"/>
                        </a:lnSpc>
                        <a:spcAft>
                          <a:spcPts val="800"/>
                        </a:spcAft>
                      </a:pPr>
                      <a:r>
                        <a:rPr lang="tr-TR" sz="1100" b="1">
                          <a:effectLst/>
                          <a:latin typeface="Times New Roman"/>
                          <a:ea typeface="Calibri"/>
                          <a:cs typeface="Times New Roman"/>
                        </a:rPr>
                        <a:t>239</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3D69B"/>
                    </a:solidFill>
                  </a:tcPr>
                </a:tc>
                <a:tc>
                  <a:txBody>
                    <a:bodyPr/>
                    <a:lstStyle/>
                    <a:p>
                      <a:pPr algn="ctr">
                        <a:lnSpc>
                          <a:spcPct val="107000"/>
                        </a:lnSpc>
                        <a:spcAft>
                          <a:spcPts val="800"/>
                        </a:spcAft>
                      </a:pPr>
                      <a:r>
                        <a:rPr lang="tr-TR" sz="1100" b="1">
                          <a:effectLst/>
                          <a:latin typeface="Times New Roman"/>
                          <a:ea typeface="Calibri"/>
                          <a:cs typeface="Times New Roman"/>
                        </a:rPr>
                        <a:t>9</a:t>
                      </a:r>
                      <a:endParaRPr lang="tr-TR"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3D69B"/>
                    </a:solidFill>
                  </a:tcPr>
                </a:tc>
                <a:tc>
                  <a:txBody>
                    <a:bodyPr/>
                    <a:lstStyle/>
                    <a:p>
                      <a:pPr algn="ctr">
                        <a:lnSpc>
                          <a:spcPct val="107000"/>
                        </a:lnSpc>
                        <a:spcAft>
                          <a:spcPts val="800"/>
                        </a:spcAft>
                      </a:pPr>
                      <a:r>
                        <a:rPr lang="tr-TR" sz="1100" b="1">
                          <a:effectLst/>
                          <a:latin typeface="Times New Roman"/>
                          <a:ea typeface="Calibri"/>
                          <a:cs typeface="Times New Roman"/>
                        </a:rPr>
                        <a:t>17</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3D69B"/>
                    </a:solidFill>
                  </a:tcPr>
                </a:tc>
                <a:tc>
                  <a:txBody>
                    <a:bodyPr/>
                    <a:lstStyle/>
                    <a:p>
                      <a:pPr algn="ctr">
                        <a:lnSpc>
                          <a:spcPct val="107000"/>
                        </a:lnSpc>
                        <a:spcAft>
                          <a:spcPts val="800"/>
                        </a:spcAft>
                      </a:pPr>
                      <a:r>
                        <a:rPr lang="tr-TR" sz="1100" b="1">
                          <a:effectLst/>
                          <a:latin typeface="Times New Roman"/>
                          <a:ea typeface="Calibri"/>
                          <a:cs typeface="Times New Roman"/>
                        </a:rPr>
                        <a:t>11</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3D69B"/>
                    </a:solidFill>
                  </a:tcPr>
                </a:tc>
              </a:tr>
              <a:tr h="1186090">
                <a:tc>
                  <a:txBody>
                    <a:bodyPr/>
                    <a:lstStyle/>
                    <a:p>
                      <a:pPr algn="ctr">
                        <a:lnSpc>
                          <a:spcPct val="107000"/>
                        </a:lnSpc>
                        <a:spcAft>
                          <a:spcPts val="800"/>
                        </a:spcAft>
                      </a:pPr>
                      <a:r>
                        <a:rPr lang="tr-TR" sz="1100" b="1">
                          <a:effectLst/>
                          <a:latin typeface="Times New Roman"/>
                          <a:ea typeface="Calibri"/>
                          <a:cs typeface="Times New Roman"/>
                        </a:rPr>
                        <a:t>Akreditasyon Tarihi</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a:lnSpc>
                          <a:spcPct val="107000"/>
                        </a:lnSpc>
                        <a:spcAft>
                          <a:spcPts val="800"/>
                        </a:spcAft>
                      </a:pPr>
                      <a:r>
                        <a:rPr lang="tr-TR" sz="1100" b="1">
                          <a:effectLst/>
                          <a:latin typeface="Times New Roman"/>
                          <a:ea typeface="Calibri"/>
                          <a:cs typeface="Times New Roman"/>
                        </a:rPr>
                        <a:t>02.01.2014</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a:lnSpc>
                          <a:spcPct val="107000"/>
                        </a:lnSpc>
                        <a:spcAft>
                          <a:spcPts val="800"/>
                        </a:spcAft>
                      </a:pPr>
                      <a:r>
                        <a:rPr lang="tr-TR" sz="1100" b="1">
                          <a:effectLst/>
                          <a:latin typeface="Times New Roman"/>
                          <a:ea typeface="Calibri"/>
                          <a:cs typeface="Times New Roman"/>
                        </a:rPr>
                        <a:t>14.11.2014</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a:lnSpc>
                          <a:spcPct val="107000"/>
                        </a:lnSpc>
                        <a:spcAft>
                          <a:spcPts val="800"/>
                        </a:spcAft>
                      </a:pPr>
                      <a:r>
                        <a:rPr lang="tr-TR" sz="1100" b="1">
                          <a:effectLst/>
                          <a:latin typeface="Times New Roman"/>
                          <a:ea typeface="Calibri"/>
                          <a:cs typeface="Times New Roman"/>
                        </a:rPr>
                        <a:t>22.04.2011</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a:lnSpc>
                          <a:spcPct val="107000"/>
                        </a:lnSpc>
                        <a:spcAft>
                          <a:spcPts val="800"/>
                        </a:spcAft>
                      </a:pPr>
                      <a:r>
                        <a:rPr lang="tr-TR" sz="1100" b="1">
                          <a:effectLst/>
                          <a:latin typeface="Times New Roman"/>
                          <a:ea typeface="Calibri"/>
                          <a:cs typeface="Times New Roman"/>
                        </a:rPr>
                        <a:t>05.03.2008</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a:lnSpc>
                          <a:spcPct val="107000"/>
                        </a:lnSpc>
                        <a:spcAft>
                          <a:spcPts val="800"/>
                        </a:spcAft>
                      </a:pPr>
                      <a:r>
                        <a:rPr lang="tr-TR" sz="1100" b="1">
                          <a:effectLst/>
                          <a:latin typeface="Times New Roman"/>
                          <a:ea typeface="Calibri"/>
                          <a:cs typeface="Times New Roman"/>
                        </a:rPr>
                        <a:t>10.02.2015</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a:lnSpc>
                          <a:spcPct val="107000"/>
                        </a:lnSpc>
                        <a:spcAft>
                          <a:spcPts val="800"/>
                        </a:spcAft>
                      </a:pPr>
                      <a:r>
                        <a:rPr lang="tr-TR" sz="1100" b="1">
                          <a:effectLst/>
                          <a:latin typeface="Times New Roman"/>
                          <a:ea typeface="Calibri"/>
                          <a:cs typeface="Times New Roman"/>
                        </a:rPr>
                        <a:t>26.04.2016</a:t>
                      </a:r>
                      <a:endParaRPr lang="tr-TR"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a:lnSpc>
                          <a:spcPct val="107000"/>
                        </a:lnSpc>
                        <a:spcAft>
                          <a:spcPts val="800"/>
                        </a:spcAft>
                      </a:pPr>
                      <a:r>
                        <a:rPr lang="tr-TR" sz="1100" b="1">
                          <a:effectLst/>
                          <a:latin typeface="Times New Roman"/>
                          <a:ea typeface="Calibri"/>
                          <a:cs typeface="Times New Roman"/>
                        </a:rPr>
                        <a:t>12.09.2008</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a:lnSpc>
                          <a:spcPct val="107000"/>
                        </a:lnSpc>
                        <a:spcAft>
                          <a:spcPts val="800"/>
                        </a:spcAft>
                      </a:pPr>
                      <a:r>
                        <a:rPr lang="tr-TR" sz="1100" b="1">
                          <a:effectLst/>
                          <a:latin typeface="Times New Roman"/>
                          <a:ea typeface="Calibri"/>
                          <a:cs typeface="Times New Roman"/>
                        </a:rPr>
                        <a:t>04.08.2015</a:t>
                      </a:r>
                      <a:endParaRPr lang="tr-TR"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a:lnSpc>
                          <a:spcPct val="107000"/>
                        </a:lnSpc>
                        <a:spcAft>
                          <a:spcPts val="800"/>
                        </a:spcAft>
                      </a:pPr>
                      <a:r>
                        <a:rPr lang="tr-TR" sz="1100" b="1">
                          <a:effectLst/>
                          <a:latin typeface="Times New Roman"/>
                          <a:ea typeface="Calibri"/>
                          <a:cs typeface="Times New Roman"/>
                        </a:rPr>
                        <a:t>11.05.2015</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a:lnSpc>
                          <a:spcPct val="107000"/>
                        </a:lnSpc>
                        <a:spcAft>
                          <a:spcPts val="800"/>
                        </a:spcAft>
                      </a:pPr>
                      <a:r>
                        <a:rPr lang="tr-TR" sz="1100" b="1">
                          <a:effectLst/>
                          <a:latin typeface="Times New Roman"/>
                          <a:ea typeface="Calibri"/>
                          <a:cs typeface="Times New Roman"/>
                        </a:rPr>
                        <a:t>27.02.2009</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r h="1500005">
                <a:tc>
                  <a:txBody>
                    <a:bodyPr/>
                    <a:lstStyle/>
                    <a:p>
                      <a:pPr algn="ctr">
                        <a:lnSpc>
                          <a:spcPct val="107000"/>
                        </a:lnSpc>
                        <a:spcAft>
                          <a:spcPts val="800"/>
                        </a:spcAft>
                      </a:pPr>
                      <a:r>
                        <a:rPr lang="tr-TR" sz="1100" b="1">
                          <a:effectLst/>
                          <a:latin typeface="Times New Roman"/>
                          <a:ea typeface="Calibri"/>
                          <a:cs typeface="Times New Roman"/>
                        </a:rPr>
                        <a:t>Akreditasyon No/ Geçerlilik Süresi</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07000"/>
                        </a:lnSpc>
                        <a:spcAft>
                          <a:spcPts val="0"/>
                        </a:spcAft>
                      </a:pPr>
                      <a:r>
                        <a:rPr lang="tr-TR" sz="1100" b="1">
                          <a:effectLst/>
                          <a:latin typeface="Times New Roman"/>
                          <a:ea typeface="Calibri"/>
                          <a:cs typeface="Times New Roman"/>
                        </a:rPr>
                        <a:t>AB-0653-T</a:t>
                      </a:r>
                      <a:endParaRPr lang="tr-TR" sz="1100">
                        <a:effectLst/>
                        <a:latin typeface="Calibri"/>
                        <a:ea typeface="Calibri"/>
                        <a:cs typeface="Times New Roman"/>
                      </a:endParaRPr>
                    </a:p>
                    <a:p>
                      <a:pPr algn="ctr">
                        <a:lnSpc>
                          <a:spcPct val="107000"/>
                        </a:lnSpc>
                        <a:spcAft>
                          <a:spcPts val="0"/>
                        </a:spcAft>
                      </a:pPr>
                      <a:r>
                        <a:rPr lang="tr-TR" sz="1100" b="1">
                          <a:effectLst/>
                          <a:latin typeface="Times New Roman"/>
                          <a:ea typeface="Calibri"/>
                          <a:cs typeface="Times New Roman"/>
                        </a:rPr>
                        <a:t>01.01.2018</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07000"/>
                        </a:lnSpc>
                        <a:spcAft>
                          <a:spcPts val="0"/>
                        </a:spcAft>
                      </a:pPr>
                      <a:r>
                        <a:rPr lang="tr-TR" sz="1100" b="1">
                          <a:effectLst/>
                          <a:latin typeface="Times New Roman"/>
                          <a:ea typeface="Calibri"/>
                          <a:cs typeface="Times New Roman"/>
                        </a:rPr>
                        <a:t>AB-0791-T</a:t>
                      </a:r>
                      <a:endParaRPr lang="tr-TR" sz="1100">
                        <a:effectLst/>
                        <a:latin typeface="Calibri"/>
                        <a:ea typeface="Calibri"/>
                        <a:cs typeface="Times New Roman"/>
                      </a:endParaRPr>
                    </a:p>
                    <a:p>
                      <a:pPr algn="ctr">
                        <a:lnSpc>
                          <a:spcPct val="107000"/>
                        </a:lnSpc>
                        <a:spcAft>
                          <a:spcPts val="0"/>
                        </a:spcAft>
                      </a:pPr>
                      <a:r>
                        <a:rPr lang="tr-TR" sz="1100" b="1">
                          <a:effectLst/>
                          <a:latin typeface="Times New Roman"/>
                          <a:ea typeface="Calibri"/>
                          <a:cs typeface="Times New Roman"/>
                        </a:rPr>
                        <a:t>13.11.2018</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07000"/>
                        </a:lnSpc>
                        <a:spcAft>
                          <a:spcPts val="0"/>
                        </a:spcAft>
                      </a:pPr>
                      <a:r>
                        <a:rPr lang="tr-TR" sz="1100" b="1">
                          <a:effectLst/>
                          <a:latin typeface="Times New Roman"/>
                          <a:ea typeface="Calibri"/>
                          <a:cs typeface="Times New Roman"/>
                        </a:rPr>
                        <a:t>AB-0445-T</a:t>
                      </a:r>
                      <a:endParaRPr lang="tr-TR" sz="1100">
                        <a:effectLst/>
                        <a:latin typeface="Calibri"/>
                        <a:ea typeface="Calibri"/>
                        <a:cs typeface="Times New Roman"/>
                      </a:endParaRPr>
                    </a:p>
                    <a:p>
                      <a:pPr algn="ctr">
                        <a:lnSpc>
                          <a:spcPct val="107000"/>
                        </a:lnSpc>
                        <a:spcAft>
                          <a:spcPts val="0"/>
                        </a:spcAft>
                      </a:pPr>
                      <a:r>
                        <a:rPr lang="tr-TR" sz="1100" b="1">
                          <a:effectLst/>
                          <a:latin typeface="Times New Roman"/>
                          <a:ea typeface="Calibri"/>
                          <a:cs typeface="Times New Roman"/>
                        </a:rPr>
                        <a:t>06.08.2019</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07000"/>
                        </a:lnSpc>
                        <a:spcAft>
                          <a:spcPts val="0"/>
                        </a:spcAft>
                      </a:pPr>
                      <a:r>
                        <a:rPr lang="tr-TR" sz="1100" b="1">
                          <a:effectLst/>
                          <a:latin typeface="Times New Roman"/>
                          <a:ea typeface="Calibri"/>
                          <a:cs typeface="Times New Roman"/>
                        </a:rPr>
                        <a:t>AB-0205-T</a:t>
                      </a:r>
                      <a:endParaRPr lang="tr-TR" sz="1100">
                        <a:effectLst/>
                        <a:latin typeface="Calibri"/>
                        <a:ea typeface="Calibri"/>
                        <a:cs typeface="Times New Roman"/>
                      </a:endParaRPr>
                    </a:p>
                    <a:p>
                      <a:pPr algn="ctr">
                        <a:lnSpc>
                          <a:spcPct val="107000"/>
                        </a:lnSpc>
                        <a:spcAft>
                          <a:spcPts val="0"/>
                        </a:spcAft>
                      </a:pPr>
                      <a:r>
                        <a:rPr lang="tr-TR" sz="1100" b="1">
                          <a:effectLst/>
                          <a:latin typeface="Times New Roman"/>
                          <a:ea typeface="Calibri"/>
                          <a:cs typeface="Times New Roman"/>
                        </a:rPr>
                        <a:t>06.06.2016</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07000"/>
                        </a:lnSpc>
                        <a:spcAft>
                          <a:spcPts val="0"/>
                        </a:spcAft>
                      </a:pPr>
                      <a:r>
                        <a:rPr lang="tr-TR" sz="1100" b="1">
                          <a:effectLst/>
                          <a:latin typeface="Times New Roman"/>
                          <a:ea typeface="Calibri"/>
                          <a:cs typeface="Times New Roman"/>
                        </a:rPr>
                        <a:t>AB-0828-T</a:t>
                      </a:r>
                      <a:endParaRPr lang="tr-TR" sz="1100">
                        <a:effectLst/>
                        <a:latin typeface="Calibri"/>
                        <a:ea typeface="Calibri"/>
                        <a:cs typeface="Times New Roman"/>
                      </a:endParaRPr>
                    </a:p>
                    <a:p>
                      <a:pPr algn="ctr">
                        <a:lnSpc>
                          <a:spcPct val="107000"/>
                        </a:lnSpc>
                        <a:spcAft>
                          <a:spcPts val="0"/>
                        </a:spcAft>
                      </a:pPr>
                      <a:r>
                        <a:rPr lang="tr-TR" sz="1100" b="1">
                          <a:effectLst/>
                          <a:latin typeface="Times New Roman"/>
                          <a:ea typeface="Calibri"/>
                          <a:cs typeface="Times New Roman"/>
                        </a:rPr>
                        <a:t>09.02.2019</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07000"/>
                        </a:lnSpc>
                        <a:spcAft>
                          <a:spcPts val="0"/>
                        </a:spcAft>
                      </a:pPr>
                      <a:r>
                        <a:rPr lang="tr-TR" sz="1100" b="1">
                          <a:effectLst/>
                          <a:latin typeface="Times New Roman"/>
                          <a:ea typeface="Calibri"/>
                          <a:cs typeface="Times New Roman"/>
                        </a:rPr>
                        <a:t>AB-1005-T</a:t>
                      </a:r>
                      <a:endParaRPr lang="tr-TR" sz="1100">
                        <a:effectLst/>
                        <a:latin typeface="Calibri"/>
                        <a:ea typeface="Calibri"/>
                        <a:cs typeface="Times New Roman"/>
                      </a:endParaRPr>
                    </a:p>
                    <a:p>
                      <a:pPr algn="ctr">
                        <a:lnSpc>
                          <a:spcPct val="107000"/>
                        </a:lnSpc>
                        <a:spcAft>
                          <a:spcPts val="0"/>
                        </a:spcAft>
                      </a:pPr>
                      <a:r>
                        <a:rPr lang="tr-TR" sz="1100" b="1">
                          <a:effectLst/>
                          <a:latin typeface="Times New Roman"/>
                          <a:ea typeface="Calibri"/>
                          <a:cs typeface="Times New Roman"/>
                        </a:rPr>
                        <a:t>25.04.2020</a:t>
                      </a:r>
                      <a:endParaRPr lang="tr-TR"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07000"/>
                        </a:lnSpc>
                        <a:spcAft>
                          <a:spcPts val="0"/>
                        </a:spcAft>
                      </a:pPr>
                      <a:r>
                        <a:rPr lang="tr-TR" sz="1100" b="1">
                          <a:effectLst/>
                          <a:latin typeface="Times New Roman"/>
                          <a:ea typeface="Calibri"/>
                          <a:cs typeface="Times New Roman"/>
                        </a:rPr>
                        <a:t>AB-0264-T</a:t>
                      </a:r>
                      <a:endParaRPr lang="tr-TR" sz="1100">
                        <a:effectLst/>
                        <a:latin typeface="Calibri"/>
                        <a:ea typeface="Calibri"/>
                        <a:cs typeface="Times New Roman"/>
                      </a:endParaRPr>
                    </a:p>
                    <a:p>
                      <a:pPr algn="ctr">
                        <a:lnSpc>
                          <a:spcPct val="107000"/>
                        </a:lnSpc>
                        <a:spcAft>
                          <a:spcPts val="0"/>
                        </a:spcAft>
                      </a:pPr>
                      <a:r>
                        <a:rPr lang="tr-TR" sz="1100" b="1">
                          <a:effectLst/>
                          <a:latin typeface="Times New Roman"/>
                          <a:ea typeface="Calibri"/>
                          <a:cs typeface="Times New Roman"/>
                        </a:rPr>
                        <a:t>05.10.2017</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07000"/>
                        </a:lnSpc>
                        <a:spcAft>
                          <a:spcPts val="0"/>
                        </a:spcAft>
                      </a:pPr>
                      <a:r>
                        <a:rPr lang="tr-TR" sz="1100" b="1">
                          <a:effectLst/>
                          <a:latin typeface="Times New Roman"/>
                          <a:ea typeface="Calibri"/>
                          <a:cs typeface="Times New Roman"/>
                        </a:rPr>
                        <a:t>AB-0860-T</a:t>
                      </a:r>
                      <a:endParaRPr lang="tr-TR" sz="1100">
                        <a:effectLst/>
                        <a:latin typeface="Calibri"/>
                        <a:ea typeface="Calibri"/>
                        <a:cs typeface="Times New Roman"/>
                      </a:endParaRPr>
                    </a:p>
                    <a:p>
                      <a:pPr algn="ctr">
                        <a:lnSpc>
                          <a:spcPct val="107000"/>
                        </a:lnSpc>
                        <a:spcAft>
                          <a:spcPts val="0"/>
                        </a:spcAft>
                      </a:pPr>
                      <a:r>
                        <a:rPr lang="tr-TR" sz="1100" b="1">
                          <a:effectLst/>
                          <a:latin typeface="Times New Roman"/>
                          <a:ea typeface="Calibri"/>
                          <a:cs typeface="Times New Roman"/>
                        </a:rPr>
                        <a:t>03.08.2019</a:t>
                      </a:r>
                      <a:endParaRPr lang="tr-TR"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07000"/>
                        </a:lnSpc>
                        <a:spcAft>
                          <a:spcPts val="0"/>
                        </a:spcAft>
                      </a:pPr>
                      <a:r>
                        <a:rPr lang="tr-TR" sz="1100" b="1">
                          <a:effectLst/>
                          <a:latin typeface="Times New Roman"/>
                          <a:ea typeface="Calibri"/>
                          <a:cs typeface="Times New Roman"/>
                        </a:rPr>
                        <a:t>AB-0834-T</a:t>
                      </a:r>
                      <a:endParaRPr lang="tr-TR" sz="1100">
                        <a:effectLst/>
                        <a:latin typeface="Calibri"/>
                        <a:ea typeface="Calibri"/>
                        <a:cs typeface="Times New Roman"/>
                      </a:endParaRPr>
                    </a:p>
                    <a:p>
                      <a:pPr algn="ctr">
                        <a:lnSpc>
                          <a:spcPct val="107000"/>
                        </a:lnSpc>
                        <a:spcAft>
                          <a:spcPts val="0"/>
                        </a:spcAft>
                      </a:pPr>
                      <a:r>
                        <a:rPr lang="tr-TR" sz="1100" b="1">
                          <a:effectLst/>
                          <a:latin typeface="Times New Roman"/>
                          <a:ea typeface="Calibri"/>
                          <a:cs typeface="Times New Roman"/>
                        </a:rPr>
                        <a:t>10.05.2019</a:t>
                      </a:r>
                      <a:endParaRPr lang="tr-TR" sz="110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07000"/>
                        </a:lnSpc>
                        <a:spcAft>
                          <a:spcPts val="0"/>
                        </a:spcAft>
                      </a:pPr>
                      <a:r>
                        <a:rPr lang="tr-TR" sz="1100" b="1" dirty="0">
                          <a:effectLst/>
                          <a:latin typeface="Times New Roman"/>
                          <a:ea typeface="Calibri"/>
                          <a:cs typeface="Times New Roman"/>
                        </a:rPr>
                        <a:t>AB-0232-T 30.05.2017</a:t>
                      </a:r>
                      <a:endParaRPr lang="tr-TR" sz="1100" dirty="0">
                        <a:effectLst/>
                        <a:latin typeface="Calibri"/>
                        <a:ea typeface="Calibri"/>
                        <a:cs typeface="Times New Roman"/>
                      </a:endParaRPr>
                    </a:p>
                  </a:txBody>
                  <a:tcPr marL="67310" marR="6731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r>
            </a:tbl>
          </a:graphicData>
        </a:graphic>
      </p:graphicFrame>
      <p:sp>
        <p:nvSpPr>
          <p:cNvPr id="37" name="Text Placeholder 9"/>
          <p:cNvSpPr>
            <a:spLocks noGrp="1"/>
          </p:cNvSpPr>
          <p:nvPr>
            <p:ph type="body" sz="quarter" idx="24"/>
          </p:nvPr>
        </p:nvSpPr>
        <p:spPr>
          <a:xfrm>
            <a:off x="742949" y="16140665"/>
            <a:ext cx="11089559" cy="1431155"/>
          </a:xfrm>
        </p:spPr>
        <p:style>
          <a:lnRef idx="2">
            <a:schemeClr val="dk1"/>
          </a:lnRef>
          <a:fillRef idx="1">
            <a:schemeClr val="lt1"/>
          </a:fillRef>
          <a:effectRef idx="0">
            <a:schemeClr val="dk1"/>
          </a:effectRef>
          <a:fontRef idx="minor">
            <a:schemeClr val="dk1"/>
          </a:fontRef>
        </p:style>
        <p:txBody>
          <a:bodyPr/>
          <a:lstStyle/>
          <a:p>
            <a:r>
              <a:rPr lang="en-US" b="0" u="none" dirty="0">
                <a:solidFill>
                  <a:schemeClr val="tx1"/>
                </a:solidFill>
                <a:latin typeface="Times New Roman" pitchFamily="18" charset="0"/>
                <a:cs typeface="Times New Roman" pitchFamily="18" charset="0"/>
              </a:rPr>
              <a:t>L1 tipi HSL ‘</a:t>
            </a:r>
            <a:r>
              <a:rPr lang="en-US" b="0" u="none" dirty="0" err="1">
                <a:solidFill>
                  <a:schemeClr val="tx1"/>
                </a:solidFill>
                <a:latin typeface="Times New Roman" pitchFamily="18" charset="0"/>
                <a:cs typeface="Times New Roman" pitchFamily="18" charset="0"/>
              </a:rPr>
              <a:t>lerde</a:t>
            </a:r>
            <a:r>
              <a:rPr lang="en-US" b="0" u="none" dirty="0">
                <a:solidFill>
                  <a:schemeClr val="tx1"/>
                </a:solidFill>
                <a:latin typeface="Times New Roman" pitchFamily="18" charset="0"/>
                <a:cs typeface="Times New Roman" pitchFamily="18" charset="0"/>
              </a:rPr>
              <a:t> 2012 </a:t>
            </a:r>
            <a:r>
              <a:rPr lang="en-US" b="0" u="none" dirty="0" err="1">
                <a:solidFill>
                  <a:schemeClr val="tx1"/>
                </a:solidFill>
                <a:latin typeface="Times New Roman" pitchFamily="18" charset="0"/>
                <a:cs typeface="Times New Roman" pitchFamily="18" charset="0"/>
              </a:rPr>
              <a:t>ve</a:t>
            </a:r>
            <a:r>
              <a:rPr lang="en-US" b="0" u="none" dirty="0">
                <a:solidFill>
                  <a:schemeClr val="tx1"/>
                </a:solidFill>
                <a:latin typeface="Times New Roman" pitchFamily="18" charset="0"/>
                <a:cs typeface="Times New Roman" pitchFamily="18" charset="0"/>
              </a:rPr>
              <a:t> 2013 </a:t>
            </a:r>
            <a:r>
              <a:rPr lang="tr-TR" b="0" u="none" dirty="0" smtClean="0">
                <a:solidFill>
                  <a:schemeClr val="tx1"/>
                </a:solidFill>
                <a:latin typeface="Times New Roman" pitchFamily="18" charset="0"/>
                <a:cs typeface="Times New Roman" pitchFamily="18" charset="0"/>
              </a:rPr>
              <a:t>y</a:t>
            </a:r>
            <a:r>
              <a:rPr lang="en-US" b="0" u="none" dirty="0" err="1" smtClean="0">
                <a:solidFill>
                  <a:schemeClr val="tx1"/>
                </a:solidFill>
                <a:latin typeface="Times New Roman" pitchFamily="18" charset="0"/>
                <a:cs typeface="Times New Roman" pitchFamily="18" charset="0"/>
              </a:rPr>
              <a:t>ıllarında</a:t>
            </a:r>
            <a:r>
              <a:rPr lang="en-US" b="0" u="none" dirty="0" smtClean="0">
                <a:solidFill>
                  <a:schemeClr val="tx1"/>
                </a:solidFill>
                <a:latin typeface="Times New Roman" pitchFamily="18" charset="0"/>
                <a:cs typeface="Times New Roman" pitchFamily="18" charset="0"/>
              </a:rPr>
              <a:t> </a:t>
            </a:r>
            <a:r>
              <a:rPr lang="en-US" b="0" u="none" dirty="0">
                <a:solidFill>
                  <a:schemeClr val="tx1"/>
                </a:solidFill>
                <a:latin typeface="Times New Roman" pitchFamily="18" charset="0"/>
                <a:cs typeface="Times New Roman" pitchFamily="18" charset="0"/>
              </a:rPr>
              <a:t>TS EN ISO/IEC 17025 “</a:t>
            </a:r>
            <a:r>
              <a:rPr lang="en-US" b="0" u="none" dirty="0" err="1">
                <a:solidFill>
                  <a:schemeClr val="tx1"/>
                </a:solidFill>
                <a:latin typeface="Times New Roman" pitchFamily="18" charset="0"/>
                <a:cs typeface="Times New Roman" pitchFamily="18" charset="0"/>
              </a:rPr>
              <a:t>Deney</a:t>
            </a:r>
            <a:r>
              <a:rPr lang="en-US" b="0" u="none" dirty="0">
                <a:solidFill>
                  <a:schemeClr val="tx1"/>
                </a:solidFill>
                <a:latin typeface="Times New Roman" pitchFamily="18" charset="0"/>
                <a:cs typeface="Times New Roman" pitchFamily="18" charset="0"/>
              </a:rPr>
              <a:t> </a:t>
            </a:r>
            <a:r>
              <a:rPr lang="en-US" b="0" u="none" dirty="0" err="1">
                <a:solidFill>
                  <a:schemeClr val="tx1"/>
                </a:solidFill>
                <a:latin typeface="Times New Roman" pitchFamily="18" charset="0"/>
                <a:cs typeface="Times New Roman" pitchFamily="18" charset="0"/>
              </a:rPr>
              <a:t>ve</a:t>
            </a:r>
            <a:r>
              <a:rPr lang="en-US" b="0" u="none" dirty="0">
                <a:solidFill>
                  <a:schemeClr val="tx1"/>
                </a:solidFill>
                <a:latin typeface="Times New Roman" pitchFamily="18" charset="0"/>
                <a:cs typeface="Times New Roman" pitchFamily="18" charset="0"/>
              </a:rPr>
              <a:t> </a:t>
            </a:r>
            <a:r>
              <a:rPr lang="en-US" b="0" u="none" dirty="0" err="1">
                <a:solidFill>
                  <a:schemeClr val="tx1"/>
                </a:solidFill>
                <a:latin typeface="Times New Roman" pitchFamily="18" charset="0"/>
                <a:cs typeface="Times New Roman" pitchFamily="18" charset="0"/>
              </a:rPr>
              <a:t>Kalibrasyon</a:t>
            </a:r>
            <a:r>
              <a:rPr lang="en-US" b="0" u="none" dirty="0">
                <a:solidFill>
                  <a:schemeClr val="tx1"/>
                </a:solidFill>
                <a:latin typeface="Times New Roman" pitchFamily="18" charset="0"/>
                <a:cs typeface="Times New Roman" pitchFamily="18" charset="0"/>
              </a:rPr>
              <a:t> </a:t>
            </a:r>
            <a:r>
              <a:rPr lang="en-US" b="0" u="none" dirty="0" err="1">
                <a:solidFill>
                  <a:schemeClr val="tx1"/>
                </a:solidFill>
                <a:latin typeface="Times New Roman" pitchFamily="18" charset="0"/>
                <a:cs typeface="Times New Roman" pitchFamily="18" charset="0"/>
              </a:rPr>
              <a:t>Laboratuvarlarının</a:t>
            </a:r>
            <a:r>
              <a:rPr lang="en-US" b="0" u="none" dirty="0">
                <a:solidFill>
                  <a:schemeClr val="tx1"/>
                </a:solidFill>
                <a:latin typeface="Times New Roman" pitchFamily="18" charset="0"/>
                <a:cs typeface="Times New Roman" pitchFamily="18" charset="0"/>
              </a:rPr>
              <a:t> </a:t>
            </a:r>
            <a:r>
              <a:rPr lang="en-US" b="0" u="none" dirty="0" err="1">
                <a:solidFill>
                  <a:schemeClr val="tx1"/>
                </a:solidFill>
                <a:latin typeface="Times New Roman" pitchFamily="18" charset="0"/>
                <a:cs typeface="Times New Roman" pitchFamily="18" charset="0"/>
              </a:rPr>
              <a:t>Yeterliliği</a:t>
            </a:r>
            <a:r>
              <a:rPr lang="en-US" b="0" u="none" dirty="0">
                <a:solidFill>
                  <a:schemeClr val="tx1"/>
                </a:solidFill>
                <a:latin typeface="Times New Roman" pitchFamily="18" charset="0"/>
                <a:cs typeface="Times New Roman" pitchFamily="18" charset="0"/>
              </a:rPr>
              <a:t> </a:t>
            </a:r>
            <a:r>
              <a:rPr lang="en-US" b="0" u="none" dirty="0" err="1">
                <a:solidFill>
                  <a:schemeClr val="tx1"/>
                </a:solidFill>
                <a:latin typeface="Times New Roman" pitchFamily="18" charset="0"/>
                <a:cs typeface="Times New Roman" pitchFamily="18" charset="0"/>
              </a:rPr>
              <a:t>İçin</a:t>
            </a:r>
            <a:r>
              <a:rPr lang="en-US" b="0" u="none" dirty="0">
                <a:solidFill>
                  <a:schemeClr val="tx1"/>
                </a:solidFill>
                <a:latin typeface="Times New Roman" pitchFamily="18" charset="0"/>
                <a:cs typeface="Times New Roman" pitchFamily="18" charset="0"/>
              </a:rPr>
              <a:t> </a:t>
            </a:r>
            <a:r>
              <a:rPr lang="en-US" b="0" u="none" dirty="0" err="1">
                <a:solidFill>
                  <a:schemeClr val="tx1"/>
                </a:solidFill>
                <a:latin typeface="Times New Roman" pitchFamily="18" charset="0"/>
                <a:cs typeface="Times New Roman" pitchFamily="18" charset="0"/>
              </a:rPr>
              <a:t>Genel</a:t>
            </a:r>
            <a:r>
              <a:rPr lang="en-US" b="0" u="none" dirty="0">
                <a:solidFill>
                  <a:schemeClr val="tx1"/>
                </a:solidFill>
                <a:latin typeface="Times New Roman" pitchFamily="18" charset="0"/>
                <a:cs typeface="Times New Roman" pitchFamily="18" charset="0"/>
              </a:rPr>
              <a:t> </a:t>
            </a:r>
            <a:r>
              <a:rPr lang="en-US" b="0" u="none" dirty="0" err="1">
                <a:solidFill>
                  <a:schemeClr val="tx1"/>
                </a:solidFill>
                <a:latin typeface="Times New Roman" pitchFamily="18" charset="0"/>
                <a:cs typeface="Times New Roman" pitchFamily="18" charset="0"/>
              </a:rPr>
              <a:t>Şartlar</a:t>
            </a:r>
            <a:r>
              <a:rPr lang="en-US" b="0" u="none" dirty="0">
                <a:solidFill>
                  <a:schemeClr val="tx1"/>
                </a:solidFill>
                <a:latin typeface="Times New Roman" pitchFamily="18" charset="0"/>
                <a:cs typeface="Times New Roman" pitchFamily="18" charset="0"/>
              </a:rPr>
              <a:t>” </a:t>
            </a:r>
            <a:r>
              <a:rPr lang="en-US" b="0" u="none" dirty="0" err="1">
                <a:solidFill>
                  <a:schemeClr val="tx1"/>
                </a:solidFill>
                <a:latin typeface="Times New Roman" pitchFamily="18" charset="0"/>
                <a:cs typeface="Times New Roman" pitchFamily="18" charset="0"/>
              </a:rPr>
              <a:t>standardına</a:t>
            </a:r>
            <a:r>
              <a:rPr lang="en-US" b="0" u="none" dirty="0">
                <a:solidFill>
                  <a:schemeClr val="tx1"/>
                </a:solidFill>
                <a:latin typeface="Times New Roman" pitchFamily="18" charset="0"/>
                <a:cs typeface="Times New Roman" pitchFamily="18" charset="0"/>
              </a:rPr>
              <a:t> </a:t>
            </a:r>
            <a:r>
              <a:rPr lang="en-US" b="0" u="none" dirty="0" err="1">
                <a:solidFill>
                  <a:schemeClr val="tx1"/>
                </a:solidFill>
                <a:latin typeface="Times New Roman" pitchFamily="18" charset="0"/>
                <a:cs typeface="Times New Roman" pitchFamily="18" charset="0"/>
              </a:rPr>
              <a:t>göre</a:t>
            </a:r>
            <a:r>
              <a:rPr lang="en-US" b="0" u="none" dirty="0">
                <a:solidFill>
                  <a:schemeClr val="tx1"/>
                </a:solidFill>
                <a:latin typeface="Times New Roman" pitchFamily="18" charset="0"/>
                <a:cs typeface="Times New Roman" pitchFamily="18" charset="0"/>
              </a:rPr>
              <a:t> </a:t>
            </a:r>
            <a:r>
              <a:rPr lang="en-US" b="0" u="none" dirty="0" err="1">
                <a:solidFill>
                  <a:schemeClr val="tx1"/>
                </a:solidFill>
                <a:latin typeface="Times New Roman" pitchFamily="18" charset="0"/>
                <a:cs typeface="Times New Roman" pitchFamily="18" charset="0"/>
              </a:rPr>
              <a:t>akreditasyon</a:t>
            </a:r>
            <a:r>
              <a:rPr lang="en-US" b="0" u="none" dirty="0">
                <a:solidFill>
                  <a:schemeClr val="tx1"/>
                </a:solidFill>
                <a:latin typeface="Times New Roman" pitchFamily="18" charset="0"/>
                <a:cs typeface="Times New Roman" pitchFamily="18" charset="0"/>
              </a:rPr>
              <a:t> </a:t>
            </a:r>
            <a:r>
              <a:rPr lang="en-US" b="0" u="none" dirty="0" err="1" smtClean="0">
                <a:solidFill>
                  <a:schemeClr val="tx1"/>
                </a:solidFill>
                <a:latin typeface="Times New Roman" pitchFamily="18" charset="0"/>
                <a:cs typeface="Times New Roman" pitchFamily="18" charset="0"/>
              </a:rPr>
              <a:t>durumu</a:t>
            </a:r>
            <a:r>
              <a:rPr lang="tr-TR" b="0" u="none" dirty="0" smtClean="0">
                <a:solidFill>
                  <a:schemeClr val="tx1"/>
                </a:solidFill>
                <a:latin typeface="Times New Roman" pitchFamily="18" charset="0"/>
                <a:cs typeface="Times New Roman" pitchFamily="18" charset="0"/>
              </a:rPr>
              <a:t>;</a:t>
            </a:r>
            <a:endParaRPr lang="en-US" b="0" u="none" dirty="0">
              <a:solidFill>
                <a:schemeClr val="tx1"/>
              </a:solidFill>
              <a:latin typeface="Times New Roman" pitchFamily="18" charset="0"/>
              <a:cs typeface="Times New Roman" pitchFamily="18" charset="0"/>
            </a:endParaRPr>
          </a:p>
        </p:txBody>
      </p:sp>
      <p:sp>
        <p:nvSpPr>
          <p:cNvPr id="38" name="Text Placeholder 9"/>
          <p:cNvSpPr>
            <a:spLocks noGrp="1"/>
          </p:cNvSpPr>
          <p:nvPr>
            <p:ph type="body" sz="quarter" idx="24"/>
          </p:nvPr>
        </p:nvSpPr>
        <p:spPr>
          <a:xfrm rot="10800000" flipV="1">
            <a:off x="962358" y="23504007"/>
            <a:ext cx="10852649" cy="1431155"/>
          </a:xfrm>
        </p:spPr>
        <p:style>
          <a:lnRef idx="2">
            <a:schemeClr val="dk1"/>
          </a:lnRef>
          <a:fillRef idx="1">
            <a:schemeClr val="lt1"/>
          </a:fillRef>
          <a:effectRef idx="0">
            <a:schemeClr val="dk1"/>
          </a:effectRef>
          <a:fontRef idx="minor">
            <a:schemeClr val="dk1"/>
          </a:fontRef>
        </p:style>
        <p:txBody>
          <a:bodyPr/>
          <a:lstStyle/>
          <a:p>
            <a:r>
              <a:rPr lang="en-US" b="0" u="none" dirty="0">
                <a:solidFill>
                  <a:schemeClr val="tx1"/>
                </a:solidFill>
                <a:latin typeface="Times New Roman" pitchFamily="18" charset="0"/>
                <a:cs typeface="Times New Roman" pitchFamily="18" charset="0"/>
              </a:rPr>
              <a:t>L1 tipi HSL ‘</a:t>
            </a:r>
            <a:r>
              <a:rPr lang="en-US" b="0" u="none" dirty="0" err="1">
                <a:solidFill>
                  <a:schemeClr val="tx1"/>
                </a:solidFill>
                <a:latin typeface="Times New Roman" pitchFamily="18" charset="0"/>
                <a:cs typeface="Times New Roman" pitchFamily="18" charset="0"/>
              </a:rPr>
              <a:t>lerde</a:t>
            </a:r>
            <a:r>
              <a:rPr lang="en-US" b="0" u="none" dirty="0">
                <a:solidFill>
                  <a:schemeClr val="tx1"/>
                </a:solidFill>
                <a:latin typeface="Times New Roman" pitchFamily="18" charset="0"/>
                <a:cs typeface="Times New Roman" pitchFamily="18" charset="0"/>
              </a:rPr>
              <a:t> </a:t>
            </a:r>
            <a:r>
              <a:rPr lang="en-US" b="0" u="none" dirty="0" smtClean="0">
                <a:solidFill>
                  <a:schemeClr val="tx1"/>
                </a:solidFill>
                <a:latin typeface="Times New Roman" pitchFamily="18" charset="0"/>
                <a:cs typeface="Times New Roman" pitchFamily="18" charset="0"/>
              </a:rPr>
              <a:t>201</a:t>
            </a:r>
            <a:r>
              <a:rPr lang="tr-TR" b="0" u="none" dirty="0" smtClean="0">
                <a:solidFill>
                  <a:schemeClr val="tx1"/>
                </a:solidFill>
                <a:latin typeface="Times New Roman" pitchFamily="18" charset="0"/>
                <a:cs typeface="Times New Roman" pitchFamily="18" charset="0"/>
              </a:rPr>
              <a:t>4</a:t>
            </a:r>
            <a:r>
              <a:rPr lang="en-US" b="0" u="none" dirty="0" smtClean="0">
                <a:solidFill>
                  <a:schemeClr val="tx1"/>
                </a:solidFill>
                <a:latin typeface="Times New Roman" pitchFamily="18" charset="0"/>
                <a:cs typeface="Times New Roman" pitchFamily="18" charset="0"/>
              </a:rPr>
              <a:t> </a:t>
            </a:r>
            <a:r>
              <a:rPr lang="tr-TR" b="0" u="none" dirty="0" smtClean="0">
                <a:solidFill>
                  <a:schemeClr val="tx1"/>
                </a:solidFill>
                <a:latin typeface="Times New Roman" pitchFamily="18" charset="0"/>
                <a:cs typeface="Times New Roman" pitchFamily="18" charset="0"/>
              </a:rPr>
              <a:t>y</a:t>
            </a:r>
            <a:r>
              <a:rPr lang="en-US" b="0" u="none" dirty="0" err="1" smtClean="0">
                <a:solidFill>
                  <a:schemeClr val="tx1"/>
                </a:solidFill>
                <a:latin typeface="Times New Roman" pitchFamily="18" charset="0"/>
                <a:cs typeface="Times New Roman" pitchFamily="18" charset="0"/>
              </a:rPr>
              <a:t>ıl</a:t>
            </a:r>
            <a:r>
              <a:rPr lang="tr-TR" b="0" u="none" dirty="0" err="1" smtClean="0">
                <a:solidFill>
                  <a:schemeClr val="tx1"/>
                </a:solidFill>
                <a:latin typeface="Times New Roman" pitchFamily="18" charset="0"/>
                <a:cs typeface="Times New Roman" pitchFamily="18" charset="0"/>
              </a:rPr>
              <a:t>ınd</a:t>
            </a:r>
            <a:r>
              <a:rPr lang="en-US" b="0" u="none" dirty="0" smtClean="0">
                <a:solidFill>
                  <a:schemeClr val="tx1"/>
                </a:solidFill>
                <a:latin typeface="Times New Roman" pitchFamily="18" charset="0"/>
                <a:cs typeface="Times New Roman" pitchFamily="18" charset="0"/>
              </a:rPr>
              <a:t>a </a:t>
            </a:r>
            <a:r>
              <a:rPr lang="en-US" b="0" u="none" dirty="0">
                <a:solidFill>
                  <a:schemeClr val="tx1"/>
                </a:solidFill>
                <a:latin typeface="Times New Roman" pitchFamily="18" charset="0"/>
                <a:cs typeface="Times New Roman" pitchFamily="18" charset="0"/>
              </a:rPr>
              <a:t>TS EN ISO/IEC 17025 “</a:t>
            </a:r>
            <a:r>
              <a:rPr lang="en-US" b="0" u="none" dirty="0" err="1">
                <a:solidFill>
                  <a:schemeClr val="tx1"/>
                </a:solidFill>
                <a:latin typeface="Times New Roman" pitchFamily="18" charset="0"/>
                <a:cs typeface="Times New Roman" pitchFamily="18" charset="0"/>
              </a:rPr>
              <a:t>Deney</a:t>
            </a:r>
            <a:r>
              <a:rPr lang="en-US" b="0" u="none" dirty="0">
                <a:solidFill>
                  <a:schemeClr val="tx1"/>
                </a:solidFill>
                <a:latin typeface="Times New Roman" pitchFamily="18" charset="0"/>
                <a:cs typeface="Times New Roman" pitchFamily="18" charset="0"/>
              </a:rPr>
              <a:t> </a:t>
            </a:r>
            <a:r>
              <a:rPr lang="en-US" b="0" u="none" dirty="0" err="1">
                <a:solidFill>
                  <a:schemeClr val="tx1"/>
                </a:solidFill>
                <a:latin typeface="Times New Roman" pitchFamily="18" charset="0"/>
                <a:cs typeface="Times New Roman" pitchFamily="18" charset="0"/>
              </a:rPr>
              <a:t>ve</a:t>
            </a:r>
            <a:r>
              <a:rPr lang="en-US" b="0" u="none" dirty="0">
                <a:solidFill>
                  <a:schemeClr val="tx1"/>
                </a:solidFill>
                <a:latin typeface="Times New Roman" pitchFamily="18" charset="0"/>
                <a:cs typeface="Times New Roman" pitchFamily="18" charset="0"/>
              </a:rPr>
              <a:t> </a:t>
            </a:r>
            <a:r>
              <a:rPr lang="en-US" b="0" u="none" dirty="0" err="1">
                <a:solidFill>
                  <a:schemeClr val="tx1"/>
                </a:solidFill>
                <a:latin typeface="Times New Roman" pitchFamily="18" charset="0"/>
                <a:cs typeface="Times New Roman" pitchFamily="18" charset="0"/>
              </a:rPr>
              <a:t>Kalibrasyon</a:t>
            </a:r>
            <a:r>
              <a:rPr lang="en-US" b="0" u="none" dirty="0">
                <a:solidFill>
                  <a:schemeClr val="tx1"/>
                </a:solidFill>
                <a:latin typeface="Times New Roman" pitchFamily="18" charset="0"/>
                <a:cs typeface="Times New Roman" pitchFamily="18" charset="0"/>
              </a:rPr>
              <a:t> </a:t>
            </a:r>
            <a:r>
              <a:rPr lang="en-US" b="0" u="none" dirty="0" err="1">
                <a:solidFill>
                  <a:schemeClr val="tx1"/>
                </a:solidFill>
                <a:latin typeface="Times New Roman" pitchFamily="18" charset="0"/>
                <a:cs typeface="Times New Roman" pitchFamily="18" charset="0"/>
              </a:rPr>
              <a:t>Laboratuvarlarının</a:t>
            </a:r>
            <a:r>
              <a:rPr lang="en-US" b="0" u="none" dirty="0">
                <a:solidFill>
                  <a:schemeClr val="tx1"/>
                </a:solidFill>
                <a:latin typeface="Times New Roman" pitchFamily="18" charset="0"/>
                <a:cs typeface="Times New Roman" pitchFamily="18" charset="0"/>
              </a:rPr>
              <a:t> </a:t>
            </a:r>
            <a:r>
              <a:rPr lang="en-US" b="0" u="none" dirty="0" err="1">
                <a:solidFill>
                  <a:schemeClr val="tx1"/>
                </a:solidFill>
                <a:latin typeface="Times New Roman" pitchFamily="18" charset="0"/>
                <a:cs typeface="Times New Roman" pitchFamily="18" charset="0"/>
              </a:rPr>
              <a:t>Yeterliliği</a:t>
            </a:r>
            <a:r>
              <a:rPr lang="en-US" b="0" u="none" dirty="0">
                <a:solidFill>
                  <a:schemeClr val="tx1"/>
                </a:solidFill>
                <a:latin typeface="Times New Roman" pitchFamily="18" charset="0"/>
                <a:cs typeface="Times New Roman" pitchFamily="18" charset="0"/>
              </a:rPr>
              <a:t> </a:t>
            </a:r>
            <a:r>
              <a:rPr lang="en-US" b="0" u="none" dirty="0" err="1">
                <a:solidFill>
                  <a:schemeClr val="tx1"/>
                </a:solidFill>
                <a:latin typeface="Times New Roman" pitchFamily="18" charset="0"/>
                <a:cs typeface="Times New Roman" pitchFamily="18" charset="0"/>
              </a:rPr>
              <a:t>İçin</a:t>
            </a:r>
            <a:r>
              <a:rPr lang="en-US" b="0" u="none" dirty="0">
                <a:solidFill>
                  <a:schemeClr val="tx1"/>
                </a:solidFill>
                <a:latin typeface="Times New Roman" pitchFamily="18" charset="0"/>
                <a:cs typeface="Times New Roman" pitchFamily="18" charset="0"/>
              </a:rPr>
              <a:t> </a:t>
            </a:r>
            <a:r>
              <a:rPr lang="en-US" b="0" u="none" dirty="0" err="1">
                <a:solidFill>
                  <a:schemeClr val="tx1"/>
                </a:solidFill>
                <a:latin typeface="Times New Roman" pitchFamily="18" charset="0"/>
                <a:cs typeface="Times New Roman" pitchFamily="18" charset="0"/>
              </a:rPr>
              <a:t>Genel</a:t>
            </a:r>
            <a:r>
              <a:rPr lang="en-US" b="0" u="none" dirty="0">
                <a:solidFill>
                  <a:schemeClr val="tx1"/>
                </a:solidFill>
                <a:latin typeface="Times New Roman" pitchFamily="18" charset="0"/>
                <a:cs typeface="Times New Roman" pitchFamily="18" charset="0"/>
              </a:rPr>
              <a:t> </a:t>
            </a:r>
            <a:r>
              <a:rPr lang="en-US" b="0" u="none" dirty="0" err="1">
                <a:solidFill>
                  <a:schemeClr val="tx1"/>
                </a:solidFill>
                <a:latin typeface="Times New Roman" pitchFamily="18" charset="0"/>
                <a:cs typeface="Times New Roman" pitchFamily="18" charset="0"/>
              </a:rPr>
              <a:t>Şartlar</a:t>
            </a:r>
            <a:r>
              <a:rPr lang="en-US" b="0" u="none" dirty="0">
                <a:solidFill>
                  <a:schemeClr val="tx1"/>
                </a:solidFill>
                <a:latin typeface="Times New Roman" pitchFamily="18" charset="0"/>
                <a:cs typeface="Times New Roman" pitchFamily="18" charset="0"/>
              </a:rPr>
              <a:t>” </a:t>
            </a:r>
            <a:r>
              <a:rPr lang="en-US" b="0" u="none" dirty="0" err="1">
                <a:solidFill>
                  <a:schemeClr val="tx1"/>
                </a:solidFill>
                <a:latin typeface="Times New Roman" pitchFamily="18" charset="0"/>
                <a:cs typeface="Times New Roman" pitchFamily="18" charset="0"/>
              </a:rPr>
              <a:t>standardına</a:t>
            </a:r>
            <a:r>
              <a:rPr lang="en-US" b="0" u="none" dirty="0">
                <a:solidFill>
                  <a:schemeClr val="tx1"/>
                </a:solidFill>
                <a:latin typeface="Times New Roman" pitchFamily="18" charset="0"/>
                <a:cs typeface="Times New Roman" pitchFamily="18" charset="0"/>
              </a:rPr>
              <a:t> </a:t>
            </a:r>
            <a:r>
              <a:rPr lang="en-US" b="0" u="none" dirty="0" err="1">
                <a:solidFill>
                  <a:schemeClr val="tx1"/>
                </a:solidFill>
                <a:latin typeface="Times New Roman" pitchFamily="18" charset="0"/>
                <a:cs typeface="Times New Roman" pitchFamily="18" charset="0"/>
              </a:rPr>
              <a:t>göre</a:t>
            </a:r>
            <a:r>
              <a:rPr lang="en-US" b="0" u="none" dirty="0">
                <a:solidFill>
                  <a:schemeClr val="tx1"/>
                </a:solidFill>
                <a:latin typeface="Times New Roman" pitchFamily="18" charset="0"/>
                <a:cs typeface="Times New Roman" pitchFamily="18" charset="0"/>
              </a:rPr>
              <a:t> </a:t>
            </a:r>
            <a:r>
              <a:rPr lang="en-US" b="0" u="none" dirty="0" err="1">
                <a:solidFill>
                  <a:schemeClr val="tx1"/>
                </a:solidFill>
                <a:latin typeface="Times New Roman" pitchFamily="18" charset="0"/>
                <a:cs typeface="Times New Roman" pitchFamily="18" charset="0"/>
              </a:rPr>
              <a:t>akreditasyon</a:t>
            </a:r>
            <a:r>
              <a:rPr lang="en-US" b="0" u="none" dirty="0">
                <a:solidFill>
                  <a:schemeClr val="tx1"/>
                </a:solidFill>
                <a:latin typeface="Times New Roman" pitchFamily="18" charset="0"/>
                <a:cs typeface="Times New Roman" pitchFamily="18" charset="0"/>
              </a:rPr>
              <a:t> </a:t>
            </a:r>
            <a:r>
              <a:rPr lang="en-US" b="0" u="none" dirty="0" err="1" smtClean="0">
                <a:solidFill>
                  <a:schemeClr val="tx1"/>
                </a:solidFill>
                <a:latin typeface="Times New Roman" pitchFamily="18" charset="0"/>
                <a:cs typeface="Times New Roman" pitchFamily="18" charset="0"/>
              </a:rPr>
              <a:t>durumu</a:t>
            </a:r>
            <a:r>
              <a:rPr lang="tr-TR" b="0" u="none" dirty="0" smtClean="0">
                <a:solidFill>
                  <a:schemeClr val="tx1"/>
                </a:solidFill>
                <a:latin typeface="Times New Roman" pitchFamily="18" charset="0"/>
                <a:cs typeface="Times New Roman" pitchFamily="18" charset="0"/>
              </a:rPr>
              <a:t>;</a:t>
            </a:r>
            <a:endParaRPr lang="en-US" b="0" u="none" dirty="0">
              <a:solidFill>
                <a:schemeClr val="tx1"/>
              </a:solidFill>
              <a:latin typeface="Times New Roman" pitchFamily="18" charset="0"/>
              <a:cs typeface="Times New Roman" pitchFamily="18" charset="0"/>
            </a:endParaRPr>
          </a:p>
        </p:txBody>
      </p:sp>
      <p:sp>
        <p:nvSpPr>
          <p:cNvPr id="39" name="Text Placeholder 9"/>
          <p:cNvSpPr>
            <a:spLocks noGrp="1"/>
          </p:cNvSpPr>
          <p:nvPr>
            <p:ph type="body" sz="quarter" idx="24"/>
          </p:nvPr>
        </p:nvSpPr>
        <p:spPr>
          <a:xfrm>
            <a:off x="12570705" y="5732753"/>
            <a:ext cx="12349783" cy="1431155"/>
          </a:xfrm>
        </p:spPr>
        <p:style>
          <a:lnRef idx="2">
            <a:schemeClr val="dk1"/>
          </a:lnRef>
          <a:fillRef idx="1">
            <a:schemeClr val="lt1"/>
          </a:fillRef>
          <a:effectRef idx="0">
            <a:schemeClr val="dk1"/>
          </a:effectRef>
          <a:fontRef idx="minor">
            <a:schemeClr val="dk1"/>
          </a:fontRef>
        </p:style>
        <p:txBody>
          <a:bodyPr/>
          <a:lstStyle/>
          <a:p>
            <a:r>
              <a:rPr lang="en-US" b="0" u="none" dirty="0">
                <a:solidFill>
                  <a:schemeClr val="tx1"/>
                </a:solidFill>
                <a:latin typeface="Times New Roman" pitchFamily="18" charset="0"/>
                <a:cs typeface="Times New Roman" pitchFamily="18" charset="0"/>
              </a:rPr>
              <a:t>L1 tipi HSL ‘</a:t>
            </a:r>
            <a:r>
              <a:rPr lang="en-US" b="0" u="none" dirty="0" err="1">
                <a:solidFill>
                  <a:schemeClr val="tx1"/>
                </a:solidFill>
                <a:latin typeface="Times New Roman" pitchFamily="18" charset="0"/>
                <a:cs typeface="Times New Roman" pitchFamily="18" charset="0"/>
              </a:rPr>
              <a:t>lerde</a:t>
            </a:r>
            <a:r>
              <a:rPr lang="en-US" b="0" u="none" dirty="0">
                <a:solidFill>
                  <a:schemeClr val="tx1"/>
                </a:solidFill>
                <a:latin typeface="Times New Roman" pitchFamily="18" charset="0"/>
                <a:cs typeface="Times New Roman" pitchFamily="18" charset="0"/>
              </a:rPr>
              <a:t> </a:t>
            </a:r>
            <a:r>
              <a:rPr lang="en-US" b="0" u="none" dirty="0" smtClean="0">
                <a:solidFill>
                  <a:schemeClr val="tx1"/>
                </a:solidFill>
                <a:latin typeface="Times New Roman" pitchFamily="18" charset="0"/>
                <a:cs typeface="Times New Roman" pitchFamily="18" charset="0"/>
              </a:rPr>
              <a:t>201</a:t>
            </a:r>
            <a:r>
              <a:rPr lang="tr-TR" b="0" u="none" dirty="0" smtClean="0">
                <a:solidFill>
                  <a:schemeClr val="tx1"/>
                </a:solidFill>
                <a:latin typeface="Times New Roman" pitchFamily="18" charset="0"/>
                <a:cs typeface="Times New Roman" pitchFamily="18" charset="0"/>
              </a:rPr>
              <a:t>5</a:t>
            </a:r>
            <a:r>
              <a:rPr lang="en-US" b="0" u="none" dirty="0" smtClean="0">
                <a:solidFill>
                  <a:schemeClr val="tx1"/>
                </a:solidFill>
                <a:latin typeface="Times New Roman" pitchFamily="18" charset="0"/>
                <a:cs typeface="Times New Roman" pitchFamily="18" charset="0"/>
              </a:rPr>
              <a:t> </a:t>
            </a:r>
            <a:r>
              <a:rPr lang="en-US" b="0" u="none" dirty="0" err="1">
                <a:solidFill>
                  <a:schemeClr val="tx1"/>
                </a:solidFill>
                <a:latin typeface="Times New Roman" pitchFamily="18" charset="0"/>
                <a:cs typeface="Times New Roman" pitchFamily="18" charset="0"/>
              </a:rPr>
              <a:t>ve</a:t>
            </a:r>
            <a:r>
              <a:rPr lang="en-US" b="0" u="none" dirty="0">
                <a:solidFill>
                  <a:schemeClr val="tx1"/>
                </a:solidFill>
                <a:latin typeface="Times New Roman" pitchFamily="18" charset="0"/>
                <a:cs typeface="Times New Roman" pitchFamily="18" charset="0"/>
              </a:rPr>
              <a:t> </a:t>
            </a:r>
            <a:r>
              <a:rPr lang="en-US" b="0" u="none" dirty="0" smtClean="0">
                <a:solidFill>
                  <a:schemeClr val="tx1"/>
                </a:solidFill>
                <a:latin typeface="Times New Roman" pitchFamily="18" charset="0"/>
                <a:cs typeface="Times New Roman" pitchFamily="18" charset="0"/>
              </a:rPr>
              <a:t>201</a:t>
            </a:r>
            <a:r>
              <a:rPr lang="tr-TR" b="0" u="none" dirty="0" smtClean="0">
                <a:solidFill>
                  <a:schemeClr val="tx1"/>
                </a:solidFill>
                <a:latin typeface="Times New Roman" pitchFamily="18" charset="0"/>
                <a:cs typeface="Times New Roman" pitchFamily="18" charset="0"/>
              </a:rPr>
              <a:t>6 y</a:t>
            </a:r>
            <a:r>
              <a:rPr lang="en-US" b="0" u="none" dirty="0" err="1" smtClean="0">
                <a:solidFill>
                  <a:schemeClr val="tx1"/>
                </a:solidFill>
                <a:latin typeface="Times New Roman" pitchFamily="18" charset="0"/>
                <a:cs typeface="Times New Roman" pitchFamily="18" charset="0"/>
              </a:rPr>
              <a:t>ıllarına</a:t>
            </a:r>
            <a:r>
              <a:rPr lang="en-US" b="0" u="none" dirty="0" smtClean="0">
                <a:solidFill>
                  <a:schemeClr val="tx1"/>
                </a:solidFill>
                <a:latin typeface="Times New Roman" pitchFamily="18" charset="0"/>
                <a:cs typeface="Times New Roman" pitchFamily="18" charset="0"/>
              </a:rPr>
              <a:t> </a:t>
            </a:r>
            <a:r>
              <a:rPr lang="tr-TR" b="0" u="none" dirty="0" smtClean="0">
                <a:solidFill>
                  <a:schemeClr val="tx1"/>
                </a:solidFill>
                <a:latin typeface="Times New Roman" pitchFamily="18" charset="0"/>
                <a:cs typeface="Times New Roman" pitchFamily="18" charset="0"/>
              </a:rPr>
              <a:t>ait </a:t>
            </a:r>
            <a:r>
              <a:rPr lang="en-US" b="0" u="none" dirty="0" smtClean="0">
                <a:solidFill>
                  <a:schemeClr val="tx1"/>
                </a:solidFill>
                <a:latin typeface="Times New Roman" pitchFamily="18" charset="0"/>
                <a:cs typeface="Times New Roman" pitchFamily="18" charset="0"/>
              </a:rPr>
              <a:t>TS </a:t>
            </a:r>
            <a:r>
              <a:rPr lang="en-US" b="0" u="none" dirty="0">
                <a:solidFill>
                  <a:schemeClr val="tx1"/>
                </a:solidFill>
                <a:latin typeface="Times New Roman" pitchFamily="18" charset="0"/>
                <a:cs typeface="Times New Roman" pitchFamily="18" charset="0"/>
              </a:rPr>
              <a:t>EN ISO/IEC 17025 “</a:t>
            </a:r>
            <a:r>
              <a:rPr lang="en-US" b="0" u="none" dirty="0" err="1">
                <a:solidFill>
                  <a:schemeClr val="tx1"/>
                </a:solidFill>
                <a:latin typeface="Times New Roman" pitchFamily="18" charset="0"/>
                <a:cs typeface="Times New Roman" pitchFamily="18" charset="0"/>
              </a:rPr>
              <a:t>Deney</a:t>
            </a:r>
            <a:r>
              <a:rPr lang="en-US" b="0" u="none" dirty="0">
                <a:solidFill>
                  <a:schemeClr val="tx1"/>
                </a:solidFill>
                <a:latin typeface="Times New Roman" pitchFamily="18" charset="0"/>
                <a:cs typeface="Times New Roman" pitchFamily="18" charset="0"/>
              </a:rPr>
              <a:t> </a:t>
            </a:r>
            <a:r>
              <a:rPr lang="en-US" b="0" u="none" dirty="0" err="1">
                <a:solidFill>
                  <a:schemeClr val="tx1"/>
                </a:solidFill>
                <a:latin typeface="Times New Roman" pitchFamily="18" charset="0"/>
                <a:cs typeface="Times New Roman" pitchFamily="18" charset="0"/>
              </a:rPr>
              <a:t>ve</a:t>
            </a:r>
            <a:r>
              <a:rPr lang="en-US" b="0" u="none" dirty="0">
                <a:solidFill>
                  <a:schemeClr val="tx1"/>
                </a:solidFill>
                <a:latin typeface="Times New Roman" pitchFamily="18" charset="0"/>
                <a:cs typeface="Times New Roman" pitchFamily="18" charset="0"/>
              </a:rPr>
              <a:t> </a:t>
            </a:r>
            <a:r>
              <a:rPr lang="en-US" b="0" u="none" dirty="0" err="1">
                <a:solidFill>
                  <a:schemeClr val="tx1"/>
                </a:solidFill>
                <a:latin typeface="Times New Roman" pitchFamily="18" charset="0"/>
                <a:cs typeface="Times New Roman" pitchFamily="18" charset="0"/>
              </a:rPr>
              <a:t>Kalibrasyon</a:t>
            </a:r>
            <a:r>
              <a:rPr lang="en-US" b="0" u="none" dirty="0">
                <a:solidFill>
                  <a:schemeClr val="tx1"/>
                </a:solidFill>
                <a:latin typeface="Times New Roman" pitchFamily="18" charset="0"/>
                <a:cs typeface="Times New Roman" pitchFamily="18" charset="0"/>
              </a:rPr>
              <a:t> </a:t>
            </a:r>
            <a:r>
              <a:rPr lang="en-US" b="0" u="none" dirty="0" err="1">
                <a:solidFill>
                  <a:schemeClr val="tx1"/>
                </a:solidFill>
                <a:latin typeface="Times New Roman" pitchFamily="18" charset="0"/>
                <a:cs typeface="Times New Roman" pitchFamily="18" charset="0"/>
              </a:rPr>
              <a:t>Laboratuvarlarının</a:t>
            </a:r>
            <a:r>
              <a:rPr lang="en-US" b="0" u="none" dirty="0">
                <a:solidFill>
                  <a:schemeClr val="tx1"/>
                </a:solidFill>
                <a:latin typeface="Times New Roman" pitchFamily="18" charset="0"/>
                <a:cs typeface="Times New Roman" pitchFamily="18" charset="0"/>
              </a:rPr>
              <a:t> </a:t>
            </a:r>
            <a:r>
              <a:rPr lang="en-US" b="0" u="none" dirty="0" err="1">
                <a:solidFill>
                  <a:schemeClr val="tx1"/>
                </a:solidFill>
                <a:latin typeface="Times New Roman" pitchFamily="18" charset="0"/>
                <a:cs typeface="Times New Roman" pitchFamily="18" charset="0"/>
              </a:rPr>
              <a:t>Yeterliliği</a:t>
            </a:r>
            <a:r>
              <a:rPr lang="en-US" b="0" u="none" dirty="0">
                <a:solidFill>
                  <a:schemeClr val="tx1"/>
                </a:solidFill>
                <a:latin typeface="Times New Roman" pitchFamily="18" charset="0"/>
                <a:cs typeface="Times New Roman" pitchFamily="18" charset="0"/>
              </a:rPr>
              <a:t> </a:t>
            </a:r>
            <a:r>
              <a:rPr lang="en-US" b="0" u="none" dirty="0" err="1">
                <a:solidFill>
                  <a:schemeClr val="tx1"/>
                </a:solidFill>
                <a:latin typeface="Times New Roman" pitchFamily="18" charset="0"/>
                <a:cs typeface="Times New Roman" pitchFamily="18" charset="0"/>
              </a:rPr>
              <a:t>İçin</a:t>
            </a:r>
            <a:r>
              <a:rPr lang="en-US" b="0" u="none" dirty="0">
                <a:solidFill>
                  <a:schemeClr val="tx1"/>
                </a:solidFill>
                <a:latin typeface="Times New Roman" pitchFamily="18" charset="0"/>
                <a:cs typeface="Times New Roman" pitchFamily="18" charset="0"/>
              </a:rPr>
              <a:t> </a:t>
            </a:r>
            <a:r>
              <a:rPr lang="en-US" b="0" u="none" dirty="0" err="1">
                <a:solidFill>
                  <a:schemeClr val="tx1"/>
                </a:solidFill>
                <a:latin typeface="Times New Roman" pitchFamily="18" charset="0"/>
                <a:cs typeface="Times New Roman" pitchFamily="18" charset="0"/>
              </a:rPr>
              <a:t>Genel</a:t>
            </a:r>
            <a:r>
              <a:rPr lang="en-US" b="0" u="none" dirty="0">
                <a:solidFill>
                  <a:schemeClr val="tx1"/>
                </a:solidFill>
                <a:latin typeface="Times New Roman" pitchFamily="18" charset="0"/>
                <a:cs typeface="Times New Roman" pitchFamily="18" charset="0"/>
              </a:rPr>
              <a:t> </a:t>
            </a:r>
            <a:r>
              <a:rPr lang="en-US" b="0" u="none" dirty="0" err="1">
                <a:solidFill>
                  <a:schemeClr val="tx1"/>
                </a:solidFill>
                <a:latin typeface="Times New Roman" pitchFamily="18" charset="0"/>
                <a:cs typeface="Times New Roman" pitchFamily="18" charset="0"/>
              </a:rPr>
              <a:t>Şartlar</a:t>
            </a:r>
            <a:r>
              <a:rPr lang="en-US" b="0" u="none" dirty="0">
                <a:solidFill>
                  <a:schemeClr val="tx1"/>
                </a:solidFill>
                <a:latin typeface="Times New Roman" pitchFamily="18" charset="0"/>
                <a:cs typeface="Times New Roman" pitchFamily="18" charset="0"/>
              </a:rPr>
              <a:t>” </a:t>
            </a:r>
            <a:r>
              <a:rPr lang="en-US" b="0" u="none" dirty="0" err="1">
                <a:solidFill>
                  <a:schemeClr val="tx1"/>
                </a:solidFill>
                <a:latin typeface="Times New Roman" pitchFamily="18" charset="0"/>
                <a:cs typeface="Times New Roman" pitchFamily="18" charset="0"/>
              </a:rPr>
              <a:t>standardına</a:t>
            </a:r>
            <a:r>
              <a:rPr lang="en-US" b="0" u="none" dirty="0">
                <a:solidFill>
                  <a:schemeClr val="tx1"/>
                </a:solidFill>
                <a:latin typeface="Times New Roman" pitchFamily="18" charset="0"/>
                <a:cs typeface="Times New Roman" pitchFamily="18" charset="0"/>
              </a:rPr>
              <a:t> </a:t>
            </a:r>
            <a:r>
              <a:rPr lang="en-US" b="0" u="none" dirty="0" err="1">
                <a:solidFill>
                  <a:schemeClr val="tx1"/>
                </a:solidFill>
                <a:latin typeface="Times New Roman" pitchFamily="18" charset="0"/>
                <a:cs typeface="Times New Roman" pitchFamily="18" charset="0"/>
              </a:rPr>
              <a:t>göre</a:t>
            </a:r>
            <a:r>
              <a:rPr lang="en-US" b="0" u="none" dirty="0">
                <a:solidFill>
                  <a:schemeClr val="tx1"/>
                </a:solidFill>
                <a:latin typeface="Times New Roman" pitchFamily="18" charset="0"/>
                <a:cs typeface="Times New Roman" pitchFamily="18" charset="0"/>
              </a:rPr>
              <a:t> </a:t>
            </a:r>
            <a:r>
              <a:rPr lang="en-US" b="0" u="none" dirty="0" err="1">
                <a:solidFill>
                  <a:schemeClr val="tx1"/>
                </a:solidFill>
                <a:latin typeface="Times New Roman" pitchFamily="18" charset="0"/>
                <a:cs typeface="Times New Roman" pitchFamily="18" charset="0"/>
              </a:rPr>
              <a:t>akreditasyon</a:t>
            </a:r>
            <a:r>
              <a:rPr lang="en-US" b="0" u="none" dirty="0">
                <a:solidFill>
                  <a:schemeClr val="tx1"/>
                </a:solidFill>
                <a:latin typeface="Times New Roman" pitchFamily="18" charset="0"/>
                <a:cs typeface="Times New Roman" pitchFamily="18" charset="0"/>
              </a:rPr>
              <a:t> </a:t>
            </a:r>
            <a:r>
              <a:rPr lang="en-US" b="0" u="none" dirty="0" err="1" smtClean="0">
                <a:solidFill>
                  <a:schemeClr val="tx1"/>
                </a:solidFill>
                <a:latin typeface="Times New Roman" pitchFamily="18" charset="0"/>
                <a:cs typeface="Times New Roman" pitchFamily="18" charset="0"/>
              </a:rPr>
              <a:t>durumu</a:t>
            </a:r>
            <a:r>
              <a:rPr lang="tr-TR" b="0" u="none" dirty="0" smtClean="0">
                <a:solidFill>
                  <a:schemeClr val="tx1"/>
                </a:solidFill>
                <a:latin typeface="Times New Roman" pitchFamily="18" charset="0"/>
                <a:cs typeface="Times New Roman" pitchFamily="18" charset="0"/>
              </a:rPr>
              <a:t>;</a:t>
            </a:r>
            <a:endParaRPr lang="en-US" b="0" u="none" dirty="0">
              <a:solidFill>
                <a:schemeClr val="tx1"/>
              </a:solidFill>
              <a:latin typeface="Times New Roman" pitchFamily="18" charset="0"/>
              <a:cs typeface="Times New Roman" pitchFamily="18" charset="0"/>
            </a:endParaRPr>
          </a:p>
        </p:txBody>
      </p:sp>
      <p:pic>
        <p:nvPicPr>
          <p:cNvPr id="1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70704" y="20297994"/>
            <a:ext cx="12349783" cy="55699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Text Placeholder 9"/>
          <p:cNvSpPr>
            <a:spLocks noGrp="1"/>
          </p:cNvSpPr>
          <p:nvPr>
            <p:ph type="body" sz="quarter" idx="24"/>
          </p:nvPr>
        </p:nvSpPr>
        <p:spPr>
          <a:xfrm rot="10800000" flipV="1">
            <a:off x="12578225" y="18312063"/>
            <a:ext cx="12342262" cy="1431155"/>
          </a:xfrm>
        </p:spPr>
        <p:style>
          <a:lnRef idx="2">
            <a:schemeClr val="dk1"/>
          </a:lnRef>
          <a:fillRef idx="1">
            <a:schemeClr val="lt1"/>
          </a:fillRef>
          <a:effectRef idx="0">
            <a:schemeClr val="dk1"/>
          </a:effectRef>
          <a:fontRef idx="minor">
            <a:schemeClr val="dk1"/>
          </a:fontRef>
        </p:style>
        <p:txBody>
          <a:bodyPr/>
          <a:lstStyle/>
          <a:p>
            <a:r>
              <a:rPr lang="en-US" b="0" u="none" dirty="0">
                <a:solidFill>
                  <a:schemeClr val="tx1"/>
                </a:solidFill>
                <a:latin typeface="Times New Roman" pitchFamily="18" charset="0"/>
                <a:cs typeface="Times New Roman" pitchFamily="18" charset="0"/>
              </a:rPr>
              <a:t>L1 tipi HSL ‘</a:t>
            </a:r>
            <a:r>
              <a:rPr lang="en-US" b="0" u="none" dirty="0" err="1">
                <a:solidFill>
                  <a:schemeClr val="tx1"/>
                </a:solidFill>
                <a:latin typeface="Times New Roman" pitchFamily="18" charset="0"/>
                <a:cs typeface="Times New Roman" pitchFamily="18" charset="0"/>
              </a:rPr>
              <a:t>lerde</a:t>
            </a:r>
            <a:r>
              <a:rPr lang="en-US" b="0" u="none" dirty="0">
                <a:solidFill>
                  <a:schemeClr val="tx1"/>
                </a:solidFill>
                <a:latin typeface="Times New Roman" pitchFamily="18" charset="0"/>
                <a:cs typeface="Times New Roman" pitchFamily="18" charset="0"/>
              </a:rPr>
              <a:t> </a:t>
            </a:r>
            <a:r>
              <a:rPr lang="en-US" b="0" u="none" dirty="0" smtClean="0">
                <a:solidFill>
                  <a:schemeClr val="tx1"/>
                </a:solidFill>
                <a:latin typeface="Times New Roman" pitchFamily="18" charset="0"/>
                <a:cs typeface="Times New Roman" pitchFamily="18" charset="0"/>
              </a:rPr>
              <a:t>201</a:t>
            </a:r>
            <a:r>
              <a:rPr lang="tr-TR" b="0" u="none" dirty="0" smtClean="0">
                <a:solidFill>
                  <a:schemeClr val="tx1"/>
                </a:solidFill>
                <a:latin typeface="Times New Roman" pitchFamily="18" charset="0"/>
                <a:cs typeface="Times New Roman" pitchFamily="18" charset="0"/>
              </a:rPr>
              <a:t>2 ve 2019</a:t>
            </a:r>
            <a:r>
              <a:rPr lang="en-US" b="0" u="none" dirty="0" smtClean="0">
                <a:solidFill>
                  <a:schemeClr val="tx1"/>
                </a:solidFill>
                <a:latin typeface="Times New Roman" pitchFamily="18" charset="0"/>
                <a:cs typeface="Times New Roman" pitchFamily="18" charset="0"/>
              </a:rPr>
              <a:t> </a:t>
            </a:r>
            <a:r>
              <a:rPr lang="tr-TR" b="0" u="none" dirty="0" smtClean="0">
                <a:solidFill>
                  <a:schemeClr val="tx1"/>
                </a:solidFill>
                <a:latin typeface="Times New Roman" pitchFamily="18" charset="0"/>
                <a:cs typeface="Times New Roman" pitchFamily="18" charset="0"/>
              </a:rPr>
              <a:t>y</a:t>
            </a:r>
            <a:r>
              <a:rPr lang="en-US" b="0" u="none" dirty="0" err="1" smtClean="0">
                <a:solidFill>
                  <a:schemeClr val="tx1"/>
                </a:solidFill>
                <a:latin typeface="Times New Roman" pitchFamily="18" charset="0"/>
                <a:cs typeface="Times New Roman" pitchFamily="18" charset="0"/>
              </a:rPr>
              <a:t>ıl</a:t>
            </a:r>
            <a:r>
              <a:rPr lang="tr-TR" b="0" u="none" dirty="0" err="1" smtClean="0">
                <a:solidFill>
                  <a:schemeClr val="tx1"/>
                </a:solidFill>
                <a:latin typeface="Times New Roman" pitchFamily="18" charset="0"/>
                <a:cs typeface="Times New Roman" pitchFamily="18" charset="0"/>
              </a:rPr>
              <a:t>larınd</a:t>
            </a:r>
            <a:r>
              <a:rPr lang="en-US" b="0" u="none" dirty="0" smtClean="0">
                <a:solidFill>
                  <a:schemeClr val="tx1"/>
                </a:solidFill>
                <a:latin typeface="Times New Roman" pitchFamily="18" charset="0"/>
                <a:cs typeface="Times New Roman" pitchFamily="18" charset="0"/>
              </a:rPr>
              <a:t>a</a:t>
            </a:r>
            <a:r>
              <a:rPr lang="tr-TR" b="0" u="none" dirty="0" smtClean="0">
                <a:solidFill>
                  <a:schemeClr val="tx1"/>
                </a:solidFill>
                <a:latin typeface="Times New Roman" pitchFamily="18" charset="0"/>
                <a:cs typeface="Times New Roman" pitchFamily="18" charset="0"/>
              </a:rPr>
              <a:t> belirlenen </a:t>
            </a:r>
            <a:r>
              <a:rPr lang="tr-TR" b="0" u="none" dirty="0">
                <a:solidFill>
                  <a:schemeClr val="tx1"/>
                </a:solidFill>
                <a:latin typeface="Times New Roman" pitchFamily="18" charset="0"/>
                <a:cs typeface="Times New Roman" pitchFamily="18" charset="0"/>
              </a:rPr>
              <a:t>hedefler doğrultusunda </a:t>
            </a:r>
            <a:r>
              <a:rPr lang="en-US" b="0" u="none" dirty="0" smtClean="0">
                <a:solidFill>
                  <a:schemeClr val="tx1"/>
                </a:solidFill>
                <a:latin typeface="Times New Roman" pitchFamily="18" charset="0"/>
                <a:cs typeface="Times New Roman" pitchFamily="18" charset="0"/>
              </a:rPr>
              <a:t>TS </a:t>
            </a:r>
            <a:r>
              <a:rPr lang="en-US" b="0" u="none" dirty="0">
                <a:solidFill>
                  <a:schemeClr val="tx1"/>
                </a:solidFill>
                <a:latin typeface="Times New Roman" pitchFamily="18" charset="0"/>
                <a:cs typeface="Times New Roman" pitchFamily="18" charset="0"/>
              </a:rPr>
              <a:t>EN ISO/IEC 17025 “</a:t>
            </a:r>
            <a:r>
              <a:rPr lang="en-US" b="0" u="none" dirty="0" err="1">
                <a:solidFill>
                  <a:schemeClr val="tx1"/>
                </a:solidFill>
                <a:latin typeface="Times New Roman" pitchFamily="18" charset="0"/>
                <a:cs typeface="Times New Roman" pitchFamily="18" charset="0"/>
              </a:rPr>
              <a:t>Deney</a:t>
            </a:r>
            <a:r>
              <a:rPr lang="en-US" b="0" u="none" dirty="0">
                <a:solidFill>
                  <a:schemeClr val="tx1"/>
                </a:solidFill>
                <a:latin typeface="Times New Roman" pitchFamily="18" charset="0"/>
                <a:cs typeface="Times New Roman" pitchFamily="18" charset="0"/>
              </a:rPr>
              <a:t> </a:t>
            </a:r>
            <a:r>
              <a:rPr lang="en-US" b="0" u="none" dirty="0" err="1">
                <a:solidFill>
                  <a:schemeClr val="tx1"/>
                </a:solidFill>
                <a:latin typeface="Times New Roman" pitchFamily="18" charset="0"/>
                <a:cs typeface="Times New Roman" pitchFamily="18" charset="0"/>
              </a:rPr>
              <a:t>ve</a:t>
            </a:r>
            <a:r>
              <a:rPr lang="en-US" b="0" u="none" dirty="0">
                <a:solidFill>
                  <a:schemeClr val="tx1"/>
                </a:solidFill>
                <a:latin typeface="Times New Roman" pitchFamily="18" charset="0"/>
                <a:cs typeface="Times New Roman" pitchFamily="18" charset="0"/>
              </a:rPr>
              <a:t> </a:t>
            </a:r>
            <a:r>
              <a:rPr lang="en-US" b="0" u="none" dirty="0" err="1">
                <a:solidFill>
                  <a:schemeClr val="tx1"/>
                </a:solidFill>
                <a:latin typeface="Times New Roman" pitchFamily="18" charset="0"/>
                <a:cs typeface="Times New Roman" pitchFamily="18" charset="0"/>
              </a:rPr>
              <a:t>Kalibrasyon</a:t>
            </a:r>
            <a:r>
              <a:rPr lang="en-US" b="0" u="none" dirty="0">
                <a:solidFill>
                  <a:schemeClr val="tx1"/>
                </a:solidFill>
                <a:latin typeface="Times New Roman" pitchFamily="18" charset="0"/>
                <a:cs typeface="Times New Roman" pitchFamily="18" charset="0"/>
              </a:rPr>
              <a:t> </a:t>
            </a:r>
            <a:r>
              <a:rPr lang="en-US" b="0" u="none" dirty="0" err="1">
                <a:solidFill>
                  <a:schemeClr val="tx1"/>
                </a:solidFill>
                <a:latin typeface="Times New Roman" pitchFamily="18" charset="0"/>
                <a:cs typeface="Times New Roman" pitchFamily="18" charset="0"/>
              </a:rPr>
              <a:t>Laboratuvarlarının</a:t>
            </a:r>
            <a:r>
              <a:rPr lang="en-US" b="0" u="none" dirty="0">
                <a:solidFill>
                  <a:schemeClr val="tx1"/>
                </a:solidFill>
                <a:latin typeface="Times New Roman" pitchFamily="18" charset="0"/>
                <a:cs typeface="Times New Roman" pitchFamily="18" charset="0"/>
              </a:rPr>
              <a:t> </a:t>
            </a:r>
            <a:r>
              <a:rPr lang="en-US" b="0" u="none" dirty="0" err="1">
                <a:solidFill>
                  <a:schemeClr val="tx1"/>
                </a:solidFill>
                <a:latin typeface="Times New Roman" pitchFamily="18" charset="0"/>
                <a:cs typeface="Times New Roman" pitchFamily="18" charset="0"/>
              </a:rPr>
              <a:t>Yeterliliği</a:t>
            </a:r>
            <a:r>
              <a:rPr lang="en-US" b="0" u="none" dirty="0">
                <a:solidFill>
                  <a:schemeClr val="tx1"/>
                </a:solidFill>
                <a:latin typeface="Times New Roman" pitchFamily="18" charset="0"/>
                <a:cs typeface="Times New Roman" pitchFamily="18" charset="0"/>
              </a:rPr>
              <a:t> </a:t>
            </a:r>
            <a:r>
              <a:rPr lang="en-US" b="0" u="none" dirty="0" err="1">
                <a:solidFill>
                  <a:schemeClr val="tx1"/>
                </a:solidFill>
                <a:latin typeface="Times New Roman" pitchFamily="18" charset="0"/>
                <a:cs typeface="Times New Roman" pitchFamily="18" charset="0"/>
              </a:rPr>
              <a:t>İçin</a:t>
            </a:r>
            <a:r>
              <a:rPr lang="en-US" b="0" u="none" dirty="0">
                <a:solidFill>
                  <a:schemeClr val="tx1"/>
                </a:solidFill>
                <a:latin typeface="Times New Roman" pitchFamily="18" charset="0"/>
                <a:cs typeface="Times New Roman" pitchFamily="18" charset="0"/>
              </a:rPr>
              <a:t> </a:t>
            </a:r>
            <a:r>
              <a:rPr lang="en-US" b="0" u="none" dirty="0" err="1">
                <a:solidFill>
                  <a:schemeClr val="tx1"/>
                </a:solidFill>
                <a:latin typeface="Times New Roman" pitchFamily="18" charset="0"/>
                <a:cs typeface="Times New Roman" pitchFamily="18" charset="0"/>
              </a:rPr>
              <a:t>Genel</a:t>
            </a:r>
            <a:r>
              <a:rPr lang="en-US" b="0" u="none" dirty="0">
                <a:solidFill>
                  <a:schemeClr val="tx1"/>
                </a:solidFill>
                <a:latin typeface="Times New Roman" pitchFamily="18" charset="0"/>
                <a:cs typeface="Times New Roman" pitchFamily="18" charset="0"/>
              </a:rPr>
              <a:t> </a:t>
            </a:r>
            <a:r>
              <a:rPr lang="en-US" b="0" u="none" dirty="0" err="1">
                <a:solidFill>
                  <a:schemeClr val="tx1"/>
                </a:solidFill>
                <a:latin typeface="Times New Roman" pitchFamily="18" charset="0"/>
                <a:cs typeface="Times New Roman" pitchFamily="18" charset="0"/>
              </a:rPr>
              <a:t>Şartlar</a:t>
            </a:r>
            <a:r>
              <a:rPr lang="en-US" b="0" u="none" dirty="0">
                <a:solidFill>
                  <a:schemeClr val="tx1"/>
                </a:solidFill>
                <a:latin typeface="Times New Roman" pitchFamily="18" charset="0"/>
                <a:cs typeface="Times New Roman" pitchFamily="18" charset="0"/>
              </a:rPr>
              <a:t>” </a:t>
            </a:r>
            <a:r>
              <a:rPr lang="en-US" b="0" u="none" dirty="0" err="1">
                <a:solidFill>
                  <a:schemeClr val="tx1"/>
                </a:solidFill>
                <a:latin typeface="Times New Roman" pitchFamily="18" charset="0"/>
                <a:cs typeface="Times New Roman" pitchFamily="18" charset="0"/>
              </a:rPr>
              <a:t>standardına</a:t>
            </a:r>
            <a:r>
              <a:rPr lang="en-US" b="0" u="none" dirty="0">
                <a:solidFill>
                  <a:schemeClr val="tx1"/>
                </a:solidFill>
                <a:latin typeface="Times New Roman" pitchFamily="18" charset="0"/>
                <a:cs typeface="Times New Roman" pitchFamily="18" charset="0"/>
              </a:rPr>
              <a:t> </a:t>
            </a:r>
            <a:r>
              <a:rPr lang="en-US" b="0" u="none" dirty="0" err="1">
                <a:solidFill>
                  <a:schemeClr val="tx1"/>
                </a:solidFill>
                <a:latin typeface="Times New Roman" pitchFamily="18" charset="0"/>
                <a:cs typeface="Times New Roman" pitchFamily="18" charset="0"/>
              </a:rPr>
              <a:t>göre</a:t>
            </a:r>
            <a:r>
              <a:rPr lang="en-US" b="0" u="none" dirty="0">
                <a:solidFill>
                  <a:schemeClr val="tx1"/>
                </a:solidFill>
                <a:latin typeface="Times New Roman" pitchFamily="18" charset="0"/>
                <a:cs typeface="Times New Roman" pitchFamily="18" charset="0"/>
              </a:rPr>
              <a:t> </a:t>
            </a:r>
            <a:r>
              <a:rPr lang="en-US" b="0" u="none" dirty="0" err="1" smtClean="0">
                <a:solidFill>
                  <a:schemeClr val="tx1"/>
                </a:solidFill>
                <a:latin typeface="Times New Roman" pitchFamily="18" charset="0"/>
                <a:cs typeface="Times New Roman" pitchFamily="18" charset="0"/>
              </a:rPr>
              <a:t>akreditasyon</a:t>
            </a:r>
            <a:r>
              <a:rPr lang="en-US" b="0" u="none" dirty="0" smtClean="0">
                <a:solidFill>
                  <a:schemeClr val="tx1"/>
                </a:solidFill>
                <a:latin typeface="Times New Roman" pitchFamily="18" charset="0"/>
                <a:cs typeface="Times New Roman" pitchFamily="18" charset="0"/>
              </a:rPr>
              <a:t> </a:t>
            </a:r>
            <a:r>
              <a:rPr lang="en-US" b="0" u="none" dirty="0" err="1" smtClean="0">
                <a:solidFill>
                  <a:schemeClr val="tx1"/>
                </a:solidFill>
                <a:latin typeface="Times New Roman" pitchFamily="18" charset="0"/>
                <a:cs typeface="Times New Roman" pitchFamily="18" charset="0"/>
              </a:rPr>
              <a:t>durumu</a:t>
            </a:r>
            <a:r>
              <a:rPr lang="tr-TR" b="0" u="none" smtClean="0">
                <a:solidFill>
                  <a:schemeClr val="tx1"/>
                </a:solidFill>
                <a:latin typeface="Times New Roman" pitchFamily="18" charset="0"/>
                <a:cs typeface="Times New Roman" pitchFamily="18" charset="0"/>
              </a:rPr>
              <a:t>;</a:t>
            </a:r>
            <a:endParaRPr lang="en-US" b="0" u="none" dirty="0">
              <a:solidFill>
                <a:schemeClr val="tx1"/>
              </a:solidFill>
              <a:latin typeface="Times New Roman" pitchFamily="18" charset="0"/>
              <a:cs typeface="Times New Roman" pitchFamily="18" charset="0"/>
            </a:endParaRPr>
          </a:p>
        </p:txBody>
      </p:sp>
      <p:pic>
        <p:nvPicPr>
          <p:cNvPr id="205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2948" y="8774977"/>
            <a:ext cx="11472921" cy="69238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12633" y="11174877"/>
            <a:ext cx="3513220" cy="2124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63754" y="8250447"/>
            <a:ext cx="4684101" cy="515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52536314"/>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36x48_Trifold_Template-V3">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PosterPresentations.com-36x48_Trifold_Template-V3</Template>
  <TotalTime>1322</TotalTime>
  <Words>441</Words>
  <Application>Microsoft Office PowerPoint</Application>
  <PresentationFormat>Özel</PresentationFormat>
  <Paragraphs>140</Paragraphs>
  <Slides>1</Slides>
  <Notes>1</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1</vt:i4>
      </vt:variant>
    </vt:vector>
  </HeadingPairs>
  <TitlesOfParts>
    <vt:vector size="3" baseType="lpstr">
      <vt:lpstr>PosterPresentations.com-36x48_Trifold_Template-V3</vt:lpstr>
      <vt:lpstr>Image</vt:lpstr>
      <vt:lpstr>PowerPoint Sunusu</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Nesrin GEVREK</cp:lastModifiedBy>
  <cp:revision>160</cp:revision>
  <dcterms:created xsi:type="dcterms:W3CDTF">2012-02-03T23:30:52Z</dcterms:created>
  <dcterms:modified xsi:type="dcterms:W3CDTF">2016-12-07T08:32:26Z</dcterms:modified>
</cp:coreProperties>
</file>