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3"/>
  </p:notesMasterIdLst>
  <p:handoutMasterIdLst>
    <p:handoutMasterId r:id="rId4"/>
  </p:handoutMasterIdLst>
  <p:sldIdLst>
    <p:sldId id="294" r:id="rId2"/>
  </p:sldIdLst>
  <p:sldSz cx="25203150" cy="32404050"/>
  <p:notesSz cx="32462788" cy="43435588"/>
  <p:defaultTextStyle>
    <a:defPPr>
      <a:defRPr lang="en-US"/>
    </a:defPPr>
    <a:lvl1pPr marL="0" algn="l" defTabSz="3291675" rtl="0" eaLnBrk="1" latinLnBrk="0" hangingPunct="1">
      <a:defRPr sz="6500" kern="1200">
        <a:solidFill>
          <a:schemeClr val="tx1"/>
        </a:solidFill>
        <a:latin typeface="+mn-lt"/>
        <a:ea typeface="+mn-ea"/>
        <a:cs typeface="+mn-cs"/>
      </a:defRPr>
    </a:lvl1pPr>
    <a:lvl2pPr marL="1645838" algn="l" defTabSz="3291675" rtl="0" eaLnBrk="1" latinLnBrk="0" hangingPunct="1">
      <a:defRPr sz="6500" kern="1200">
        <a:solidFill>
          <a:schemeClr val="tx1"/>
        </a:solidFill>
        <a:latin typeface="+mn-lt"/>
        <a:ea typeface="+mn-ea"/>
        <a:cs typeface="+mn-cs"/>
      </a:defRPr>
    </a:lvl2pPr>
    <a:lvl3pPr marL="3291675" algn="l" defTabSz="3291675" rtl="0" eaLnBrk="1" latinLnBrk="0" hangingPunct="1">
      <a:defRPr sz="6500" kern="1200">
        <a:solidFill>
          <a:schemeClr val="tx1"/>
        </a:solidFill>
        <a:latin typeface="+mn-lt"/>
        <a:ea typeface="+mn-ea"/>
        <a:cs typeface="+mn-cs"/>
      </a:defRPr>
    </a:lvl3pPr>
    <a:lvl4pPr marL="4937513" algn="l" defTabSz="3291675" rtl="0" eaLnBrk="1" latinLnBrk="0" hangingPunct="1">
      <a:defRPr sz="6500" kern="1200">
        <a:solidFill>
          <a:schemeClr val="tx1"/>
        </a:solidFill>
        <a:latin typeface="+mn-lt"/>
        <a:ea typeface="+mn-ea"/>
        <a:cs typeface="+mn-cs"/>
      </a:defRPr>
    </a:lvl4pPr>
    <a:lvl5pPr marL="6583351" algn="l" defTabSz="3291675" rtl="0" eaLnBrk="1" latinLnBrk="0" hangingPunct="1">
      <a:defRPr sz="6500" kern="1200">
        <a:solidFill>
          <a:schemeClr val="tx1"/>
        </a:solidFill>
        <a:latin typeface="+mn-lt"/>
        <a:ea typeface="+mn-ea"/>
        <a:cs typeface="+mn-cs"/>
      </a:defRPr>
    </a:lvl5pPr>
    <a:lvl6pPr marL="8229189" algn="l" defTabSz="3291675" rtl="0" eaLnBrk="1" latinLnBrk="0" hangingPunct="1">
      <a:defRPr sz="6500" kern="1200">
        <a:solidFill>
          <a:schemeClr val="tx1"/>
        </a:solidFill>
        <a:latin typeface="+mn-lt"/>
        <a:ea typeface="+mn-ea"/>
        <a:cs typeface="+mn-cs"/>
      </a:defRPr>
    </a:lvl6pPr>
    <a:lvl7pPr marL="9875027" algn="l" defTabSz="3291675" rtl="0" eaLnBrk="1" latinLnBrk="0" hangingPunct="1">
      <a:defRPr sz="6500" kern="1200">
        <a:solidFill>
          <a:schemeClr val="tx1"/>
        </a:solidFill>
        <a:latin typeface="+mn-lt"/>
        <a:ea typeface="+mn-ea"/>
        <a:cs typeface="+mn-cs"/>
      </a:defRPr>
    </a:lvl7pPr>
    <a:lvl8pPr marL="11520864" algn="l" defTabSz="3291675" rtl="0" eaLnBrk="1" latinLnBrk="0" hangingPunct="1">
      <a:defRPr sz="6500" kern="1200">
        <a:solidFill>
          <a:schemeClr val="tx1"/>
        </a:solidFill>
        <a:latin typeface="+mn-lt"/>
        <a:ea typeface="+mn-ea"/>
        <a:cs typeface="+mn-cs"/>
      </a:defRPr>
    </a:lvl8pPr>
    <a:lvl9pPr marL="13166702" algn="l" defTabSz="3291675" rtl="0" eaLnBrk="1" latinLnBrk="0" hangingPunct="1">
      <a:defRPr sz="65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3318">
          <p15:clr>
            <a:srgbClr val="A4A3A4"/>
          </p15:clr>
        </p15:guide>
        <p15:guide id="2" orient="horz" pos="288">
          <p15:clr>
            <a:srgbClr val="A4A3A4"/>
          </p15:clr>
        </p15:guide>
        <p15:guide id="3" orient="horz" pos="20160">
          <p15:clr>
            <a:srgbClr val="A4A3A4"/>
          </p15:clr>
        </p15:guide>
        <p15:guide id="4" orient="horz">
          <p15:clr>
            <a:srgbClr val="A4A3A4"/>
          </p15:clr>
        </p15:guide>
        <p15:guide id="5" pos="6708">
          <p15:clr>
            <a:srgbClr val="A4A3A4"/>
          </p15:clr>
        </p15:guide>
        <p15:guide id="6" pos="20904">
          <p15:clr>
            <a:srgbClr val="A4A3A4"/>
          </p15:clr>
        </p15:guide>
        <p15:guide id="7" pos="7082">
          <p15:clr>
            <a:srgbClr val="A4A3A4"/>
          </p15:clr>
        </p15:guide>
        <p15:guide id="8" pos="20582">
          <p15:clr>
            <a:srgbClr val="A4A3A4"/>
          </p15:clr>
        </p15:guide>
        <p15:guide id="9" pos="27330">
          <p15:clr>
            <a:srgbClr val="A4A3A4"/>
          </p15:clr>
        </p15:guide>
        <p15:guide id="10" pos="326">
          <p15:clr>
            <a:srgbClr val="A4A3A4"/>
          </p15:clr>
        </p15:guide>
        <p15:guide id="11" orient="horz" pos="3266">
          <p15:clr>
            <a:srgbClr val="A4A3A4"/>
          </p15:clr>
        </p15:guide>
        <p15:guide id="12" orient="horz" pos="284">
          <p15:clr>
            <a:srgbClr val="A4A3A4"/>
          </p15:clr>
        </p15:guide>
        <p15:guide id="13" orient="horz" pos="19845">
          <p15:clr>
            <a:srgbClr val="A4A3A4"/>
          </p15:clr>
        </p15:guide>
        <p15:guide id="14" pos="3852">
          <p15:clr>
            <a:srgbClr val="A4A3A4"/>
          </p15:clr>
        </p15:guide>
        <p15:guide id="15" pos="12003">
          <p15:clr>
            <a:srgbClr val="A4A3A4"/>
          </p15:clr>
        </p15:guide>
        <p15:guide id="16" pos="4067">
          <p15:clr>
            <a:srgbClr val="A4A3A4"/>
          </p15:clr>
        </p15:guide>
        <p15:guide id="17" pos="11819">
          <p15:clr>
            <a:srgbClr val="A4A3A4"/>
          </p15:clr>
        </p15:guide>
        <p15:guide id="18" pos="15693">
          <p15:clr>
            <a:srgbClr val="A4A3A4"/>
          </p15:clr>
        </p15:guide>
        <p15:guide id="19" pos="187">
          <p15:clr>
            <a:srgbClr val="A4A3A4"/>
          </p15:clr>
        </p15:guide>
      </p15:sldGuideLst>
    </p:ext>
    <p:ext uri="{2D200454-40CA-4A62-9FC3-DE9A4176ACB9}">
      <p15:notesGuideLst xmlns:p15="http://schemas.microsoft.com/office/powerpoint/2012/main" xmlns="">
        <p15:guide id="1" orient="horz" pos="13681">
          <p15:clr>
            <a:srgbClr val="A4A3A4"/>
          </p15:clr>
        </p15:guide>
        <p15:guide id="2" pos="10225">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 id="4" name="FG" initials="F" lastIdx="1"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F5FA"/>
    <a:srgbClr val="CDD2DE"/>
    <a:srgbClr val="E3E9E5"/>
    <a:srgbClr val="3B7193"/>
    <a:srgbClr val="2C556E"/>
    <a:srgbClr val="E7E7E5"/>
    <a:srgbClr val="E4E7E8"/>
    <a:srgbClr val="EDE8DF"/>
    <a:srgbClr val="E0E9EC"/>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9254" autoAdjust="0"/>
    <p:restoredTop sz="94168" autoAdjust="0"/>
  </p:normalViewPr>
  <p:slideViewPr>
    <p:cSldViewPr snapToGrid="0" snapToObjects="1" showGuides="1">
      <p:cViewPr>
        <p:scale>
          <a:sx n="60" d="100"/>
          <a:sy n="60" d="100"/>
        </p:scale>
        <p:origin x="-888" y="-48"/>
      </p:cViewPr>
      <p:guideLst>
        <p:guide orient="horz" pos="3318"/>
        <p:guide orient="horz" pos="288"/>
        <p:guide orient="horz" pos="20160"/>
        <p:guide orient="horz"/>
        <p:guide orient="horz" pos="3266"/>
        <p:guide orient="horz" pos="284"/>
        <p:guide orient="horz" pos="19845"/>
        <p:guide pos="6708"/>
        <p:guide pos="20904"/>
        <p:guide pos="7082"/>
        <p:guide pos="20582"/>
        <p:guide pos="27330"/>
        <p:guide pos="326"/>
        <p:guide pos="3852"/>
        <p:guide pos="12003"/>
        <p:guide pos="4067"/>
        <p:guide pos="11819"/>
        <p:guide pos="15693"/>
        <p:guide pos="18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showGuides="1">
      <p:cViewPr varScale="1">
        <p:scale>
          <a:sx n="77" d="100"/>
          <a:sy n="77" d="100"/>
        </p:scale>
        <p:origin x="-3138" y="-108"/>
      </p:cViewPr>
      <p:guideLst>
        <p:guide orient="horz" pos="13681"/>
        <p:guide pos="1022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image" Target="../media/image1.png"/><Relationship Id="rId4" Type="http://schemas.openxmlformats.org/officeDocument/2006/relationships/image" Target="../media/image4.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14066838" cy="21717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18388013" y="0"/>
            <a:ext cx="14066837" cy="2171700"/>
          </a:xfrm>
          <a:prstGeom prst="rect">
            <a:avLst/>
          </a:prstGeom>
        </p:spPr>
        <p:txBody>
          <a:bodyPr vert="horz" lIns="91440" tIns="45720" rIns="91440" bIns="45720" rtlCol="0"/>
          <a:lstStyle>
            <a:lvl1pPr algn="r">
              <a:defRPr sz="1200"/>
            </a:lvl1pPr>
          </a:lstStyle>
          <a:p>
            <a:fld id="{963FD37D-74D9-4786-9676-DC83F82E88EF}" type="datetimeFigureOut">
              <a:rPr lang="tr-TR" smtClean="0"/>
              <a:pPr/>
              <a:t>07.12.2016</a:t>
            </a:fld>
            <a:endParaRPr lang="tr-TR"/>
          </a:p>
        </p:txBody>
      </p:sp>
      <p:sp>
        <p:nvSpPr>
          <p:cNvPr id="4" name="3 Altbilgi Yer Tutucusu"/>
          <p:cNvSpPr>
            <a:spLocks noGrp="1"/>
          </p:cNvSpPr>
          <p:nvPr>
            <p:ph type="ftr" sz="quarter" idx="2"/>
          </p:nvPr>
        </p:nvSpPr>
        <p:spPr>
          <a:xfrm>
            <a:off x="0" y="41255950"/>
            <a:ext cx="14066838" cy="21717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18388013" y="41255950"/>
            <a:ext cx="14066837" cy="2171700"/>
          </a:xfrm>
          <a:prstGeom prst="rect">
            <a:avLst/>
          </a:prstGeom>
        </p:spPr>
        <p:txBody>
          <a:bodyPr vert="horz" lIns="91440" tIns="45720" rIns="91440" bIns="45720" rtlCol="0" anchor="b"/>
          <a:lstStyle>
            <a:lvl1pPr algn="r">
              <a:defRPr sz="1200"/>
            </a:lvl1pPr>
          </a:lstStyle>
          <a:p>
            <a:fld id="{32CF9D94-2EB8-4876-A9C2-828A767563F2}" type="slidenum">
              <a:rPr lang="tr-TR" smtClean="0"/>
              <a:pPr/>
              <a:t>‹#›</a:t>
            </a:fld>
            <a:endParaRPr lang="tr-TR"/>
          </a:p>
        </p:txBody>
      </p:sp>
    </p:spTree>
    <p:extLst>
      <p:ext uri="{BB962C8B-B14F-4D97-AF65-F5344CB8AC3E}">
        <p14:creationId xmlns:p14="http://schemas.microsoft.com/office/powerpoint/2010/main" val="7863084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14067208" cy="2171779"/>
          </a:xfrm>
          <a:prstGeom prst="rect">
            <a:avLst/>
          </a:prstGeom>
        </p:spPr>
        <p:txBody>
          <a:bodyPr vert="horz" lIns="433700" tIns="216850" rIns="433700" bIns="216850" rtlCol="0"/>
          <a:lstStyle>
            <a:lvl1pPr algn="l">
              <a:defRPr sz="5700"/>
            </a:lvl1pPr>
          </a:lstStyle>
          <a:p>
            <a:endParaRPr lang="en-US" dirty="0"/>
          </a:p>
        </p:txBody>
      </p:sp>
      <p:sp>
        <p:nvSpPr>
          <p:cNvPr id="3" name="Date Placeholder 2"/>
          <p:cNvSpPr>
            <a:spLocks noGrp="1"/>
          </p:cNvSpPr>
          <p:nvPr>
            <p:ph type="dt" idx="1"/>
          </p:nvPr>
        </p:nvSpPr>
        <p:spPr>
          <a:xfrm>
            <a:off x="18388068" y="0"/>
            <a:ext cx="14067208" cy="2171779"/>
          </a:xfrm>
          <a:prstGeom prst="rect">
            <a:avLst/>
          </a:prstGeom>
        </p:spPr>
        <p:txBody>
          <a:bodyPr vert="horz" lIns="433700" tIns="216850" rIns="433700" bIns="216850" rtlCol="0"/>
          <a:lstStyle>
            <a:lvl1pPr algn="r">
              <a:defRPr sz="5700"/>
            </a:lvl1pPr>
          </a:lstStyle>
          <a:p>
            <a:fld id="{E6CC2317-6751-4CD4-9995-8782DD78E936}" type="datetimeFigureOut">
              <a:rPr lang="en-US" smtClean="0"/>
              <a:pPr/>
              <a:t>12/7/2016</a:t>
            </a:fld>
            <a:endParaRPr lang="en-US" dirty="0"/>
          </a:p>
        </p:txBody>
      </p:sp>
      <p:sp>
        <p:nvSpPr>
          <p:cNvPr id="4" name="Slide Image Placeholder 3"/>
          <p:cNvSpPr>
            <a:spLocks noGrp="1" noRot="1" noChangeAspect="1"/>
          </p:cNvSpPr>
          <p:nvPr>
            <p:ph type="sldImg" idx="2"/>
          </p:nvPr>
        </p:nvSpPr>
        <p:spPr>
          <a:xfrm>
            <a:off x="9896475" y="3257550"/>
            <a:ext cx="12669838" cy="16287750"/>
          </a:xfrm>
          <a:prstGeom prst="rect">
            <a:avLst/>
          </a:prstGeom>
          <a:noFill/>
          <a:ln w="12700">
            <a:solidFill>
              <a:prstClr val="black"/>
            </a:solidFill>
          </a:ln>
        </p:spPr>
        <p:txBody>
          <a:bodyPr vert="horz" lIns="433700" tIns="216850" rIns="433700" bIns="216850" rtlCol="0" anchor="ctr"/>
          <a:lstStyle/>
          <a:p>
            <a:endParaRPr lang="en-US" dirty="0"/>
          </a:p>
        </p:txBody>
      </p:sp>
      <p:sp>
        <p:nvSpPr>
          <p:cNvPr id="5" name="Notes Placeholder 4"/>
          <p:cNvSpPr>
            <a:spLocks noGrp="1"/>
          </p:cNvSpPr>
          <p:nvPr>
            <p:ph type="body" sz="quarter" idx="3"/>
          </p:nvPr>
        </p:nvSpPr>
        <p:spPr>
          <a:xfrm>
            <a:off x="3246279" y="20631904"/>
            <a:ext cx="25970230" cy="19546015"/>
          </a:xfrm>
          <a:prstGeom prst="rect">
            <a:avLst/>
          </a:prstGeom>
        </p:spPr>
        <p:txBody>
          <a:bodyPr vert="horz" lIns="433700" tIns="216850" rIns="433700" bIns="21685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41256270"/>
            <a:ext cx="14067208" cy="2171779"/>
          </a:xfrm>
          <a:prstGeom prst="rect">
            <a:avLst/>
          </a:prstGeom>
        </p:spPr>
        <p:txBody>
          <a:bodyPr vert="horz" lIns="433700" tIns="216850" rIns="433700" bIns="216850" rtlCol="0" anchor="b"/>
          <a:lstStyle>
            <a:lvl1pPr algn="l">
              <a:defRPr sz="5700"/>
            </a:lvl1pPr>
          </a:lstStyle>
          <a:p>
            <a:endParaRPr lang="en-US" dirty="0"/>
          </a:p>
        </p:txBody>
      </p:sp>
      <p:sp>
        <p:nvSpPr>
          <p:cNvPr id="7" name="Slide Number Placeholder 6"/>
          <p:cNvSpPr>
            <a:spLocks noGrp="1"/>
          </p:cNvSpPr>
          <p:nvPr>
            <p:ph type="sldNum" sz="quarter" idx="5"/>
          </p:nvPr>
        </p:nvSpPr>
        <p:spPr>
          <a:xfrm>
            <a:off x="18388068" y="41256270"/>
            <a:ext cx="14067208" cy="2171779"/>
          </a:xfrm>
          <a:prstGeom prst="rect">
            <a:avLst/>
          </a:prstGeom>
        </p:spPr>
        <p:txBody>
          <a:bodyPr vert="horz" lIns="433700" tIns="216850" rIns="433700" bIns="216850" rtlCol="0" anchor="b"/>
          <a:lstStyle>
            <a:lvl1pPr algn="r">
              <a:defRPr sz="57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1119091248"/>
      </p:ext>
    </p:extLst>
  </p:cSld>
  <p:clrMap bg1="lt1" tx1="dk1" bg2="lt2" tx2="dk2" accent1="accent1" accent2="accent2" accent3="accent3" accent4="accent4" accent5="accent5" accent6="accent6" hlink="hlink" folHlink="folHlink"/>
  <p:notesStyle>
    <a:lvl1pPr marL="0" algn="l" defTabSz="3291675" rtl="0" eaLnBrk="1" latinLnBrk="0" hangingPunct="1">
      <a:defRPr sz="4400" kern="1200">
        <a:solidFill>
          <a:schemeClr val="tx1"/>
        </a:solidFill>
        <a:latin typeface="+mn-lt"/>
        <a:ea typeface="+mn-ea"/>
        <a:cs typeface="+mn-cs"/>
      </a:defRPr>
    </a:lvl1pPr>
    <a:lvl2pPr marL="1645838" algn="l" defTabSz="3291675" rtl="0" eaLnBrk="1" latinLnBrk="0" hangingPunct="1">
      <a:defRPr sz="4400" kern="1200">
        <a:solidFill>
          <a:schemeClr val="tx1"/>
        </a:solidFill>
        <a:latin typeface="+mn-lt"/>
        <a:ea typeface="+mn-ea"/>
        <a:cs typeface="+mn-cs"/>
      </a:defRPr>
    </a:lvl2pPr>
    <a:lvl3pPr marL="3291675" algn="l" defTabSz="3291675" rtl="0" eaLnBrk="1" latinLnBrk="0" hangingPunct="1">
      <a:defRPr sz="4400" kern="1200">
        <a:solidFill>
          <a:schemeClr val="tx1"/>
        </a:solidFill>
        <a:latin typeface="+mn-lt"/>
        <a:ea typeface="+mn-ea"/>
        <a:cs typeface="+mn-cs"/>
      </a:defRPr>
    </a:lvl3pPr>
    <a:lvl4pPr marL="4937513" algn="l" defTabSz="3291675" rtl="0" eaLnBrk="1" latinLnBrk="0" hangingPunct="1">
      <a:defRPr sz="4400" kern="1200">
        <a:solidFill>
          <a:schemeClr val="tx1"/>
        </a:solidFill>
        <a:latin typeface="+mn-lt"/>
        <a:ea typeface="+mn-ea"/>
        <a:cs typeface="+mn-cs"/>
      </a:defRPr>
    </a:lvl4pPr>
    <a:lvl5pPr marL="6583351" algn="l" defTabSz="3291675" rtl="0" eaLnBrk="1" latinLnBrk="0" hangingPunct="1">
      <a:defRPr sz="4400" kern="1200">
        <a:solidFill>
          <a:schemeClr val="tx1"/>
        </a:solidFill>
        <a:latin typeface="+mn-lt"/>
        <a:ea typeface="+mn-ea"/>
        <a:cs typeface="+mn-cs"/>
      </a:defRPr>
    </a:lvl5pPr>
    <a:lvl6pPr marL="8229189" algn="l" defTabSz="3291675" rtl="0" eaLnBrk="1" latinLnBrk="0" hangingPunct="1">
      <a:defRPr sz="4400" kern="1200">
        <a:solidFill>
          <a:schemeClr val="tx1"/>
        </a:solidFill>
        <a:latin typeface="+mn-lt"/>
        <a:ea typeface="+mn-ea"/>
        <a:cs typeface="+mn-cs"/>
      </a:defRPr>
    </a:lvl6pPr>
    <a:lvl7pPr marL="9875027" algn="l" defTabSz="3291675" rtl="0" eaLnBrk="1" latinLnBrk="0" hangingPunct="1">
      <a:defRPr sz="4400" kern="1200">
        <a:solidFill>
          <a:schemeClr val="tx1"/>
        </a:solidFill>
        <a:latin typeface="+mn-lt"/>
        <a:ea typeface="+mn-ea"/>
        <a:cs typeface="+mn-cs"/>
      </a:defRPr>
    </a:lvl7pPr>
    <a:lvl8pPr marL="11520864" algn="l" defTabSz="3291675" rtl="0" eaLnBrk="1" latinLnBrk="0" hangingPunct="1">
      <a:defRPr sz="4400" kern="1200">
        <a:solidFill>
          <a:schemeClr val="tx1"/>
        </a:solidFill>
        <a:latin typeface="+mn-lt"/>
        <a:ea typeface="+mn-ea"/>
        <a:cs typeface="+mn-cs"/>
      </a:defRPr>
    </a:lvl8pPr>
    <a:lvl9pPr marL="13166702" algn="l" defTabSz="3291675" rtl="0" eaLnBrk="1" latinLnBrk="0" hangingPunct="1">
      <a:defRPr sz="4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896475" y="3257550"/>
            <a:ext cx="12669838" cy="1628775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6A1A87D-CAF7-4BDC-A0D3-C0DBEDE81619}" type="slidenum">
              <a:rPr lang="en-US" smtClean="0"/>
              <a:pPr/>
              <a:t>1</a:t>
            </a:fld>
            <a:endParaRPr lang="en-US" dirty="0"/>
          </a:p>
        </p:txBody>
      </p:sp>
    </p:spTree>
    <p:extLst>
      <p:ext uri="{BB962C8B-B14F-4D97-AF65-F5344CB8AC3E}">
        <p14:creationId xmlns:p14="http://schemas.microsoft.com/office/powerpoint/2010/main" val="34975132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ndard 4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302642" y="5927286"/>
            <a:ext cx="5855029" cy="638620"/>
          </a:xfrm>
          <a:prstGeom prst="rect">
            <a:avLst/>
          </a:prstGeom>
        </p:spPr>
        <p:txBody>
          <a:bodyPr wrap="square" lIns="171442" tIns="171442" rIns="171442" bIns="171442">
            <a:spAutoFit/>
          </a:bodyPr>
          <a:lstStyle>
            <a:lvl1pPr marL="0" indent="0">
              <a:buNone/>
              <a:defRPr sz="1900">
                <a:latin typeface="Trebuchet MS" pitchFamily="34" charset="0"/>
              </a:defRPr>
            </a:lvl1pPr>
            <a:lvl2pPr marL="1114369" indent="-428603">
              <a:defRPr sz="1900">
                <a:latin typeface="Trebuchet MS" pitchFamily="34" charset="0"/>
              </a:defRPr>
            </a:lvl2pPr>
            <a:lvl3pPr marL="1542973" indent="-428603">
              <a:defRPr sz="1900">
                <a:latin typeface="Trebuchet MS" pitchFamily="34" charset="0"/>
              </a:defRPr>
            </a:lvl3pPr>
            <a:lvl4pPr marL="2014437" indent="-471464">
              <a:defRPr sz="1900">
                <a:latin typeface="Trebuchet MS" pitchFamily="34" charset="0"/>
              </a:defRPr>
            </a:lvl4pPr>
            <a:lvl5pPr marL="2357320" indent="-342883">
              <a:defRPr sz="19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302642" y="5056022"/>
            <a:ext cx="5855029" cy="1000268"/>
          </a:xfrm>
          <a:prstGeom prst="rect">
            <a:avLst/>
          </a:prstGeom>
          <a:noFill/>
        </p:spPr>
        <p:txBody>
          <a:bodyPr wrap="square" lIns="68577" tIns="68577" rIns="68577" bIns="68577" anchor="ctr" anchorCtr="0">
            <a:spAutoFit/>
          </a:bodyPr>
          <a:lstStyle>
            <a:lvl1pPr marL="0" indent="0" algn="ctr">
              <a:buNone/>
              <a:defRPr sz="2800" b="1" u="sng" baseline="0">
                <a:solidFill>
                  <a:schemeClr val="accent5">
                    <a:lumMod val="50000"/>
                  </a:schemeClr>
                </a:solidFill>
              </a:defRPr>
            </a:lvl1pPr>
          </a:lstStyle>
          <a:p>
            <a:pPr lvl="0"/>
            <a:r>
              <a:rPr lang="en-US" dirty="0" smtClean="0"/>
              <a:t>(click to edit) INTRODUCTION or ABSTRACT</a:t>
            </a:r>
            <a:endParaRPr lang="en-US" dirty="0"/>
          </a:p>
        </p:txBody>
      </p:sp>
      <p:sp>
        <p:nvSpPr>
          <p:cNvPr id="20" name="Text Placeholder 5"/>
          <p:cNvSpPr>
            <a:spLocks noGrp="1"/>
          </p:cNvSpPr>
          <p:nvPr>
            <p:ph type="body" sz="quarter" idx="20" hasCustomPrompt="1"/>
          </p:nvPr>
        </p:nvSpPr>
        <p:spPr>
          <a:xfrm>
            <a:off x="297173" y="14062112"/>
            <a:ext cx="5863232" cy="569381"/>
          </a:xfrm>
          <a:prstGeom prst="rect">
            <a:avLst/>
          </a:prstGeom>
          <a:noFill/>
        </p:spPr>
        <p:txBody>
          <a:bodyPr wrap="square" lIns="68577" tIns="68577" rIns="68577" bIns="68577" anchor="ctr" anchorCtr="0">
            <a:spAutoFit/>
          </a:bodyPr>
          <a:lstStyle>
            <a:lvl1pPr marL="0" indent="0" algn="ctr">
              <a:buNone/>
              <a:defRPr sz="2800" b="1" u="sng" baseline="0">
                <a:solidFill>
                  <a:schemeClr val="accent5">
                    <a:lumMod val="50000"/>
                  </a:schemeClr>
                </a:solidFill>
              </a:defRPr>
            </a:lvl1pPr>
          </a:lstStyle>
          <a:p>
            <a:pPr lvl="0"/>
            <a:r>
              <a:rPr lang="en-US" dirty="0" smtClean="0"/>
              <a:t>(click to edit)  OBJECTIVES</a:t>
            </a:r>
            <a:endParaRPr lang="en-US" dirty="0"/>
          </a:p>
        </p:txBody>
      </p:sp>
      <p:sp>
        <p:nvSpPr>
          <p:cNvPr id="21" name="Text Placeholder 3"/>
          <p:cNvSpPr>
            <a:spLocks noGrp="1"/>
          </p:cNvSpPr>
          <p:nvPr>
            <p:ph type="body" sz="quarter" idx="21" hasCustomPrompt="1"/>
          </p:nvPr>
        </p:nvSpPr>
        <p:spPr>
          <a:xfrm>
            <a:off x="6461225" y="5927287"/>
            <a:ext cx="12300756" cy="638620"/>
          </a:xfrm>
          <a:prstGeom prst="rect">
            <a:avLst/>
          </a:prstGeom>
        </p:spPr>
        <p:txBody>
          <a:bodyPr wrap="square" lIns="171442" tIns="171442" rIns="171442" bIns="171442">
            <a:spAutoFit/>
          </a:bodyPr>
          <a:lstStyle>
            <a:lvl1pPr marL="0" indent="0">
              <a:buNone/>
              <a:defRPr sz="1900">
                <a:latin typeface="Trebuchet MS" pitchFamily="34" charset="0"/>
              </a:defRPr>
            </a:lvl1pPr>
            <a:lvl2pPr marL="1114369" indent="-428603">
              <a:defRPr sz="1900">
                <a:latin typeface="Trebuchet MS" pitchFamily="34" charset="0"/>
              </a:defRPr>
            </a:lvl2pPr>
            <a:lvl3pPr marL="1542973" indent="-428603">
              <a:defRPr sz="1900">
                <a:latin typeface="Trebuchet MS" pitchFamily="34" charset="0"/>
              </a:defRPr>
            </a:lvl3pPr>
            <a:lvl4pPr marL="2014437" indent="-471464">
              <a:defRPr sz="1900">
                <a:latin typeface="Trebuchet MS" pitchFamily="34" charset="0"/>
              </a:defRPr>
            </a:lvl4pPr>
            <a:lvl5pPr marL="2357320" indent="-342883">
              <a:defRPr sz="19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6455755" y="5271466"/>
            <a:ext cx="12306226" cy="569381"/>
          </a:xfrm>
          <a:prstGeom prst="rect">
            <a:avLst/>
          </a:prstGeom>
          <a:noFill/>
        </p:spPr>
        <p:txBody>
          <a:bodyPr wrap="square" lIns="68577" tIns="68577" rIns="68577" bIns="68577" anchor="ctr" anchorCtr="0">
            <a:spAutoFit/>
          </a:bodyPr>
          <a:lstStyle>
            <a:lvl1pPr marL="0" indent="0" algn="ctr">
              <a:buNone/>
              <a:defRPr sz="2800" b="1" u="sng" baseline="0">
                <a:solidFill>
                  <a:schemeClr val="accent5">
                    <a:lumMod val="50000"/>
                  </a:schemeClr>
                </a:solidFill>
              </a:defRPr>
            </a:lvl1pPr>
          </a:lstStyle>
          <a:p>
            <a:pPr lvl="0"/>
            <a:r>
              <a:rPr lang="en-US" dirty="0" smtClean="0"/>
              <a:t>(click to edit)  MATERIALS &amp; METHODS</a:t>
            </a:r>
            <a:endParaRPr lang="en-US" dirty="0"/>
          </a:p>
        </p:txBody>
      </p:sp>
      <p:sp>
        <p:nvSpPr>
          <p:cNvPr id="23" name="Text Placeholder 3"/>
          <p:cNvSpPr>
            <a:spLocks noGrp="1"/>
          </p:cNvSpPr>
          <p:nvPr>
            <p:ph type="body" sz="quarter" idx="23" hasCustomPrompt="1"/>
          </p:nvPr>
        </p:nvSpPr>
        <p:spPr>
          <a:xfrm>
            <a:off x="6461225" y="20185354"/>
            <a:ext cx="12300756" cy="638620"/>
          </a:xfrm>
          <a:prstGeom prst="rect">
            <a:avLst/>
          </a:prstGeom>
        </p:spPr>
        <p:txBody>
          <a:bodyPr wrap="square" lIns="171442" tIns="171442" rIns="171442" bIns="171442">
            <a:spAutoFit/>
          </a:bodyPr>
          <a:lstStyle>
            <a:lvl1pPr marL="0" indent="0">
              <a:buNone/>
              <a:defRPr sz="1900">
                <a:latin typeface="Trebuchet MS" pitchFamily="34" charset="0"/>
              </a:defRPr>
            </a:lvl1pPr>
            <a:lvl2pPr marL="1114369" indent="-428603">
              <a:defRPr sz="1900">
                <a:latin typeface="Trebuchet MS" pitchFamily="34" charset="0"/>
              </a:defRPr>
            </a:lvl2pPr>
            <a:lvl3pPr marL="1542973" indent="-428603">
              <a:defRPr sz="1900">
                <a:latin typeface="Trebuchet MS" pitchFamily="34" charset="0"/>
              </a:defRPr>
            </a:lvl3pPr>
            <a:lvl4pPr marL="2014437" indent="-471464">
              <a:defRPr sz="1900">
                <a:latin typeface="Trebuchet MS" pitchFamily="34" charset="0"/>
              </a:defRPr>
            </a:lvl4pPr>
            <a:lvl5pPr marL="2357320" indent="-342883">
              <a:defRPr sz="19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6461225" y="19529532"/>
            <a:ext cx="12300756" cy="569381"/>
          </a:xfrm>
          <a:prstGeom prst="rect">
            <a:avLst/>
          </a:prstGeom>
          <a:noFill/>
        </p:spPr>
        <p:txBody>
          <a:bodyPr wrap="square" lIns="68577" tIns="68577" rIns="68577" bIns="68577" anchor="ctr" anchorCtr="0">
            <a:spAutoFit/>
          </a:bodyPr>
          <a:lstStyle>
            <a:lvl1pPr marL="0" indent="0" algn="ctr">
              <a:buNone/>
              <a:defRPr sz="2800" b="1" u="sng" baseline="0">
                <a:solidFill>
                  <a:schemeClr val="accent5">
                    <a:lumMod val="50000"/>
                  </a:schemeClr>
                </a:solidFill>
              </a:defRPr>
            </a:lvl1pPr>
          </a:lstStyle>
          <a:p>
            <a:pPr lvl="0"/>
            <a:r>
              <a:rPr lang="en-US" dirty="0" smtClean="0"/>
              <a:t>(click to edit)  RESULTS</a:t>
            </a:r>
            <a:endParaRPr lang="en-US" dirty="0"/>
          </a:p>
        </p:txBody>
      </p:sp>
      <p:sp>
        <p:nvSpPr>
          <p:cNvPr id="25" name="Text Placeholder 5"/>
          <p:cNvSpPr>
            <a:spLocks noGrp="1"/>
          </p:cNvSpPr>
          <p:nvPr>
            <p:ph type="body" sz="quarter" idx="25" hasCustomPrompt="1"/>
          </p:nvPr>
        </p:nvSpPr>
        <p:spPr>
          <a:xfrm>
            <a:off x="19055507" y="5271465"/>
            <a:ext cx="5857763" cy="569381"/>
          </a:xfrm>
          <a:prstGeom prst="rect">
            <a:avLst/>
          </a:prstGeom>
          <a:noFill/>
        </p:spPr>
        <p:txBody>
          <a:bodyPr wrap="square" lIns="68577" tIns="68577" rIns="68577" bIns="68577" anchor="ctr" anchorCtr="0">
            <a:spAutoFit/>
          </a:bodyPr>
          <a:lstStyle>
            <a:lvl1pPr marL="0" indent="0" algn="ctr">
              <a:buNone/>
              <a:defRPr sz="2800" b="1" u="sng" baseline="0">
                <a:solidFill>
                  <a:schemeClr val="accent5">
                    <a:lumMod val="50000"/>
                  </a:schemeClr>
                </a:solidFill>
              </a:defRPr>
            </a:lvl1pPr>
          </a:lstStyle>
          <a:p>
            <a:pPr lvl="0"/>
            <a:r>
              <a:rPr lang="en-US" dirty="0" smtClean="0"/>
              <a:t>(click to edit)  CONCLUSIONS</a:t>
            </a:r>
            <a:endParaRPr lang="en-US" dirty="0"/>
          </a:p>
        </p:txBody>
      </p:sp>
      <p:sp>
        <p:nvSpPr>
          <p:cNvPr id="26" name="Text Placeholder 3"/>
          <p:cNvSpPr>
            <a:spLocks noGrp="1"/>
          </p:cNvSpPr>
          <p:nvPr>
            <p:ph type="body" sz="quarter" idx="26" hasCustomPrompt="1"/>
          </p:nvPr>
        </p:nvSpPr>
        <p:spPr>
          <a:xfrm>
            <a:off x="19055507" y="5927286"/>
            <a:ext cx="5857763" cy="638620"/>
          </a:xfrm>
          <a:prstGeom prst="rect">
            <a:avLst/>
          </a:prstGeom>
        </p:spPr>
        <p:txBody>
          <a:bodyPr wrap="square" lIns="171442" tIns="171442" rIns="171442" bIns="171442">
            <a:spAutoFit/>
          </a:bodyPr>
          <a:lstStyle>
            <a:lvl1pPr marL="0" indent="0">
              <a:buNone/>
              <a:defRPr sz="1900">
                <a:latin typeface="Trebuchet MS" pitchFamily="34" charset="0"/>
              </a:defRPr>
            </a:lvl1pPr>
            <a:lvl2pPr marL="1114369" indent="-428603">
              <a:defRPr sz="1900">
                <a:latin typeface="Trebuchet MS" pitchFamily="34" charset="0"/>
              </a:defRPr>
            </a:lvl2pPr>
            <a:lvl3pPr marL="1542973" indent="-428603">
              <a:defRPr sz="1900">
                <a:latin typeface="Trebuchet MS" pitchFamily="34" charset="0"/>
              </a:defRPr>
            </a:lvl3pPr>
            <a:lvl4pPr marL="2014437" indent="-471464">
              <a:defRPr sz="1900">
                <a:latin typeface="Trebuchet MS" pitchFamily="34" charset="0"/>
              </a:defRPr>
            </a:lvl4pPr>
            <a:lvl5pPr marL="2357320" indent="-342883">
              <a:defRPr sz="19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19055506" y="14121027"/>
            <a:ext cx="5857763" cy="569381"/>
          </a:xfrm>
          <a:prstGeom prst="rect">
            <a:avLst/>
          </a:prstGeom>
          <a:noFill/>
        </p:spPr>
        <p:txBody>
          <a:bodyPr wrap="square" lIns="68577" tIns="68577" rIns="68577" bIns="68577" anchor="ctr" anchorCtr="0">
            <a:spAutoFit/>
          </a:bodyPr>
          <a:lstStyle>
            <a:lvl1pPr marL="0" indent="0" algn="ctr">
              <a:buNone/>
              <a:defRPr sz="2800" b="1" u="sng" baseline="0">
                <a:solidFill>
                  <a:schemeClr val="accent5">
                    <a:lumMod val="50000"/>
                  </a:schemeClr>
                </a:solidFill>
              </a:defRPr>
            </a:lvl1pPr>
          </a:lstStyle>
          <a:p>
            <a:pPr lvl="0"/>
            <a:r>
              <a:rPr lang="en-US" dirty="0" smtClean="0"/>
              <a:t>(click to edit)  REFERENCES</a:t>
            </a:r>
            <a:endParaRPr lang="en-US" dirty="0"/>
          </a:p>
        </p:txBody>
      </p:sp>
      <p:sp>
        <p:nvSpPr>
          <p:cNvPr id="28" name="Text Placeholder 3"/>
          <p:cNvSpPr>
            <a:spLocks noGrp="1"/>
          </p:cNvSpPr>
          <p:nvPr>
            <p:ph type="body" sz="quarter" idx="28" hasCustomPrompt="1"/>
          </p:nvPr>
        </p:nvSpPr>
        <p:spPr>
          <a:xfrm>
            <a:off x="19055505" y="14776849"/>
            <a:ext cx="5857763" cy="638620"/>
          </a:xfrm>
          <a:prstGeom prst="rect">
            <a:avLst/>
          </a:prstGeom>
        </p:spPr>
        <p:txBody>
          <a:bodyPr wrap="square" lIns="171442" tIns="171442" rIns="171442" bIns="171442">
            <a:spAutoFit/>
          </a:bodyPr>
          <a:lstStyle>
            <a:lvl1pPr marL="0" indent="0">
              <a:buNone/>
              <a:defRPr sz="1900">
                <a:latin typeface="Trebuchet MS" pitchFamily="34" charset="0"/>
              </a:defRPr>
            </a:lvl1pPr>
            <a:lvl2pPr marL="1114369" indent="-428603">
              <a:defRPr sz="1900">
                <a:latin typeface="Trebuchet MS" pitchFamily="34" charset="0"/>
              </a:defRPr>
            </a:lvl2pPr>
            <a:lvl3pPr marL="1542973" indent="-428603">
              <a:defRPr sz="1900">
                <a:latin typeface="Trebuchet MS" pitchFamily="34" charset="0"/>
              </a:defRPr>
            </a:lvl3pPr>
            <a:lvl4pPr marL="2014437" indent="-471464">
              <a:defRPr sz="1900">
                <a:latin typeface="Trebuchet MS" pitchFamily="34" charset="0"/>
              </a:defRPr>
            </a:lvl4pPr>
            <a:lvl5pPr marL="2357320" indent="-342883">
              <a:defRPr sz="19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19055504" y="25149159"/>
            <a:ext cx="5857763" cy="1000268"/>
          </a:xfrm>
          <a:prstGeom prst="rect">
            <a:avLst/>
          </a:prstGeom>
          <a:noFill/>
        </p:spPr>
        <p:txBody>
          <a:bodyPr wrap="square" lIns="68577" tIns="68577" rIns="68577" bIns="68577" anchor="ctr" anchorCtr="0">
            <a:spAutoFit/>
          </a:bodyPr>
          <a:lstStyle>
            <a:lvl1pPr marL="0" indent="0" algn="ctr">
              <a:buNone/>
              <a:defRPr sz="2800" b="1" u="sng" baseline="0">
                <a:solidFill>
                  <a:schemeClr val="accent5">
                    <a:lumMod val="50000"/>
                  </a:schemeClr>
                </a:solidFill>
              </a:defRPr>
            </a:lvl1pPr>
          </a:lstStyle>
          <a:p>
            <a:pPr lvl="0"/>
            <a:r>
              <a:rPr lang="en-US" dirty="0" smtClean="0"/>
              <a:t>(click to edit)  ACKNOWLEDGEMENTS or  CONTACT</a:t>
            </a:r>
            <a:endParaRPr lang="en-US" dirty="0"/>
          </a:p>
        </p:txBody>
      </p:sp>
      <p:sp>
        <p:nvSpPr>
          <p:cNvPr id="30" name="Text Placeholder 3"/>
          <p:cNvSpPr>
            <a:spLocks noGrp="1"/>
          </p:cNvSpPr>
          <p:nvPr>
            <p:ph type="body" sz="quarter" idx="30" hasCustomPrompt="1"/>
          </p:nvPr>
        </p:nvSpPr>
        <p:spPr>
          <a:xfrm>
            <a:off x="19055505" y="26020424"/>
            <a:ext cx="5857763" cy="638620"/>
          </a:xfrm>
          <a:prstGeom prst="rect">
            <a:avLst/>
          </a:prstGeom>
        </p:spPr>
        <p:txBody>
          <a:bodyPr wrap="square" lIns="171442" tIns="171442" rIns="171442" bIns="171442">
            <a:spAutoFit/>
          </a:bodyPr>
          <a:lstStyle>
            <a:lvl1pPr marL="0" indent="0">
              <a:buNone/>
              <a:defRPr sz="1900">
                <a:latin typeface="Trebuchet MS" pitchFamily="34" charset="0"/>
              </a:defRPr>
            </a:lvl1pPr>
            <a:lvl2pPr marL="1114369" indent="-428603">
              <a:defRPr sz="1900">
                <a:latin typeface="Trebuchet MS" pitchFamily="34" charset="0"/>
              </a:defRPr>
            </a:lvl2pPr>
            <a:lvl3pPr marL="1542973" indent="-428603">
              <a:defRPr sz="1900">
                <a:latin typeface="Trebuchet MS" pitchFamily="34" charset="0"/>
              </a:defRPr>
            </a:lvl3pPr>
            <a:lvl4pPr marL="2014437" indent="-471464">
              <a:defRPr sz="1900">
                <a:latin typeface="Trebuchet MS" pitchFamily="34" charset="0"/>
              </a:defRPr>
            </a:lvl4pPr>
            <a:lvl5pPr marL="2357320" indent="-342883">
              <a:defRPr sz="1900">
                <a:latin typeface="Trebuchet MS" pitchFamily="34" charset="0"/>
              </a:defRPr>
            </a:lvl5pPr>
          </a:lstStyle>
          <a:p>
            <a:pPr lvl="0"/>
            <a:r>
              <a:rPr lang="en-US" dirty="0" smtClean="0"/>
              <a:t>Type in or paste your text here</a:t>
            </a:r>
            <a:endParaRPr lang="en-US" dirty="0"/>
          </a:p>
        </p:txBody>
      </p:sp>
      <p:sp>
        <p:nvSpPr>
          <p:cNvPr id="60" name="Text Placeholder 3"/>
          <p:cNvSpPr>
            <a:spLocks noGrp="1"/>
          </p:cNvSpPr>
          <p:nvPr>
            <p:ph type="body" sz="quarter" idx="96" hasCustomPrompt="1"/>
          </p:nvPr>
        </p:nvSpPr>
        <p:spPr>
          <a:xfrm>
            <a:off x="302642" y="14717934"/>
            <a:ext cx="5857763" cy="638620"/>
          </a:xfrm>
          <a:prstGeom prst="rect">
            <a:avLst/>
          </a:prstGeom>
        </p:spPr>
        <p:txBody>
          <a:bodyPr wrap="square" lIns="171442" tIns="171442" rIns="171442" bIns="171442">
            <a:spAutoFit/>
          </a:bodyPr>
          <a:lstStyle>
            <a:lvl1pPr marL="0" indent="0">
              <a:buNone/>
              <a:defRPr sz="1900">
                <a:latin typeface="Trebuchet MS" pitchFamily="34" charset="0"/>
              </a:defRPr>
            </a:lvl1pPr>
            <a:lvl2pPr marL="1114369" indent="-428603">
              <a:defRPr sz="1900">
                <a:latin typeface="Trebuchet MS" pitchFamily="34" charset="0"/>
              </a:defRPr>
            </a:lvl2pPr>
            <a:lvl3pPr marL="1542973" indent="-428603">
              <a:defRPr sz="1900">
                <a:latin typeface="Trebuchet MS" pitchFamily="34" charset="0"/>
              </a:defRPr>
            </a:lvl3pPr>
            <a:lvl4pPr marL="2014437" indent="-471464">
              <a:defRPr sz="1900">
                <a:latin typeface="Trebuchet MS" pitchFamily="34" charset="0"/>
              </a:defRPr>
            </a:lvl4pPr>
            <a:lvl5pPr marL="2357320" indent="-342883">
              <a:defRPr sz="1900">
                <a:latin typeface="Trebuchet MS" pitchFamily="34" charset="0"/>
              </a:defRPr>
            </a:lvl5pPr>
          </a:lstStyle>
          <a:p>
            <a:pPr lvl="0"/>
            <a:r>
              <a:rPr lang="en-US" dirty="0" smtClean="0"/>
              <a:t>Type in or paste your text here</a:t>
            </a:r>
            <a:endParaRPr lang="en-US" dirty="0"/>
          </a:p>
        </p:txBody>
      </p:sp>
      <p:sp>
        <p:nvSpPr>
          <p:cNvPr id="77" name="Text Placeholder 76"/>
          <p:cNvSpPr>
            <a:spLocks noGrp="1"/>
          </p:cNvSpPr>
          <p:nvPr>
            <p:ph type="body" sz="quarter" idx="150" hasCustomPrompt="1"/>
          </p:nvPr>
        </p:nvSpPr>
        <p:spPr>
          <a:xfrm>
            <a:off x="6445172" y="1757829"/>
            <a:ext cx="12300756" cy="1260158"/>
          </a:xfrm>
          <a:prstGeom prst="rect">
            <a:avLst/>
          </a:prstGeom>
        </p:spPr>
        <p:txBody>
          <a:bodyPr lIns="68580" tIns="34290" rIns="68580" bIns="34290">
            <a:normAutofit/>
          </a:bodyPr>
          <a:lstStyle>
            <a:lvl1pPr marL="0" indent="0" algn="ctr">
              <a:buFontTx/>
              <a:buNone/>
              <a:defRPr sz="5000">
                <a:solidFill>
                  <a:schemeClr val="bg1"/>
                </a:solidFill>
              </a:defRPr>
            </a:lvl1pPr>
            <a:lvl2pPr>
              <a:buFontTx/>
              <a:buNone/>
              <a:defRPr sz="5400"/>
            </a:lvl2pPr>
            <a:lvl3pPr>
              <a:buFontTx/>
              <a:buNone/>
              <a:defRPr sz="5400"/>
            </a:lvl3pPr>
            <a:lvl4pPr>
              <a:buFontTx/>
              <a:buNone/>
              <a:defRPr sz="5400"/>
            </a:lvl4pPr>
            <a:lvl5pPr>
              <a:buFontTx/>
              <a:buNone/>
              <a:defRPr sz="5400"/>
            </a:lvl5pPr>
          </a:lstStyle>
          <a:p>
            <a:pPr lvl="0"/>
            <a:r>
              <a:rPr lang="en-US" dirty="0" smtClean="0"/>
              <a:t>Click here to add authors</a:t>
            </a:r>
            <a:endParaRPr lang="en-US" dirty="0"/>
          </a:p>
        </p:txBody>
      </p:sp>
      <p:sp>
        <p:nvSpPr>
          <p:cNvPr id="47" name="Text Placeholder 76"/>
          <p:cNvSpPr>
            <a:spLocks noGrp="1"/>
          </p:cNvSpPr>
          <p:nvPr>
            <p:ph type="body" sz="quarter" idx="184" hasCustomPrompt="1"/>
          </p:nvPr>
        </p:nvSpPr>
        <p:spPr>
          <a:xfrm>
            <a:off x="6445172" y="3068742"/>
            <a:ext cx="12300756" cy="1145598"/>
          </a:xfrm>
          <a:prstGeom prst="rect">
            <a:avLst/>
          </a:prstGeom>
        </p:spPr>
        <p:txBody>
          <a:bodyPr lIns="68580" tIns="34290" rIns="68580" bIns="34290">
            <a:normAutofit/>
          </a:bodyPr>
          <a:lstStyle>
            <a:lvl1pPr marL="0" indent="0" algn="ctr">
              <a:buFontTx/>
              <a:buNone/>
              <a:defRPr sz="4100">
                <a:solidFill>
                  <a:schemeClr val="bg1"/>
                </a:solidFill>
              </a:defRPr>
            </a:lvl1pPr>
            <a:lvl2pPr>
              <a:buFontTx/>
              <a:buNone/>
              <a:defRPr sz="5400"/>
            </a:lvl2pPr>
            <a:lvl3pPr>
              <a:buFontTx/>
              <a:buNone/>
              <a:defRPr sz="5400"/>
            </a:lvl3pPr>
            <a:lvl4pPr>
              <a:buFontTx/>
              <a:buNone/>
              <a:defRPr sz="5400"/>
            </a:lvl4pPr>
            <a:lvl5pPr>
              <a:buFontTx/>
              <a:buNone/>
              <a:defRPr sz="5400"/>
            </a:lvl5pPr>
          </a:lstStyle>
          <a:p>
            <a:pPr lvl="0"/>
            <a:r>
              <a:rPr lang="en-US" dirty="0" smtClean="0"/>
              <a:t>Click here to add affiliations</a:t>
            </a:r>
            <a:endParaRPr lang="en-US" dirty="0"/>
          </a:p>
        </p:txBody>
      </p:sp>
      <p:sp>
        <p:nvSpPr>
          <p:cNvPr id="48" name="Text Placeholder 76"/>
          <p:cNvSpPr>
            <a:spLocks noGrp="1"/>
          </p:cNvSpPr>
          <p:nvPr>
            <p:ph type="body" sz="quarter" idx="185" hasCustomPrompt="1"/>
          </p:nvPr>
        </p:nvSpPr>
        <p:spPr>
          <a:xfrm>
            <a:off x="6445172" y="410920"/>
            <a:ext cx="12300756" cy="1260158"/>
          </a:xfrm>
          <a:prstGeom prst="rect">
            <a:avLst/>
          </a:prstGeom>
        </p:spPr>
        <p:txBody>
          <a:bodyPr lIns="68580" tIns="34290" rIns="68580" bIns="34290">
            <a:normAutofit/>
          </a:bodyPr>
          <a:lstStyle>
            <a:lvl1pPr marL="0" indent="0" algn="ctr">
              <a:buFontTx/>
              <a:buNone/>
              <a:defRPr sz="6600">
                <a:solidFill>
                  <a:schemeClr val="bg1"/>
                </a:solidFill>
              </a:defRPr>
            </a:lvl1pPr>
            <a:lvl2pPr>
              <a:buFontTx/>
              <a:buNone/>
              <a:defRPr sz="5400"/>
            </a:lvl2pPr>
            <a:lvl3pPr>
              <a:buFontTx/>
              <a:buNone/>
              <a:defRPr sz="5400"/>
            </a:lvl3pPr>
            <a:lvl4pPr>
              <a:buFontTx/>
              <a:buNone/>
              <a:defRPr sz="5400"/>
            </a:lvl4pPr>
            <a:lvl5pPr>
              <a:buFontTx/>
              <a:buNone/>
              <a:defRPr sz="5400"/>
            </a:lvl5pPr>
          </a:lstStyle>
          <a:p>
            <a:pPr lvl="0"/>
            <a:r>
              <a:rPr lang="en-US" dirty="0" smtClean="0"/>
              <a:t>Click here to add title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oleObject" Target="../embeddings/oleObject1.bin"/><Relationship Id="rId13" Type="http://schemas.openxmlformats.org/officeDocument/2006/relationships/image" Target="../media/image3.png"/><Relationship Id="rId18" Type="http://schemas.openxmlformats.org/officeDocument/2006/relationships/image" Target="../media/image10.jpeg"/><Relationship Id="rId3" Type="http://schemas.openxmlformats.org/officeDocument/2006/relationships/vmlDrawing" Target="../drawings/vmlDrawing1.vml"/><Relationship Id="rId7" Type="http://schemas.openxmlformats.org/officeDocument/2006/relationships/image" Target="../media/image8.png"/><Relationship Id="rId12" Type="http://schemas.openxmlformats.org/officeDocument/2006/relationships/oleObject" Target="../embeddings/oleObject3.bin"/><Relationship Id="rId17" Type="http://schemas.openxmlformats.org/officeDocument/2006/relationships/hyperlink" Target="http://www.facebook.com/pages/PosterPresentationscom/217914411419?v=app_4949752878&amp;ref=ts" TargetMode="External"/><Relationship Id="rId2" Type="http://schemas.openxmlformats.org/officeDocument/2006/relationships/theme" Target="../theme/theme1.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7.png"/><Relationship Id="rId11" Type="http://schemas.openxmlformats.org/officeDocument/2006/relationships/image" Target="../media/image2.png"/><Relationship Id="rId5" Type="http://schemas.openxmlformats.org/officeDocument/2006/relationships/image" Target="../media/image6.png"/><Relationship Id="rId15" Type="http://schemas.openxmlformats.org/officeDocument/2006/relationships/oleObject" Target="../embeddings/oleObject4.bin"/><Relationship Id="rId10" Type="http://schemas.openxmlformats.org/officeDocument/2006/relationships/oleObject" Target="../embeddings/oleObject2.bin"/><Relationship Id="rId4" Type="http://schemas.openxmlformats.org/officeDocument/2006/relationships/image" Target="../media/image5.png"/><Relationship Id="rId9" Type="http://schemas.openxmlformats.org/officeDocument/2006/relationships/image" Target="../media/image1.png"/><Relationship Id="rId14" Type="http://schemas.openxmlformats.org/officeDocument/2006/relationships/image" Target="../media/image9.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5">
                <a:lumMod val="50000"/>
              </a:schemeClr>
            </a:gs>
            <a:gs pos="50000">
              <a:schemeClr val="accent5">
                <a:lumMod val="60000"/>
                <a:lumOff val="40000"/>
              </a:schemeClr>
            </a:gs>
            <a:gs pos="100000">
              <a:schemeClr val="accent5">
                <a:lumMod val="20000"/>
                <a:lumOff val="80000"/>
              </a:schemeClr>
            </a:gs>
          </a:gsLst>
          <a:lin ang="16200000" scaled="1"/>
          <a:tileRect/>
        </a:gradFill>
        <a:effectLst/>
      </p:bgPr>
    </p:bg>
    <p:spTree>
      <p:nvGrpSpPr>
        <p:cNvPr id="1" name=""/>
        <p:cNvGrpSpPr/>
        <p:nvPr/>
      </p:nvGrpSpPr>
      <p:grpSpPr>
        <a:xfrm>
          <a:off x="0" y="0"/>
          <a:ext cx="0" cy="0"/>
          <a:chOff x="0" y="0"/>
          <a:chExt cx="0" cy="0"/>
        </a:xfrm>
      </p:grpSpPr>
      <p:sp>
        <p:nvSpPr>
          <p:cNvPr id="7" name="Rectangle 36"/>
          <p:cNvSpPr>
            <a:spLocks noChangeArrowheads="1"/>
          </p:cNvSpPr>
          <p:nvPr/>
        </p:nvSpPr>
        <p:spPr bwMode="auto">
          <a:xfrm>
            <a:off x="0" y="-1"/>
            <a:ext cx="25203150" cy="4303663"/>
          </a:xfrm>
          <a:prstGeom prst="rect">
            <a:avLst/>
          </a:prstGeom>
          <a:solidFill>
            <a:schemeClr val="accent5">
              <a:lumMod val="75000"/>
            </a:schemeClr>
          </a:solidFill>
          <a:ln w="9525">
            <a:solidFill>
              <a:schemeClr val="tx1"/>
            </a:solidFill>
            <a:miter lim="800000"/>
            <a:headEnd/>
            <a:tailEnd/>
          </a:ln>
          <a:effectLst/>
        </p:spPr>
        <p:txBody>
          <a:bodyPr wrap="none" lIns="68577" tIns="34288" rIns="68577" bIns="34288" anchor="ctr"/>
          <a:lstStyle/>
          <a:p>
            <a:pPr>
              <a:defRPr/>
            </a:pPr>
            <a:endParaRPr lang="en-US" dirty="0"/>
          </a:p>
        </p:txBody>
      </p:sp>
      <p:sp>
        <p:nvSpPr>
          <p:cNvPr id="9" name="Rectangle 9"/>
          <p:cNvSpPr>
            <a:spLocks noChangeArrowheads="1"/>
          </p:cNvSpPr>
          <p:nvPr/>
        </p:nvSpPr>
        <p:spPr bwMode="auto">
          <a:xfrm flipV="1">
            <a:off x="0" y="4303663"/>
            <a:ext cx="25203150" cy="426614"/>
          </a:xfrm>
          <a:prstGeom prst="rect">
            <a:avLst/>
          </a:prstGeom>
          <a:solidFill>
            <a:schemeClr val="accent5">
              <a:lumMod val="50000"/>
            </a:schemeClr>
          </a:solidFill>
          <a:ln w="152400">
            <a:noFill/>
            <a:miter lim="800000"/>
            <a:headEnd/>
            <a:tailEnd/>
          </a:ln>
          <a:effectLst/>
        </p:spPr>
        <p:txBody>
          <a:bodyPr wrap="none" lIns="68577" tIns="34288" rIns="68577" bIns="34288" anchor="ctr"/>
          <a:lstStyle/>
          <a:p>
            <a:pPr>
              <a:defRPr/>
            </a:pPr>
            <a:endParaRPr lang="en-US" baseline="-25000" dirty="0"/>
          </a:p>
        </p:txBody>
      </p:sp>
      <p:sp>
        <p:nvSpPr>
          <p:cNvPr id="10" name="Text Box 14"/>
          <p:cNvSpPr txBox="1">
            <a:spLocks noChangeArrowheads="1"/>
          </p:cNvSpPr>
          <p:nvPr/>
        </p:nvSpPr>
        <p:spPr bwMode="auto">
          <a:xfrm>
            <a:off x="470373" y="31728967"/>
            <a:ext cx="1443930" cy="330712"/>
          </a:xfrm>
          <a:prstGeom prst="rect">
            <a:avLst/>
          </a:prstGeom>
          <a:noFill/>
          <a:ln w="9525">
            <a:noFill/>
            <a:miter lim="800000"/>
            <a:headEnd/>
            <a:tailEnd/>
          </a:ln>
          <a:effectLst/>
        </p:spPr>
        <p:txBody>
          <a:bodyPr lIns="68447" tIns="34217" rIns="68447" bIns="34217">
            <a:spAutoFit/>
          </a:bodyPr>
          <a:lstStyle/>
          <a:p>
            <a:pPr eaLnBrk="0" hangingPunct="0">
              <a:lnSpc>
                <a:spcPct val="65000"/>
              </a:lnSpc>
              <a:spcBef>
                <a:spcPct val="50000"/>
              </a:spcBef>
              <a:defRPr/>
            </a:pPr>
            <a:r>
              <a:rPr lang="en-US" sz="400" b="1" dirty="0" smtClean="0">
                <a:solidFill>
                  <a:schemeClr val="bg1">
                    <a:lumMod val="75000"/>
                  </a:schemeClr>
                </a:solidFill>
                <a:latin typeface="Arial" charset="0"/>
              </a:rPr>
              <a:t>RESEARCH POSTER PRESENTATION </a:t>
            </a:r>
            <a:r>
              <a:rPr lang="en-US" sz="400" b="1" dirty="0">
                <a:solidFill>
                  <a:schemeClr val="bg1">
                    <a:lumMod val="75000"/>
                  </a:schemeClr>
                </a:solidFill>
                <a:latin typeface="Arial" charset="0"/>
              </a:rPr>
              <a:t>DESIGN © </a:t>
            </a:r>
            <a:r>
              <a:rPr lang="en-US" sz="400" b="1" dirty="0" smtClean="0">
                <a:solidFill>
                  <a:schemeClr val="bg1">
                    <a:lumMod val="75000"/>
                  </a:schemeClr>
                </a:solidFill>
                <a:latin typeface="Arial" charset="0"/>
              </a:rPr>
              <a:t>2012</a:t>
            </a:r>
            <a:endParaRPr lang="en-US" sz="400" b="1" dirty="0">
              <a:solidFill>
                <a:schemeClr val="bg1">
                  <a:lumMod val="75000"/>
                </a:schemeClr>
              </a:solidFill>
              <a:latin typeface="Arial" charset="0"/>
            </a:endParaRPr>
          </a:p>
          <a:p>
            <a:pPr eaLnBrk="0" hangingPunct="0">
              <a:lnSpc>
                <a:spcPct val="65000"/>
              </a:lnSpc>
              <a:spcBef>
                <a:spcPct val="50000"/>
              </a:spcBef>
              <a:defRPr/>
            </a:pPr>
            <a:r>
              <a:rPr lang="en-US" sz="800" b="1" dirty="0">
                <a:solidFill>
                  <a:schemeClr val="bg1">
                    <a:lumMod val="75000"/>
                  </a:schemeClr>
                </a:solidFill>
                <a:latin typeface="Arial" charset="0"/>
              </a:rPr>
              <a:t>www.PosterPresentations.com</a:t>
            </a:r>
          </a:p>
        </p:txBody>
      </p:sp>
      <p:sp>
        <p:nvSpPr>
          <p:cNvPr id="30" name="Rounded Rectangle 29"/>
          <p:cNvSpPr/>
          <p:nvPr userDrawn="1"/>
        </p:nvSpPr>
        <p:spPr>
          <a:xfrm>
            <a:off x="290955" y="5185024"/>
            <a:ext cx="5845583" cy="26318914"/>
          </a:xfrm>
          <a:prstGeom prst="roundRect">
            <a:avLst>
              <a:gd name="adj" fmla="val 9229"/>
            </a:avLst>
          </a:prstGeom>
          <a:gradFill>
            <a:gsLst>
              <a:gs pos="0">
                <a:srgbClr val="CDD2DE"/>
              </a:gs>
              <a:gs pos="0">
                <a:srgbClr val="CDD2DE"/>
              </a:gs>
              <a:gs pos="100000">
                <a:srgbClr val="F3F5FA"/>
              </a:gs>
            </a:gsLst>
            <a:lin ang="16200000" scaled="1"/>
          </a:gradFill>
          <a:ln>
            <a:solidFill>
              <a:schemeClr val="accent5">
                <a:lumMod val="50000"/>
                <a:alpha val="58000"/>
              </a:schemeClr>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en-US"/>
          </a:p>
        </p:txBody>
      </p:sp>
      <p:sp>
        <p:nvSpPr>
          <p:cNvPr id="31" name="Rounded Rectangle 30"/>
          <p:cNvSpPr/>
          <p:nvPr userDrawn="1"/>
        </p:nvSpPr>
        <p:spPr>
          <a:xfrm>
            <a:off x="19043820" y="5175647"/>
            <a:ext cx="5845583" cy="26318914"/>
          </a:xfrm>
          <a:prstGeom prst="roundRect">
            <a:avLst>
              <a:gd name="adj" fmla="val 9229"/>
            </a:avLst>
          </a:prstGeom>
          <a:gradFill>
            <a:gsLst>
              <a:gs pos="0">
                <a:srgbClr val="CDD2DE"/>
              </a:gs>
              <a:gs pos="0">
                <a:srgbClr val="CDD2DE"/>
              </a:gs>
              <a:gs pos="100000">
                <a:srgbClr val="F3F5FA"/>
              </a:gs>
            </a:gsLst>
            <a:lin ang="16200000" scaled="1"/>
          </a:gradFill>
          <a:ln>
            <a:solidFill>
              <a:schemeClr val="accent5">
                <a:lumMod val="50000"/>
                <a:alpha val="58000"/>
              </a:schemeClr>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en-US"/>
          </a:p>
        </p:txBody>
      </p:sp>
      <p:sp>
        <p:nvSpPr>
          <p:cNvPr id="32" name="Rounded Rectangle 31"/>
          <p:cNvSpPr/>
          <p:nvPr userDrawn="1"/>
        </p:nvSpPr>
        <p:spPr>
          <a:xfrm>
            <a:off x="6450286" y="5175646"/>
            <a:ext cx="12304401" cy="26318914"/>
          </a:xfrm>
          <a:prstGeom prst="roundRect">
            <a:avLst>
              <a:gd name="adj" fmla="val 4574"/>
            </a:avLst>
          </a:prstGeom>
          <a:gradFill>
            <a:gsLst>
              <a:gs pos="0">
                <a:srgbClr val="CDD2DE"/>
              </a:gs>
              <a:gs pos="0">
                <a:srgbClr val="CDD2DE"/>
              </a:gs>
              <a:gs pos="100000">
                <a:srgbClr val="F3F5FA"/>
              </a:gs>
            </a:gsLst>
            <a:lin ang="16200000" scaled="1"/>
          </a:gradFill>
          <a:ln>
            <a:solidFill>
              <a:schemeClr val="accent5">
                <a:lumMod val="50000"/>
                <a:alpha val="58000"/>
              </a:schemeClr>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en-US"/>
          </a:p>
        </p:txBody>
      </p:sp>
      <p:grpSp>
        <p:nvGrpSpPr>
          <p:cNvPr id="37" name="Group 36"/>
          <p:cNvGrpSpPr/>
          <p:nvPr userDrawn="1"/>
        </p:nvGrpSpPr>
        <p:grpSpPr>
          <a:xfrm>
            <a:off x="-6445714" y="-1"/>
            <a:ext cx="6327239" cy="32404051"/>
            <a:chOff x="-11225189" y="-1"/>
            <a:chExt cx="11018865" cy="32918401"/>
          </a:xfrm>
        </p:grpSpPr>
        <p:sp>
          <p:nvSpPr>
            <p:cNvPr id="48" name="Rectangle 47"/>
            <p:cNvSpPr/>
            <p:nvPr/>
          </p:nvSpPr>
          <p:spPr>
            <a:xfrm>
              <a:off x="-11216136" y="-1"/>
              <a:ext cx="11009812" cy="32918401"/>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457200" rIns="457200" bIns="0" rtlCol="0" anchor="t" anchorCtr="0"/>
            <a:lstStyle/>
            <a:p>
              <a:pPr marL="0" marR="0" indent="0" algn="ctr" defTabSz="1138756" rtl="0" eaLnBrk="1" fontAlgn="auto" latinLnBrk="0" hangingPunct="1">
                <a:lnSpc>
                  <a:spcPct val="100000"/>
                </a:lnSpc>
                <a:spcBef>
                  <a:spcPts val="0"/>
                </a:spcBef>
                <a:spcAft>
                  <a:spcPts val="0"/>
                </a:spcAft>
                <a:buClrTx/>
                <a:buSzTx/>
                <a:buFontTx/>
                <a:buNone/>
                <a:tabLst/>
                <a:defRPr/>
              </a:pPr>
              <a:r>
                <a:rPr lang="en-US" sz="2400" b="1" spc="0" dirty="0" smtClean="0">
                  <a:solidFill>
                    <a:srgbClr val="FF0000"/>
                  </a:solidFill>
                  <a:latin typeface="Trebuchet MS" pitchFamily="34" charset="0"/>
                </a:rPr>
                <a:t>(—THIS SIDEBAR DOES NOT PRINT—)</a:t>
              </a:r>
              <a:endParaRPr lang="en-US" sz="2400" b="1" spc="450" dirty="0" smtClean="0">
                <a:solidFill>
                  <a:schemeClr val="bg1"/>
                </a:solidFill>
                <a:latin typeface="Trebuchet MS" pitchFamily="34" charset="0"/>
              </a:endParaRPr>
            </a:p>
            <a:p>
              <a:pPr algn="ctr"/>
              <a:r>
                <a:rPr lang="en-US" sz="3000" b="1" spc="450" dirty="0" smtClean="0">
                  <a:solidFill>
                    <a:schemeClr val="bg1"/>
                  </a:solidFill>
                  <a:latin typeface="Trebuchet MS" pitchFamily="34" charset="0"/>
                </a:rPr>
                <a:t>DESIGN</a:t>
              </a:r>
              <a:r>
                <a:rPr lang="en-US" sz="3000" b="1" spc="450" baseline="0" dirty="0" smtClean="0">
                  <a:solidFill>
                    <a:schemeClr val="bg1"/>
                  </a:solidFill>
                  <a:latin typeface="Trebuchet MS" pitchFamily="34" charset="0"/>
                </a:rPr>
                <a:t> </a:t>
              </a:r>
              <a:r>
                <a:rPr lang="en-US" sz="3000" b="1" spc="450" dirty="0" smtClean="0">
                  <a:solidFill>
                    <a:schemeClr val="bg1"/>
                  </a:solidFill>
                  <a:latin typeface="Trebuchet MS" pitchFamily="34" charset="0"/>
                </a:rPr>
                <a:t>GUIDE</a:t>
              </a:r>
            </a:p>
            <a:p>
              <a:pPr algn="ctr"/>
              <a:endParaRPr lang="en-US" sz="2100" b="1" dirty="0" smtClean="0">
                <a:latin typeface="Trebuchet MS" pitchFamily="34" charset="0"/>
              </a:endParaRPr>
            </a:p>
            <a:p>
              <a:pPr defTabSz="2824229"/>
              <a:r>
                <a:rPr lang="en-US" sz="2100" i="0" dirty="0" smtClean="0">
                  <a:latin typeface="Trebuchet MS" pitchFamily="34" charset="0"/>
                </a:rPr>
                <a:t>This PowerPoint</a:t>
              </a:r>
              <a:r>
                <a:rPr lang="en-US" sz="2100" i="0" baseline="0" dirty="0" smtClean="0">
                  <a:latin typeface="Trebuchet MS" pitchFamily="34" charset="0"/>
                </a:rPr>
                <a:t> </a:t>
              </a:r>
              <a:r>
                <a:rPr lang="en-US" sz="2100" i="0" dirty="0" smtClean="0">
                  <a:latin typeface="Trebuchet MS" pitchFamily="34" charset="0"/>
                </a:rPr>
                <a:t>2007 template produces</a:t>
              </a:r>
              <a:r>
                <a:rPr lang="en-US" sz="2100" i="0" baseline="0" dirty="0" smtClean="0">
                  <a:latin typeface="Trebuchet MS" pitchFamily="34" charset="0"/>
                </a:rPr>
                <a:t> </a:t>
              </a:r>
              <a:r>
                <a:rPr lang="en-US" sz="2100" i="0" dirty="0" smtClean="0">
                  <a:latin typeface="Trebuchet MS" pitchFamily="34" charset="0"/>
                </a:rPr>
                <a:t>a 36”x48” trifold presentation poster. </a:t>
              </a:r>
              <a:r>
                <a:rPr lang="en-US" sz="2100" dirty="0" smtClean="0">
                  <a:latin typeface="Trebuchet MS" pitchFamily="34" charset="0"/>
                </a:rPr>
                <a:t>You</a:t>
              </a:r>
              <a:r>
                <a:rPr lang="en-US" sz="2100" baseline="0" dirty="0" smtClean="0">
                  <a:latin typeface="Trebuchet MS" pitchFamily="34" charset="0"/>
                </a:rPr>
                <a:t> can u</a:t>
              </a:r>
              <a:r>
                <a:rPr lang="en-US" sz="2100" dirty="0" smtClean="0">
                  <a:latin typeface="Trebuchet MS" pitchFamily="34" charset="0"/>
                </a:rPr>
                <a:t>se</a:t>
              </a:r>
              <a:r>
                <a:rPr lang="en-US" sz="2100" baseline="0" dirty="0" smtClean="0">
                  <a:latin typeface="Trebuchet MS" pitchFamily="34" charset="0"/>
                </a:rPr>
                <a:t> it to create your research poster and </a:t>
              </a:r>
              <a:r>
                <a:rPr lang="en-US" sz="2100" dirty="0" smtClean="0">
                  <a:latin typeface="Trebuchet MS" pitchFamily="34" charset="0"/>
                </a:rPr>
                <a:t>save valuable time placing titles, subtitles,</a:t>
              </a:r>
              <a:r>
                <a:rPr lang="en-US" sz="2100" baseline="0" dirty="0" smtClean="0">
                  <a:latin typeface="Trebuchet MS" pitchFamily="34" charset="0"/>
                </a:rPr>
                <a:t> text, and graphics</a:t>
              </a:r>
              <a:r>
                <a:rPr lang="en-US" sz="2100" dirty="0" smtClean="0">
                  <a:latin typeface="Trebuchet MS" pitchFamily="34" charset="0"/>
                </a:rPr>
                <a:t>. </a:t>
              </a:r>
            </a:p>
            <a:p>
              <a:pPr defTabSz="2824229"/>
              <a:endParaRPr lang="en-US" sz="2100" dirty="0" smtClean="0">
                <a:latin typeface="Trebuchet MS" pitchFamily="34" charset="0"/>
              </a:endParaRPr>
            </a:p>
            <a:p>
              <a:pPr defTabSz="3291914"/>
              <a:r>
                <a:rPr lang="en-US" sz="2100" dirty="0" smtClean="0">
                  <a:latin typeface="Trebuchet MS" pitchFamily="34" charset="0"/>
                </a:rPr>
                <a:t>We provide a series of online tutorials that will guide you through the poster design process and answer your poster production questions. To view our template tutorials, go online to </a:t>
              </a:r>
              <a:r>
                <a:rPr lang="en-US" sz="2100" b="1" dirty="0" smtClean="0">
                  <a:solidFill>
                    <a:srgbClr val="FFC000"/>
                  </a:solidFill>
                  <a:latin typeface="Trebuchet MS" pitchFamily="34" charset="0"/>
                </a:rPr>
                <a:t>PosterPresentations.com</a:t>
              </a:r>
              <a:r>
                <a:rPr lang="en-US" sz="2100" b="1" dirty="0" smtClean="0">
                  <a:solidFill>
                    <a:schemeClr val="bg1"/>
                  </a:solidFill>
                  <a:latin typeface="Trebuchet MS" pitchFamily="34" charset="0"/>
                </a:rPr>
                <a:t> </a:t>
              </a:r>
              <a:r>
                <a:rPr lang="en-US" sz="2100" dirty="0" smtClean="0">
                  <a:solidFill>
                    <a:schemeClr val="bg1"/>
                  </a:solidFill>
                  <a:latin typeface="Trebuchet MS" pitchFamily="34" charset="0"/>
                </a:rPr>
                <a:t>and click on HELP DESK.</a:t>
              </a:r>
            </a:p>
            <a:p>
              <a:pPr defTabSz="3291914"/>
              <a:endParaRPr lang="en-US" sz="2100" dirty="0" smtClean="0">
                <a:latin typeface="Trebuchet MS" pitchFamily="34" charset="0"/>
              </a:endParaRPr>
            </a:p>
            <a:p>
              <a:pPr defTabSz="3291914"/>
              <a:r>
                <a:rPr lang="en-US" sz="2100" dirty="0" smtClean="0">
                  <a:solidFill>
                    <a:schemeClr val="bg1"/>
                  </a:solidFill>
                  <a:latin typeface="Trebuchet MS" pitchFamily="34" charset="0"/>
                </a:rPr>
                <a:t>When</a:t>
              </a:r>
              <a:r>
                <a:rPr lang="en-US" sz="2100" baseline="0" dirty="0" smtClean="0">
                  <a:solidFill>
                    <a:schemeClr val="bg1"/>
                  </a:solidFill>
                  <a:latin typeface="Trebuchet MS" pitchFamily="34" charset="0"/>
                </a:rPr>
                <a:t> you are ready to print your poster</a:t>
              </a:r>
              <a:r>
                <a:rPr lang="en-US" sz="2100" dirty="0" smtClean="0">
                  <a:solidFill>
                    <a:schemeClr val="bg1"/>
                  </a:solidFill>
                  <a:latin typeface="Trebuchet MS" pitchFamily="34" charset="0"/>
                </a:rPr>
                <a:t>,</a:t>
              </a:r>
              <a:r>
                <a:rPr lang="en-US" sz="2100" baseline="0" dirty="0" smtClean="0">
                  <a:solidFill>
                    <a:schemeClr val="bg1"/>
                  </a:solidFill>
                  <a:latin typeface="Trebuchet MS" pitchFamily="34" charset="0"/>
                </a:rPr>
                <a:t> go online to </a:t>
              </a:r>
              <a:r>
                <a:rPr lang="en-US" sz="2100" b="0" dirty="0" smtClean="0">
                  <a:solidFill>
                    <a:schemeClr val="bg1"/>
                  </a:solidFill>
                  <a:latin typeface="Trebuchet MS" pitchFamily="34" charset="0"/>
                </a:rPr>
                <a:t>PosterPresentations.com</a:t>
              </a:r>
              <a:r>
                <a:rPr lang="en-US" sz="2100" dirty="0" smtClean="0">
                  <a:solidFill>
                    <a:schemeClr val="bg1"/>
                  </a:solidFill>
                  <a:latin typeface="Trebuchet MS" pitchFamily="34" charset="0"/>
                </a:rPr>
                <a:t/>
              </a:r>
              <a:br>
                <a:rPr lang="en-US" sz="2100" dirty="0" smtClean="0">
                  <a:solidFill>
                    <a:schemeClr val="bg1"/>
                  </a:solidFill>
                  <a:latin typeface="Trebuchet MS" pitchFamily="34" charset="0"/>
                </a:rPr>
              </a:br>
              <a:endParaRPr lang="en-US" sz="2100" dirty="0" smtClean="0">
                <a:solidFill>
                  <a:schemeClr val="bg1"/>
                </a:solidFill>
                <a:latin typeface="Trebuchet MS" pitchFamily="34" charset="0"/>
              </a:endParaRPr>
            </a:p>
            <a:p>
              <a:pPr algn="l" defTabSz="2824229"/>
              <a:r>
                <a:rPr lang="en-US" sz="2100" b="0" dirty="0" smtClean="0">
                  <a:solidFill>
                    <a:schemeClr val="bg1"/>
                  </a:solidFill>
                  <a:latin typeface="Trebuchet MS" pitchFamily="34" charset="0"/>
                </a:rPr>
                <a:t>Need</a:t>
              </a:r>
              <a:r>
                <a:rPr lang="en-US" sz="2100" b="0" baseline="0" dirty="0" smtClean="0">
                  <a:solidFill>
                    <a:schemeClr val="bg1"/>
                  </a:solidFill>
                  <a:latin typeface="Trebuchet MS" pitchFamily="34" charset="0"/>
                </a:rPr>
                <a:t> assistance? Call us at </a:t>
              </a:r>
              <a:r>
                <a:rPr lang="en-US" sz="2100" b="0" dirty="0" smtClean="0">
                  <a:solidFill>
                    <a:srgbClr val="FFC000"/>
                  </a:solidFill>
                  <a:latin typeface="Trebuchet MS" pitchFamily="34" charset="0"/>
                </a:rPr>
                <a:t>1.510.649.3001</a:t>
              </a:r>
            </a:p>
            <a:p>
              <a:pPr algn="l" defTabSz="2824229"/>
              <a:endParaRPr lang="en-US" sz="2700" b="1" dirty="0" smtClean="0">
                <a:solidFill>
                  <a:srgbClr val="FFFF00"/>
                </a:solidFill>
                <a:latin typeface="Trebuchet MS" pitchFamily="34" charset="0"/>
              </a:endParaRPr>
            </a:p>
            <a:p>
              <a:pPr algn="ctr"/>
              <a:endParaRPr lang="en-US" sz="1800" b="1" dirty="0" smtClean="0">
                <a:solidFill>
                  <a:schemeClr val="bg1"/>
                </a:solidFill>
                <a:latin typeface="Trebuchet MS" pitchFamily="34" charset="0"/>
              </a:endParaRPr>
            </a:p>
            <a:p>
              <a:pPr algn="ctr"/>
              <a:r>
                <a:rPr lang="en-US" sz="3000" b="1" spc="450" dirty="0" smtClean="0">
                  <a:solidFill>
                    <a:schemeClr val="bg1"/>
                  </a:solidFill>
                  <a:latin typeface="Trebuchet MS" pitchFamily="34" charset="0"/>
                </a:rPr>
                <a:t>QUICK START</a:t>
              </a:r>
            </a:p>
            <a:p>
              <a:pPr algn="ctr"/>
              <a:endParaRPr lang="en-US" sz="2400" b="1" baseline="0" dirty="0" smtClean="0">
                <a:solidFill>
                  <a:schemeClr val="bg1"/>
                </a:solidFill>
                <a:latin typeface="Trebuchet MS" pitchFamily="34" charset="0"/>
              </a:endParaRPr>
            </a:p>
            <a:p>
              <a:pPr algn="ctr"/>
              <a:r>
                <a:rPr lang="en-US" sz="2400" b="1" baseline="0" dirty="0" smtClean="0">
                  <a:solidFill>
                    <a:srgbClr val="FFC000"/>
                  </a:solidFill>
                  <a:latin typeface="Trebuchet MS" pitchFamily="34" charset="0"/>
                </a:rPr>
                <a:t>Zoom in and out</a:t>
              </a:r>
            </a:p>
            <a:p>
              <a:pPr marL="1419225" indent="-1419225" algn="l" defTabSz="638175"/>
              <a:r>
                <a:rPr lang="en-US" sz="1800" b="0" baseline="0" dirty="0" smtClean="0">
                  <a:solidFill>
                    <a:schemeClr val="bg1"/>
                  </a:solidFill>
                  <a:latin typeface="Trebuchet MS" pitchFamily="34" charset="0"/>
                </a:rPr>
                <a:t>	</a:t>
              </a:r>
              <a:r>
                <a:rPr lang="en-US" sz="1800" b="0" baseline="0" dirty="0" smtClean="0">
                  <a:solidFill>
                    <a:schemeClr val="bg1">
                      <a:lumMod val="75000"/>
                    </a:schemeClr>
                  </a:solidFill>
                  <a:latin typeface="Trebuchet MS" pitchFamily="34" charset="0"/>
                </a:rPr>
                <a:t>As you work on your poster zoom in and out to the level that is more comfortable to you. </a:t>
              </a:r>
            </a:p>
            <a:p>
              <a:pPr marL="1419225" indent="-1419225" algn="l" defTabSz="638175"/>
              <a:r>
                <a:rPr lang="en-US" sz="1800" b="1" baseline="0" dirty="0" smtClean="0">
                  <a:solidFill>
                    <a:schemeClr val="bg1">
                      <a:lumMod val="75000"/>
                    </a:schemeClr>
                  </a:solidFill>
                  <a:latin typeface="Trebuchet MS" pitchFamily="34" charset="0"/>
                </a:rPr>
                <a:t>	</a:t>
              </a:r>
              <a:r>
                <a:rPr lang="en-US" sz="1800" b="0" baseline="0" dirty="0" smtClean="0">
                  <a:solidFill>
                    <a:schemeClr val="bg1">
                      <a:lumMod val="75000"/>
                    </a:schemeClr>
                  </a:solidFill>
                  <a:latin typeface="Trebuchet MS" pitchFamily="34" charset="0"/>
                </a:rPr>
                <a:t>Go to VIEW &gt; ZOOM.</a:t>
              </a:r>
            </a:p>
            <a:p>
              <a:pPr algn="l"/>
              <a:endParaRPr lang="en-US" sz="2100" b="0" baseline="0" dirty="0" smtClean="0">
                <a:solidFill>
                  <a:schemeClr val="bg1"/>
                </a:solidFill>
                <a:latin typeface="Trebuchet MS" pitchFamily="34" charset="0"/>
              </a:endParaRPr>
            </a:p>
            <a:p>
              <a:pPr algn="ctr"/>
              <a:r>
                <a:rPr lang="en-US" sz="2400" b="1" baseline="0" dirty="0" smtClean="0">
                  <a:solidFill>
                    <a:srgbClr val="FFC000"/>
                  </a:solidFill>
                  <a:latin typeface="Trebuchet MS" pitchFamily="34" charset="0"/>
                </a:rPr>
                <a:t>Title, Authors, and Affiliations</a:t>
              </a:r>
            </a:p>
            <a:p>
              <a:pPr algn="l"/>
              <a:r>
                <a:rPr lang="en-US" sz="1800" b="0" baseline="0" dirty="0" smtClean="0">
                  <a:solidFill>
                    <a:schemeClr val="bg1">
                      <a:lumMod val="75000"/>
                    </a:schemeClr>
                  </a:solidFill>
                  <a:latin typeface="Trebuchet MS" pitchFamily="34" charset="0"/>
                </a:rPr>
                <a:t>Start designing your poster by adding the title, the names of the authors, and the affiliated institutions. </a:t>
              </a:r>
              <a:r>
                <a:rPr lang="en-US" sz="1800" b="0" spc="0" baseline="0" dirty="0" smtClean="0">
                  <a:solidFill>
                    <a:schemeClr val="bg1">
                      <a:lumMod val="75000"/>
                    </a:schemeClr>
                  </a:solidFill>
                  <a:latin typeface="Trebuchet MS" pitchFamily="34" charset="0"/>
                </a:rPr>
                <a:t>You can type or paste text into the provided boxes. The template will automatically adjust the size of your text to fit the title box. You can manually override this feature and change the size of your text. </a:t>
              </a:r>
            </a:p>
            <a:p>
              <a:pPr algn="l"/>
              <a:endParaRPr lang="en-US" sz="1800" b="0" spc="0" baseline="0" dirty="0" smtClean="0">
                <a:solidFill>
                  <a:schemeClr val="bg1">
                    <a:lumMod val="75000"/>
                  </a:schemeClr>
                </a:solidFill>
                <a:latin typeface="Trebuchet MS" pitchFamily="34" charset="0"/>
              </a:endParaRPr>
            </a:p>
            <a:p>
              <a:pPr algn="l"/>
              <a:r>
                <a:rPr lang="en-US" sz="1800" b="1" spc="225" baseline="0" dirty="0" smtClean="0">
                  <a:solidFill>
                    <a:srgbClr val="FFC000"/>
                  </a:solidFill>
                  <a:latin typeface="Trebuchet MS" pitchFamily="34" charset="0"/>
                </a:rPr>
                <a:t>TIP</a:t>
              </a:r>
              <a:r>
                <a:rPr lang="en-US" sz="1800" b="1" baseline="0" dirty="0" smtClean="0">
                  <a:solidFill>
                    <a:srgbClr val="FFC000"/>
                  </a:solidFill>
                  <a:latin typeface="Trebuchet MS" pitchFamily="34" charset="0"/>
                </a:rPr>
                <a:t>: </a:t>
              </a:r>
              <a:r>
                <a:rPr lang="en-US" sz="1800" b="0" baseline="0" dirty="0" smtClean="0">
                  <a:solidFill>
                    <a:schemeClr val="bg1">
                      <a:lumMod val="75000"/>
                    </a:schemeClr>
                  </a:solidFill>
                  <a:latin typeface="Trebuchet MS" pitchFamily="34" charset="0"/>
                </a:rPr>
                <a:t>The font size of your title should be bigger than your name(s) and institution name(s).</a:t>
              </a:r>
            </a:p>
            <a:p>
              <a:pPr algn="l"/>
              <a:r>
                <a:rPr lang="en-US" sz="2100" b="1" baseline="0" dirty="0" smtClean="0">
                  <a:solidFill>
                    <a:schemeClr val="bg1"/>
                  </a:solidFill>
                  <a:latin typeface="Trebuchet MS" pitchFamily="34" charset="0"/>
                </a:rPr>
                <a:t/>
              </a:r>
              <a:br>
                <a:rPr lang="en-US" sz="2100" b="1" baseline="0" dirty="0" smtClean="0">
                  <a:solidFill>
                    <a:schemeClr val="bg1"/>
                  </a:solidFill>
                  <a:latin typeface="Trebuchet MS" pitchFamily="34" charset="0"/>
                </a:rPr>
              </a:br>
              <a:endParaRPr lang="en-US" sz="2100" b="1" dirty="0" smtClean="0">
                <a:solidFill>
                  <a:schemeClr val="bg1"/>
                </a:solidFill>
                <a:latin typeface="Trebuchet MS" pitchFamily="34" charset="0"/>
              </a:endParaRPr>
            </a:p>
            <a:p>
              <a:pPr algn="ctr"/>
              <a:endParaRPr lang="en-US" sz="2100" b="1" dirty="0" smtClean="0">
                <a:solidFill>
                  <a:srgbClr val="FFC000"/>
                </a:solidFill>
                <a:latin typeface="Trebuchet MS" pitchFamily="34" charset="0"/>
              </a:endParaRPr>
            </a:p>
            <a:p>
              <a:pPr algn="ctr"/>
              <a:endParaRPr lang="en-US" sz="2100" b="1" dirty="0" smtClean="0">
                <a:solidFill>
                  <a:srgbClr val="FFC000"/>
                </a:solidFill>
                <a:latin typeface="Trebuchet MS" pitchFamily="34" charset="0"/>
              </a:endParaRPr>
            </a:p>
            <a:p>
              <a:pPr algn="ctr"/>
              <a:r>
                <a:rPr lang="en-US" sz="2400" b="1" dirty="0" smtClean="0">
                  <a:solidFill>
                    <a:srgbClr val="FFC000"/>
                  </a:solidFill>
                  <a:latin typeface="Trebuchet MS" pitchFamily="34" charset="0"/>
                </a:rPr>
                <a:t>Adding Logos</a:t>
              </a:r>
              <a:r>
                <a:rPr lang="en-US" sz="2400" b="1" baseline="0" dirty="0" smtClean="0">
                  <a:solidFill>
                    <a:srgbClr val="FFC000"/>
                  </a:solidFill>
                  <a:latin typeface="Trebuchet MS" pitchFamily="34" charset="0"/>
                </a:rPr>
                <a:t> / Seals</a:t>
              </a:r>
            </a:p>
            <a:p>
              <a:pPr algn="l"/>
              <a:r>
                <a:rPr lang="en-US" sz="1800" b="0" baseline="0" dirty="0" smtClean="0">
                  <a:solidFill>
                    <a:schemeClr val="bg1">
                      <a:lumMod val="75000"/>
                    </a:schemeClr>
                  </a:solidFill>
                  <a:latin typeface="Trebuchet MS" pitchFamily="34" charset="0"/>
                </a:rPr>
                <a:t>Most often, logos are added on each side of the title. You can insert a logo by dragging and dropping it from your desktop, copy and paste or by going to INSERT &gt; PICTURES. Logos taken from web sites are likely to be low quality when printed. Zoom it at 100% to see what the logo will look like on the final poster and make any necessary adjustments.  </a:t>
              </a:r>
            </a:p>
            <a:p>
              <a:pPr algn="l"/>
              <a:endParaRPr lang="en-US" sz="1800" b="0" spc="225" baseline="0" dirty="0" smtClean="0">
                <a:solidFill>
                  <a:schemeClr val="bg1">
                    <a:lumMod val="75000"/>
                  </a:schemeClr>
                </a:solidFill>
                <a:latin typeface="Trebuchet MS" pitchFamily="34" charset="0"/>
              </a:endParaRPr>
            </a:p>
            <a:p>
              <a:pPr algn="l"/>
              <a:r>
                <a:rPr lang="en-US" sz="1800" b="1" spc="225" baseline="0" dirty="0" smtClean="0">
                  <a:solidFill>
                    <a:srgbClr val="FFC000"/>
                  </a:solidFill>
                  <a:latin typeface="Trebuchet MS" pitchFamily="34" charset="0"/>
                </a:rPr>
                <a:t>TIP:</a:t>
              </a:r>
              <a:r>
                <a:rPr lang="en-US" sz="1800" b="1" spc="0" baseline="0" dirty="0" smtClean="0">
                  <a:solidFill>
                    <a:srgbClr val="FFC000"/>
                  </a:solidFill>
                  <a:latin typeface="Trebuchet MS" pitchFamily="34" charset="0"/>
                </a:rPr>
                <a:t> </a:t>
              </a:r>
              <a:r>
                <a:rPr lang="en-US" sz="1800" b="0" baseline="0" dirty="0" smtClean="0">
                  <a:solidFill>
                    <a:schemeClr val="bg1">
                      <a:lumMod val="75000"/>
                    </a:schemeClr>
                  </a:solidFill>
                  <a:latin typeface="Trebuchet MS" pitchFamily="34" charset="0"/>
                </a:rPr>
                <a:t>See if your school’s logo is available on our free poster templates page.</a:t>
              </a:r>
            </a:p>
            <a:p>
              <a:pPr algn="l"/>
              <a:endParaRPr lang="en-US" sz="1800" b="0" baseline="0" dirty="0" smtClean="0">
                <a:latin typeface="Trebuchet MS" pitchFamily="34" charset="0"/>
              </a:endParaRPr>
            </a:p>
            <a:p>
              <a:pPr algn="ctr"/>
              <a:r>
                <a:rPr lang="en-US" sz="2400" b="1" baseline="0" dirty="0" smtClean="0">
                  <a:solidFill>
                    <a:srgbClr val="FFC000"/>
                  </a:solidFill>
                  <a:latin typeface="Trebuchet MS" pitchFamily="34" charset="0"/>
                </a:rPr>
                <a:t>Photographs / Graphics</a:t>
              </a:r>
            </a:p>
            <a:p>
              <a:pPr algn="l" defTabSz="733425"/>
              <a:r>
                <a:rPr lang="en-US" sz="1800" b="0" baseline="0" dirty="0" smtClean="0">
                  <a:solidFill>
                    <a:schemeClr val="bg1">
                      <a:lumMod val="75000"/>
                    </a:schemeClr>
                  </a:solidFill>
                  <a:latin typeface="Trebuchet MS" pitchFamily="34" charset="0"/>
                </a:rPr>
                <a:t>You can add images by dragging and dropping from your desktop, copy and paste, or by going to INSERT &gt; PICTURES. Resize images proportionally by holding down the SHIFT key and dragging one of the corner handles. For a professional-looking poster, do not distort your images by enlarging them </a:t>
              </a:r>
              <a:r>
                <a:rPr lang="en-US" sz="1800" b="0" spc="0" baseline="0" dirty="0" smtClean="0">
                  <a:solidFill>
                    <a:schemeClr val="bg1">
                      <a:lumMod val="75000"/>
                    </a:schemeClr>
                  </a:solidFill>
                  <a:latin typeface="Trebuchet MS" pitchFamily="34" charset="0"/>
                </a:rPr>
                <a:t>disproportionally.</a:t>
              </a:r>
            </a:p>
            <a:p>
              <a:pPr algn="l" defTabSz="733425"/>
              <a:endParaRPr lang="en-US" sz="1800" b="0" baseline="0" dirty="0" smtClean="0">
                <a:latin typeface="Trebuchet MS" pitchFamily="34" charset="0"/>
              </a:endParaRPr>
            </a:p>
            <a:p>
              <a:pPr algn="ctr"/>
              <a:endParaRPr lang="en-US" sz="2100" b="1" baseline="0" dirty="0" smtClean="0">
                <a:solidFill>
                  <a:srgbClr val="FFC000"/>
                </a:solidFill>
                <a:latin typeface="Trebuchet MS" pitchFamily="34" charset="0"/>
              </a:endParaRPr>
            </a:p>
            <a:p>
              <a:pPr algn="ctr"/>
              <a:endParaRPr lang="en-US" sz="2100" b="1" baseline="0" dirty="0" smtClean="0">
                <a:solidFill>
                  <a:srgbClr val="FFC000"/>
                </a:solidFill>
                <a:latin typeface="Trebuchet MS" pitchFamily="34" charset="0"/>
              </a:endParaRPr>
            </a:p>
            <a:p>
              <a:pPr algn="ctr"/>
              <a:endParaRPr lang="en-US" sz="2100" b="1" baseline="0" dirty="0" smtClean="0">
                <a:solidFill>
                  <a:srgbClr val="FFC000"/>
                </a:solidFill>
                <a:latin typeface="Trebuchet MS" pitchFamily="34" charset="0"/>
              </a:endParaRPr>
            </a:p>
            <a:p>
              <a:pPr algn="ctr"/>
              <a:endParaRPr lang="en-US" sz="2100" b="1" baseline="0" dirty="0" smtClean="0">
                <a:solidFill>
                  <a:srgbClr val="FFC000"/>
                </a:solidFill>
                <a:latin typeface="Trebuchet MS" pitchFamily="34" charset="0"/>
              </a:endParaRPr>
            </a:p>
            <a:p>
              <a:pPr algn="ctr"/>
              <a:endParaRPr lang="en-US" sz="2100" b="1" baseline="0" dirty="0" smtClean="0">
                <a:solidFill>
                  <a:srgbClr val="FFC000"/>
                </a:solidFill>
                <a:latin typeface="Trebuchet MS" pitchFamily="34" charset="0"/>
              </a:endParaRPr>
            </a:p>
            <a:p>
              <a:pPr algn="ctr"/>
              <a:endParaRPr lang="en-US" sz="2100" b="1" baseline="0" dirty="0" smtClean="0">
                <a:solidFill>
                  <a:srgbClr val="FFC000"/>
                </a:solidFill>
                <a:latin typeface="Trebuchet MS" pitchFamily="34" charset="0"/>
              </a:endParaRPr>
            </a:p>
            <a:p>
              <a:pPr algn="ctr"/>
              <a:r>
                <a:rPr lang="en-US" sz="2400" b="1" baseline="0" dirty="0" smtClean="0">
                  <a:solidFill>
                    <a:srgbClr val="FFC000"/>
                  </a:solidFill>
                  <a:latin typeface="Trebuchet MS" pitchFamily="34" charset="0"/>
                </a:rPr>
                <a:t>Image Quality Check</a:t>
              </a:r>
            </a:p>
            <a:p>
              <a:pPr lvl="0" algn="l" defTabSz="733425"/>
              <a:r>
                <a:rPr lang="en-US" sz="1800" b="0" baseline="0" dirty="0" smtClean="0">
                  <a:solidFill>
                    <a:schemeClr val="bg1">
                      <a:lumMod val="75000"/>
                    </a:schemeClr>
                  </a:solidFill>
                  <a:latin typeface="Trebuchet MS" pitchFamily="34" charset="0"/>
                </a:rPr>
                <a:t>Zoom in and look at your images at 100% magnification. If they look good they will print well. </a:t>
              </a:r>
              <a:endParaRPr lang="en-US" sz="2100" b="0" dirty="0" smtClean="0">
                <a:latin typeface="Trebuchet MS" pitchFamily="34" charset="0"/>
              </a:endParaRPr>
            </a:p>
          </p:txBody>
        </p:sp>
        <p:cxnSp>
          <p:nvCxnSpPr>
            <p:cNvPr id="49" name="Straight Connector 48"/>
            <p:cNvCxnSpPr/>
            <p:nvPr/>
          </p:nvCxnSpPr>
          <p:spPr>
            <a:xfrm>
              <a:off x="-11225189" y="8422500"/>
              <a:ext cx="10999746" cy="3341"/>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pic>
          <p:nvPicPr>
            <p:cNvPr id="50" name="Picture 49"/>
            <p:cNvPicPr>
              <a:picLocks noChangeAspect="1"/>
            </p:cNvPicPr>
            <p:nvPr userDrawn="1"/>
          </p:nvPicPr>
          <p:blipFill>
            <a:blip r:embed="rId4" cstate="print"/>
            <a:stretch>
              <a:fillRect/>
            </a:stretch>
          </p:blipFill>
          <p:spPr>
            <a:xfrm>
              <a:off x="-10740740" y="10261718"/>
              <a:ext cx="1597666" cy="1201935"/>
            </a:xfrm>
            <a:prstGeom prst="rect">
              <a:avLst/>
            </a:prstGeom>
          </p:spPr>
        </p:pic>
        <p:pic>
          <p:nvPicPr>
            <p:cNvPr id="51" name="Picture 50"/>
            <p:cNvPicPr>
              <a:picLocks noChangeAspect="1"/>
            </p:cNvPicPr>
            <p:nvPr userDrawn="1"/>
          </p:nvPicPr>
          <p:blipFill>
            <a:blip r:embed="rId5" cstate="print"/>
            <a:stretch>
              <a:fillRect/>
            </a:stretch>
          </p:blipFill>
          <p:spPr>
            <a:xfrm>
              <a:off x="-10732765" y="15696927"/>
              <a:ext cx="9986808" cy="1053596"/>
            </a:xfrm>
            <a:prstGeom prst="rect">
              <a:avLst/>
            </a:prstGeom>
          </p:spPr>
        </p:pic>
        <p:grpSp>
          <p:nvGrpSpPr>
            <p:cNvPr id="52" name="Group 51"/>
            <p:cNvGrpSpPr/>
            <p:nvPr userDrawn="1"/>
          </p:nvGrpSpPr>
          <p:grpSpPr>
            <a:xfrm>
              <a:off x="-9744993" y="23540959"/>
              <a:ext cx="7531182" cy="2631933"/>
              <a:chOff x="-4470427" y="11016658"/>
              <a:chExt cx="3470785" cy="1209222"/>
            </a:xfrm>
          </p:grpSpPr>
          <p:grpSp>
            <p:nvGrpSpPr>
              <p:cNvPr id="58" name="Group 57"/>
              <p:cNvGrpSpPr/>
              <p:nvPr userDrawn="1"/>
            </p:nvGrpSpPr>
            <p:grpSpPr>
              <a:xfrm>
                <a:off x="-2783495" y="11060890"/>
                <a:ext cx="624431" cy="954138"/>
                <a:chOff x="-3958697" y="11117435"/>
                <a:chExt cx="779338" cy="1367273"/>
              </a:xfrm>
            </p:grpSpPr>
            <p:pic>
              <p:nvPicPr>
                <p:cNvPr id="64" name="Picture 63"/>
                <p:cNvPicPr>
                  <a:picLocks noChangeAspect="1"/>
                </p:cNvPicPr>
                <p:nvPr userDrawn="1"/>
              </p:nvPicPr>
              <p:blipFill>
                <a:blip r:embed="rId6" cstate="print"/>
                <a:stretch>
                  <a:fillRect/>
                </a:stretch>
              </p:blipFill>
              <p:spPr>
                <a:xfrm>
                  <a:off x="-3948160" y="11117435"/>
                  <a:ext cx="768801" cy="1090857"/>
                </a:xfrm>
                <a:prstGeom prst="rect">
                  <a:avLst/>
                </a:prstGeom>
              </p:spPr>
            </p:pic>
            <p:sp>
              <p:nvSpPr>
                <p:cNvPr id="65" name="TextBox 64"/>
                <p:cNvSpPr txBox="1"/>
                <p:nvPr userDrawn="1"/>
              </p:nvSpPr>
              <p:spPr>
                <a:xfrm>
                  <a:off x="-3958697" y="12114178"/>
                  <a:ext cx="779337" cy="370530"/>
                </a:xfrm>
                <a:prstGeom prst="rect">
                  <a:avLst/>
                </a:prstGeom>
                <a:solidFill>
                  <a:schemeClr val="accent1"/>
                </a:solidFill>
                <a:ln>
                  <a:noFill/>
                </a:ln>
              </p:spPr>
              <p:txBody>
                <a:bodyPr wrap="square" lIns="91440" tIns="91440" rIns="91440" bIns="91440" rtlCol="0">
                  <a:spAutoFit/>
                </a:bodyPr>
                <a:lstStyle/>
                <a:p>
                  <a:pPr algn="ctr"/>
                  <a:r>
                    <a:rPr lang="en-US" sz="1200" b="1" dirty="0" smtClean="0">
                      <a:solidFill>
                        <a:schemeClr val="tx1"/>
                      </a:solidFill>
                    </a:rPr>
                    <a:t>ORIGINAL</a:t>
                  </a:r>
                  <a:endParaRPr lang="en-US" sz="1200" b="1" dirty="0">
                    <a:solidFill>
                      <a:schemeClr val="tx1"/>
                    </a:solidFill>
                  </a:endParaRPr>
                </a:p>
              </p:txBody>
            </p:sp>
          </p:grpSp>
          <p:grpSp>
            <p:nvGrpSpPr>
              <p:cNvPr id="59" name="Group 58"/>
              <p:cNvGrpSpPr/>
              <p:nvPr userDrawn="1"/>
            </p:nvGrpSpPr>
            <p:grpSpPr>
              <a:xfrm>
                <a:off x="-2033159" y="11060887"/>
                <a:ext cx="1033517" cy="953910"/>
                <a:chOff x="-2921738" y="11200127"/>
                <a:chExt cx="1420279" cy="1310881"/>
              </a:xfrm>
            </p:grpSpPr>
            <p:pic>
              <p:nvPicPr>
                <p:cNvPr id="62" name="Picture 61"/>
                <p:cNvPicPr>
                  <a:picLocks noChangeAspect="1"/>
                </p:cNvPicPr>
                <p:nvPr userDrawn="1"/>
              </p:nvPicPr>
              <p:blipFill>
                <a:blip r:embed="rId6" cstate="print"/>
                <a:stretch>
                  <a:fillRect/>
                </a:stretch>
              </p:blipFill>
              <p:spPr>
                <a:xfrm>
                  <a:off x="-2921738" y="11200127"/>
                  <a:ext cx="1420279" cy="1029694"/>
                </a:xfrm>
                <a:prstGeom prst="rect">
                  <a:avLst/>
                </a:prstGeom>
              </p:spPr>
            </p:pic>
            <p:sp>
              <p:nvSpPr>
                <p:cNvPr id="63" name="TextBox 62"/>
                <p:cNvSpPr txBox="1"/>
                <p:nvPr userDrawn="1"/>
              </p:nvSpPr>
              <p:spPr>
                <a:xfrm>
                  <a:off x="-2918991" y="12175417"/>
                  <a:ext cx="1417532" cy="335591"/>
                </a:xfrm>
                <a:prstGeom prst="rect">
                  <a:avLst/>
                </a:prstGeom>
                <a:solidFill>
                  <a:srgbClr val="FF0000"/>
                </a:solidFill>
              </p:spPr>
              <p:txBody>
                <a:bodyPr wrap="square" lIns="457200" tIns="91440" rIns="457200" bIns="91440" rtlCol="0">
                  <a:spAutoFit/>
                </a:bodyPr>
                <a:lstStyle/>
                <a:p>
                  <a:pPr algn="ctr"/>
                  <a:r>
                    <a:rPr lang="en-US" sz="1100" b="1" dirty="0" smtClean="0">
                      <a:solidFill>
                        <a:schemeClr val="bg1"/>
                      </a:solidFill>
                    </a:rPr>
                    <a:t>DISTORTED</a:t>
                  </a:r>
                  <a:endParaRPr lang="en-US" sz="500" b="1" dirty="0">
                    <a:solidFill>
                      <a:schemeClr val="bg1"/>
                    </a:solidFill>
                  </a:endParaRPr>
                </a:p>
              </p:txBody>
            </p:sp>
          </p:grpSp>
          <p:pic>
            <p:nvPicPr>
              <p:cNvPr id="60" name="Picture 59"/>
              <p:cNvPicPr>
                <a:picLocks noChangeAspect="1"/>
              </p:cNvPicPr>
              <p:nvPr userDrawn="1"/>
            </p:nvPicPr>
            <p:blipFill>
              <a:blip r:embed="rId7" cstate="print"/>
              <a:stretch>
                <a:fillRect/>
              </a:stretch>
            </p:blipFill>
            <p:spPr>
              <a:xfrm>
                <a:off x="-4470427" y="11016658"/>
                <a:ext cx="1098742" cy="847761"/>
              </a:xfrm>
              <a:prstGeom prst="rect">
                <a:avLst/>
              </a:prstGeom>
            </p:spPr>
          </p:pic>
          <p:sp>
            <p:nvSpPr>
              <p:cNvPr id="61" name="TextBox 60"/>
              <p:cNvSpPr txBox="1"/>
              <p:nvPr userDrawn="1"/>
            </p:nvSpPr>
            <p:spPr>
              <a:xfrm>
                <a:off x="-4440600" y="11665644"/>
                <a:ext cx="1035685" cy="560236"/>
              </a:xfrm>
              <a:prstGeom prst="rect">
                <a:avLst/>
              </a:prstGeom>
              <a:noFill/>
            </p:spPr>
            <p:txBody>
              <a:bodyPr wrap="square" lIns="457200" tIns="457200" rIns="457200" bIns="0" rtlCol="0">
                <a:spAutoFit/>
              </a:bodyPr>
              <a:lstStyle/>
              <a:p>
                <a:pPr algn="ctr"/>
                <a:r>
                  <a:rPr lang="en-US" sz="1200" dirty="0" smtClean="0">
                    <a:solidFill>
                      <a:schemeClr val="bg1"/>
                    </a:solidFill>
                  </a:rPr>
                  <a:t>Corner</a:t>
                </a:r>
                <a:r>
                  <a:rPr lang="en-US" sz="1200" baseline="0" dirty="0" smtClean="0">
                    <a:solidFill>
                      <a:schemeClr val="bg1"/>
                    </a:solidFill>
                  </a:rPr>
                  <a:t> handles</a:t>
                </a:r>
                <a:endParaRPr lang="en-US" sz="1200" dirty="0">
                  <a:solidFill>
                    <a:schemeClr val="bg1"/>
                  </a:solidFill>
                </a:endParaRPr>
              </a:p>
            </p:txBody>
          </p:sp>
        </p:grpSp>
        <p:grpSp>
          <p:nvGrpSpPr>
            <p:cNvPr id="53" name="Group 52"/>
            <p:cNvGrpSpPr/>
            <p:nvPr userDrawn="1"/>
          </p:nvGrpSpPr>
          <p:grpSpPr>
            <a:xfrm>
              <a:off x="-10470714" y="27751410"/>
              <a:ext cx="9466850" cy="2453251"/>
              <a:chOff x="-4788141" y="12734136"/>
              <a:chExt cx="4362847" cy="1127128"/>
            </a:xfrm>
          </p:grpSpPr>
          <p:graphicFrame>
            <p:nvGraphicFramePr>
              <p:cNvPr id="54" name="Object 53"/>
              <p:cNvGraphicFramePr>
                <a:graphicFrameLocks noChangeAspect="1"/>
              </p:cNvGraphicFramePr>
              <p:nvPr userDrawn="1">
                <p:extLst>
                  <p:ext uri="{D42A27DB-BD31-4B8C-83A1-F6EECF244321}">
                    <p14:modId xmlns:p14="http://schemas.microsoft.com/office/powerpoint/2010/main" val="2583320257"/>
                  </p:ext>
                </p:extLst>
              </p:nvPr>
            </p:nvGraphicFramePr>
            <p:xfrm>
              <a:off x="-4533347" y="12734142"/>
              <a:ext cx="1828800" cy="1117600"/>
            </p:xfrm>
            <a:graphic>
              <a:graphicData uri="http://schemas.openxmlformats.org/presentationml/2006/ole">
                <mc:AlternateContent xmlns:mc="http://schemas.openxmlformats.org/markup-compatibility/2006">
                  <mc:Choice xmlns:v="urn:schemas-microsoft-com:vml" Requires="v">
                    <p:oleObj spid="_x0000_s1386" name="Image" r:id="rId8" imgW="1828571" imgH="1117460" progId="">
                      <p:embed/>
                    </p:oleObj>
                  </mc:Choice>
                  <mc:Fallback>
                    <p:oleObj name="Image" r:id="rId8" imgW="1828571" imgH="1117460" progId="">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533347" y="12734142"/>
                            <a:ext cx="1828800" cy="1117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5" name="Object 54"/>
              <p:cNvGraphicFramePr>
                <a:graphicFrameLocks noChangeAspect="1"/>
              </p:cNvGraphicFramePr>
              <p:nvPr userDrawn="1">
                <p:extLst>
                  <p:ext uri="{D42A27DB-BD31-4B8C-83A1-F6EECF244321}">
                    <p14:modId xmlns:p14="http://schemas.microsoft.com/office/powerpoint/2010/main" val="3111605449"/>
                  </p:ext>
                </p:extLst>
              </p:nvPr>
            </p:nvGraphicFramePr>
            <p:xfrm>
              <a:off x="-2456641" y="12737835"/>
              <a:ext cx="1828800" cy="1117600"/>
            </p:xfrm>
            <a:graphic>
              <a:graphicData uri="http://schemas.openxmlformats.org/presentationml/2006/ole">
                <mc:AlternateContent xmlns:mc="http://schemas.openxmlformats.org/markup-compatibility/2006">
                  <mc:Choice xmlns:v="urn:schemas-microsoft-com:vml" Requires="v">
                    <p:oleObj spid="_x0000_s1387" name="Image" r:id="rId10" imgW="1828571" imgH="1117460" progId="">
                      <p:embed/>
                    </p:oleObj>
                  </mc:Choice>
                  <mc:Fallback>
                    <p:oleObj name="Image" r:id="rId10" imgW="1828571" imgH="1117460" progId="">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456641" y="12737835"/>
                            <a:ext cx="1828800" cy="1117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6" name="TextBox 55"/>
              <p:cNvSpPr txBox="1"/>
              <p:nvPr userDrawn="1"/>
            </p:nvSpPr>
            <p:spPr>
              <a:xfrm rot="16200000">
                <a:off x="-5235785" y="13181780"/>
                <a:ext cx="1117601" cy="222313"/>
              </a:xfrm>
              <a:prstGeom prst="rect">
                <a:avLst/>
              </a:prstGeom>
              <a:noFill/>
            </p:spPr>
            <p:txBody>
              <a:bodyPr wrap="square" lIns="91440" tIns="91440" rIns="91440" bIns="0" rtlCol="0">
                <a:spAutoFit/>
              </a:bodyPr>
              <a:lstStyle/>
              <a:p>
                <a:pPr algn="ctr"/>
                <a:r>
                  <a:rPr lang="en-US" sz="1200" dirty="0" smtClean="0">
                    <a:solidFill>
                      <a:srgbClr val="92D050"/>
                    </a:solidFill>
                  </a:rPr>
                  <a:t>Good</a:t>
                </a:r>
                <a:r>
                  <a:rPr lang="en-US" sz="1200" baseline="0" dirty="0" smtClean="0">
                    <a:solidFill>
                      <a:srgbClr val="92D050"/>
                    </a:solidFill>
                  </a:rPr>
                  <a:t> </a:t>
                </a:r>
                <a:r>
                  <a:rPr lang="en-US" sz="1200" baseline="0" dirty="0" smtClean="0">
                    <a:solidFill>
                      <a:schemeClr val="bg1"/>
                    </a:solidFill>
                  </a:rPr>
                  <a:t>printing quality</a:t>
                </a:r>
                <a:endParaRPr lang="en-US" sz="1200" dirty="0">
                  <a:solidFill>
                    <a:schemeClr val="bg1"/>
                  </a:solidFill>
                </a:endParaRPr>
              </a:p>
            </p:txBody>
          </p:sp>
          <p:sp>
            <p:nvSpPr>
              <p:cNvPr id="57" name="TextBox 56"/>
              <p:cNvSpPr txBox="1"/>
              <p:nvPr userDrawn="1"/>
            </p:nvSpPr>
            <p:spPr>
              <a:xfrm rot="16200000">
                <a:off x="-1095251" y="13191307"/>
                <a:ext cx="1117601" cy="222313"/>
              </a:xfrm>
              <a:prstGeom prst="rect">
                <a:avLst/>
              </a:prstGeom>
              <a:noFill/>
            </p:spPr>
            <p:txBody>
              <a:bodyPr wrap="square" lIns="91440" tIns="91440" rIns="91440" bIns="0" rtlCol="0">
                <a:spAutoFit/>
              </a:bodyPr>
              <a:lstStyle/>
              <a:p>
                <a:pPr algn="ctr"/>
                <a:r>
                  <a:rPr lang="en-US" sz="1200" dirty="0" smtClean="0">
                    <a:solidFill>
                      <a:srgbClr val="FF0000"/>
                    </a:solidFill>
                  </a:rPr>
                  <a:t>Bad </a:t>
                </a:r>
                <a:r>
                  <a:rPr lang="en-US" sz="1200" dirty="0" smtClean="0">
                    <a:solidFill>
                      <a:schemeClr val="bg1"/>
                    </a:solidFill>
                  </a:rPr>
                  <a:t>printing quality</a:t>
                </a:r>
                <a:endParaRPr lang="en-US" sz="1200" dirty="0">
                  <a:solidFill>
                    <a:schemeClr val="bg1"/>
                  </a:solidFill>
                </a:endParaRPr>
              </a:p>
            </p:txBody>
          </p:sp>
        </p:grpSp>
      </p:grpSp>
      <p:grpSp>
        <p:nvGrpSpPr>
          <p:cNvPr id="66" name="Group 65"/>
          <p:cNvGrpSpPr/>
          <p:nvPr userDrawn="1"/>
        </p:nvGrpSpPr>
        <p:grpSpPr>
          <a:xfrm>
            <a:off x="25356259" y="-54204"/>
            <a:ext cx="6352088" cy="32458255"/>
            <a:chOff x="44157839" y="-55065"/>
            <a:chExt cx="11062139" cy="32973465"/>
          </a:xfrm>
        </p:grpSpPr>
        <p:sp>
          <p:nvSpPr>
            <p:cNvPr id="67" name="Rectangle 66"/>
            <p:cNvSpPr/>
            <p:nvPr userDrawn="1"/>
          </p:nvSpPr>
          <p:spPr>
            <a:xfrm>
              <a:off x="44157839" y="-55065"/>
              <a:ext cx="11062139" cy="32973465"/>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457200" rIns="457200" bIns="0" rtlCol="0" anchor="t" anchorCtr="0"/>
            <a:lstStyle/>
            <a:p>
              <a:pPr algn="ctr"/>
              <a:r>
                <a:rPr lang="en-US" sz="3000" b="1" spc="450" dirty="0" smtClean="0">
                  <a:solidFill>
                    <a:schemeClr val="bg1"/>
                  </a:solidFill>
                  <a:latin typeface="Trebuchet MS" pitchFamily="34" charset="0"/>
                </a:rPr>
                <a:t>QUICK START (cont.)</a:t>
              </a:r>
            </a:p>
            <a:p>
              <a:pPr algn="ctr"/>
              <a:endParaRPr lang="en-US" sz="2700" b="1" baseline="0" dirty="0" smtClean="0">
                <a:solidFill>
                  <a:schemeClr val="bg1"/>
                </a:solidFill>
                <a:latin typeface="Trebuchet MS" pitchFamily="34" charset="0"/>
              </a:endParaRPr>
            </a:p>
            <a:p>
              <a:pPr algn="ctr"/>
              <a:r>
                <a:rPr lang="en-US" sz="2400" b="1" baseline="0" dirty="0" smtClean="0">
                  <a:solidFill>
                    <a:srgbClr val="FFC000"/>
                  </a:solidFill>
                  <a:latin typeface="Trebuchet MS" pitchFamily="34" charset="0"/>
                </a:rPr>
                <a:t>How to change the template color theme</a:t>
              </a:r>
            </a:p>
            <a:p>
              <a:pPr marL="0" marR="0" lvl="2" indent="0" algn="l" defTabSz="85725" rtl="0" eaLnBrk="1" fontAlgn="auto" latinLnBrk="0" hangingPunct="1">
                <a:lnSpc>
                  <a:spcPct val="100000"/>
                </a:lnSpc>
                <a:spcBef>
                  <a:spcPts val="0"/>
                </a:spcBef>
                <a:spcAft>
                  <a:spcPts val="0"/>
                </a:spcAft>
                <a:buClrTx/>
                <a:buSzTx/>
                <a:buFontTx/>
                <a:buNone/>
                <a:tabLst/>
                <a:defRPr/>
              </a:pPr>
              <a:r>
                <a:rPr lang="en-US" sz="1800" b="0" baseline="0" dirty="0" smtClean="0">
                  <a:solidFill>
                    <a:schemeClr val="bg1">
                      <a:lumMod val="75000"/>
                    </a:schemeClr>
                  </a:solidFill>
                  <a:latin typeface="Trebuchet MS" pitchFamily="34" charset="0"/>
                </a:rPr>
                <a:t>You can easily change the color theme of your poster by going to the DESIGN menu, click on COLORS, and choose the color theme of your choice. You can </a:t>
              </a:r>
              <a:r>
                <a:rPr lang="en-US" sz="1800" b="0" spc="0" baseline="0" dirty="0" smtClean="0">
                  <a:solidFill>
                    <a:schemeClr val="bg1">
                      <a:lumMod val="75000"/>
                    </a:schemeClr>
                  </a:solidFill>
                  <a:latin typeface="Trebuchet MS" pitchFamily="34" charset="0"/>
                </a:rPr>
                <a:t>also create your own color theme.</a:t>
              </a:r>
            </a:p>
            <a:p>
              <a:pPr marL="0" marR="0" lvl="2" indent="0" algn="l" defTabSz="85725" rtl="0" eaLnBrk="1" fontAlgn="auto" latinLnBrk="0" hangingPunct="1">
                <a:lnSpc>
                  <a:spcPct val="100000"/>
                </a:lnSpc>
                <a:spcBef>
                  <a:spcPts val="0"/>
                </a:spcBef>
                <a:spcAft>
                  <a:spcPts val="0"/>
                </a:spcAft>
                <a:buClrTx/>
                <a:buSzTx/>
                <a:buFontTx/>
                <a:buNone/>
                <a:tabLst/>
                <a:defRPr/>
              </a:pPr>
              <a:endParaRPr lang="en-US" sz="1800" b="0" baseline="0" dirty="0" smtClean="0">
                <a:solidFill>
                  <a:schemeClr val="bg1">
                    <a:lumMod val="75000"/>
                  </a:schemeClr>
                </a:solidFill>
                <a:latin typeface="Trebuchet MS" pitchFamily="34" charset="0"/>
              </a:endParaRPr>
            </a:p>
            <a:p>
              <a:pPr marL="0" indent="0" algn="l" defTabSz="85725"/>
              <a:endParaRPr lang="en-US" sz="1800" b="0" baseline="0" dirty="0" smtClean="0">
                <a:solidFill>
                  <a:schemeClr val="bg1">
                    <a:lumMod val="75000"/>
                  </a:schemeClr>
                </a:solidFill>
                <a:latin typeface="Trebuchet MS" pitchFamily="34" charset="0"/>
              </a:endParaRPr>
            </a:p>
            <a:p>
              <a:pPr marL="0" indent="0" algn="l" defTabSz="85725"/>
              <a:endParaRPr lang="en-US" sz="1800" b="0" baseline="0" dirty="0" smtClean="0">
                <a:solidFill>
                  <a:schemeClr val="bg1">
                    <a:lumMod val="75000"/>
                  </a:schemeClr>
                </a:solidFill>
                <a:latin typeface="Trebuchet MS" pitchFamily="34" charset="0"/>
              </a:endParaRPr>
            </a:p>
            <a:p>
              <a:pPr marL="0" indent="0" algn="l" defTabSz="85725"/>
              <a:endParaRPr lang="en-US" sz="1800" b="0" baseline="0" dirty="0" smtClean="0">
                <a:solidFill>
                  <a:schemeClr val="bg1">
                    <a:lumMod val="75000"/>
                  </a:schemeClr>
                </a:solidFill>
                <a:latin typeface="Trebuchet MS" pitchFamily="34" charset="0"/>
              </a:endParaRPr>
            </a:p>
            <a:p>
              <a:pPr marL="0" indent="0" algn="l" defTabSz="85725"/>
              <a:endParaRPr lang="en-US" sz="1800" b="0" baseline="0" dirty="0" smtClean="0">
                <a:solidFill>
                  <a:schemeClr val="bg1">
                    <a:lumMod val="75000"/>
                  </a:schemeClr>
                </a:solidFill>
                <a:latin typeface="Trebuchet MS" pitchFamily="34" charset="0"/>
              </a:endParaRPr>
            </a:p>
            <a:p>
              <a:pPr marL="0" indent="0" algn="l" defTabSz="85725"/>
              <a:endParaRPr lang="en-US" sz="1800" b="0" baseline="0" dirty="0" smtClean="0">
                <a:solidFill>
                  <a:schemeClr val="bg1">
                    <a:lumMod val="75000"/>
                  </a:schemeClr>
                </a:solidFill>
                <a:latin typeface="Trebuchet MS" pitchFamily="34" charset="0"/>
              </a:endParaRPr>
            </a:p>
            <a:p>
              <a:pPr marL="0" indent="0" algn="l" defTabSz="85725"/>
              <a:endParaRPr lang="en-US" sz="1800" b="0" baseline="0" dirty="0" smtClean="0">
                <a:solidFill>
                  <a:schemeClr val="bg1">
                    <a:lumMod val="75000"/>
                  </a:schemeClr>
                </a:solidFill>
                <a:latin typeface="Trebuchet MS" pitchFamily="34" charset="0"/>
              </a:endParaRPr>
            </a:p>
            <a:p>
              <a:pPr marL="0" indent="0" algn="l" defTabSz="85725"/>
              <a:r>
                <a:rPr lang="en-US" sz="1800" b="0" baseline="0" dirty="0" smtClean="0">
                  <a:solidFill>
                    <a:schemeClr val="bg1">
                      <a:lumMod val="75000"/>
                    </a:schemeClr>
                  </a:solidFill>
                  <a:latin typeface="Trebuchet MS" pitchFamily="34" charset="0"/>
                </a:rPr>
                <a:t>You can also manually change the color of your background by going to VIEW &gt; SLIDE MASTER.  After you finish working on the master be sure to go to VIEW &gt; NORMAL to continue working on your poster.</a:t>
              </a:r>
            </a:p>
            <a:p>
              <a:pPr marL="0" indent="0" algn="l" defTabSz="85725"/>
              <a:endParaRPr lang="en-US" sz="1800" b="0" baseline="0" dirty="0" smtClean="0">
                <a:solidFill>
                  <a:schemeClr val="bg1">
                    <a:lumMod val="75000"/>
                  </a:schemeClr>
                </a:solidFill>
                <a:latin typeface="Trebuchet MS" pitchFamily="34" charset="0"/>
              </a:endParaRPr>
            </a:p>
            <a:p>
              <a:pPr algn="ctr"/>
              <a:r>
                <a:rPr lang="en-US" sz="2400" b="1" baseline="0" dirty="0" smtClean="0">
                  <a:solidFill>
                    <a:srgbClr val="FFC000"/>
                  </a:solidFill>
                  <a:latin typeface="Trebuchet MS" pitchFamily="34" charset="0"/>
                </a:rPr>
                <a:t>How to add Text</a:t>
              </a:r>
            </a:p>
            <a:p>
              <a:pPr marL="2449116" lvl="2" indent="0" algn="l" defTabSz="85725"/>
              <a:r>
                <a:rPr lang="en-US" sz="1800" b="0" baseline="0" dirty="0" smtClean="0">
                  <a:solidFill>
                    <a:schemeClr val="bg1">
                      <a:lumMod val="75000"/>
                    </a:schemeClr>
                  </a:solidFill>
                  <a:latin typeface="Trebuchet MS" pitchFamily="34" charset="0"/>
                </a:rPr>
                <a:t>The template comes with a number of pre-formatted placeholders for headers and text blocks. You can add more blocks by copying and pasting the existing ones or by adding a text box from the HOME menu. </a:t>
              </a:r>
            </a:p>
            <a:p>
              <a:pPr marL="1138756" lvl="2" indent="0" algn="l" defTabSz="85725"/>
              <a:endParaRPr lang="en-US" sz="1800" b="0" baseline="0" dirty="0" smtClean="0">
                <a:solidFill>
                  <a:schemeClr val="bg1">
                    <a:lumMod val="75000"/>
                  </a:schemeClr>
                </a:solidFill>
                <a:latin typeface="Trebuchet MS" pitchFamily="34" charset="0"/>
              </a:endParaRPr>
            </a:p>
            <a:p>
              <a:pPr marL="0" marR="0" lvl="0" indent="0" algn="ctr" defTabSz="1138756" rtl="0" eaLnBrk="1" fontAlgn="auto" latinLnBrk="0" hangingPunct="1">
                <a:lnSpc>
                  <a:spcPct val="100000"/>
                </a:lnSpc>
                <a:spcBef>
                  <a:spcPts val="0"/>
                </a:spcBef>
                <a:spcAft>
                  <a:spcPts val="0"/>
                </a:spcAft>
                <a:buClrTx/>
                <a:buSzTx/>
                <a:buFontTx/>
                <a:buNone/>
                <a:tabLst/>
                <a:defRPr/>
              </a:pPr>
              <a:r>
                <a:rPr lang="en-US" sz="1800" b="0" baseline="0" dirty="0" smtClean="0">
                  <a:solidFill>
                    <a:schemeClr val="bg1">
                      <a:lumMod val="75000"/>
                    </a:schemeClr>
                  </a:solidFill>
                  <a:latin typeface="Trebuchet MS" pitchFamily="34" charset="0"/>
                </a:rPr>
                <a:t> </a:t>
              </a:r>
              <a:r>
                <a:rPr kumimoji="0" lang="en-US" sz="2400" b="1" i="0" u="none" strike="noStrike" kern="1200" cap="none" spc="0" normalizeH="0" baseline="0" noProof="0" dirty="0" smtClean="0">
                  <a:ln>
                    <a:noFill/>
                  </a:ln>
                  <a:solidFill>
                    <a:srgbClr val="FFC000"/>
                  </a:solidFill>
                  <a:effectLst/>
                  <a:uLnTx/>
                  <a:uFillTx/>
                  <a:latin typeface="Trebuchet MS" pitchFamily="34" charset="0"/>
                </a:rPr>
                <a:t>Text size</a:t>
              </a:r>
            </a:p>
            <a:p>
              <a:pPr marL="0" marR="0" lvl="0" indent="0" algn="l" defTabSz="85725"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white">
                      <a:lumMod val="75000"/>
                    </a:prstClr>
                  </a:solidFill>
                  <a:effectLst/>
                  <a:uLnTx/>
                  <a:uFillTx/>
                  <a:latin typeface="Trebuchet MS" pitchFamily="34" charset="0"/>
                </a:rPr>
                <a:t>Adjust the size of your text based on how much content you have to present. The default template text offers a good starting point. Follow the conference requirements.</a:t>
              </a:r>
              <a:endParaRPr lang="en-US" sz="1800" b="0" baseline="0" dirty="0" smtClean="0">
                <a:solidFill>
                  <a:schemeClr val="bg1">
                    <a:lumMod val="75000"/>
                  </a:schemeClr>
                </a:solidFill>
                <a:latin typeface="Trebuchet MS" pitchFamily="34" charset="0"/>
              </a:endParaRPr>
            </a:p>
            <a:p>
              <a:pPr marL="1138756" lvl="2" indent="0" algn="l" defTabSz="85725"/>
              <a:endParaRPr lang="en-US" sz="1800" b="0" baseline="0" dirty="0" smtClean="0">
                <a:solidFill>
                  <a:schemeClr val="bg1">
                    <a:lumMod val="75000"/>
                  </a:schemeClr>
                </a:solidFill>
                <a:latin typeface="Trebuchet MS" pitchFamily="34" charset="0"/>
              </a:endParaRPr>
            </a:p>
            <a:p>
              <a:pPr algn="ctr"/>
              <a:r>
                <a:rPr lang="en-US" sz="2400" b="1" baseline="0" dirty="0" smtClean="0">
                  <a:solidFill>
                    <a:srgbClr val="FFC000"/>
                  </a:solidFill>
                  <a:latin typeface="Trebuchet MS" pitchFamily="34" charset="0"/>
                </a:rPr>
                <a:t>How to add Tables</a:t>
              </a:r>
            </a:p>
            <a:p>
              <a:pPr marL="1297781" lvl="1" indent="0" algn="l" defTabSz="85725"/>
              <a:r>
                <a:rPr lang="en-US" sz="1800" b="0" baseline="0" dirty="0" smtClean="0">
                  <a:solidFill>
                    <a:schemeClr val="bg1">
                      <a:lumMod val="75000"/>
                    </a:schemeClr>
                  </a:solidFill>
                  <a:latin typeface="Trebuchet MS" pitchFamily="34" charset="0"/>
                </a:rPr>
                <a:t>To add a table from scratch go to the INSERT menu and </a:t>
              </a:r>
              <a:br>
                <a:rPr lang="en-US" sz="1800" b="0" baseline="0" dirty="0" smtClean="0">
                  <a:solidFill>
                    <a:schemeClr val="bg1">
                      <a:lumMod val="75000"/>
                    </a:schemeClr>
                  </a:solidFill>
                  <a:latin typeface="Trebuchet MS" pitchFamily="34" charset="0"/>
                </a:rPr>
              </a:br>
              <a:r>
                <a:rPr lang="en-US" sz="1800" b="0" baseline="0" dirty="0" smtClean="0">
                  <a:solidFill>
                    <a:schemeClr val="bg1">
                      <a:lumMod val="75000"/>
                    </a:schemeClr>
                  </a:solidFill>
                  <a:latin typeface="Trebuchet MS" pitchFamily="34" charset="0"/>
                </a:rPr>
                <a:t>click on TABLE. A drop-down box will help you select rows and columns. </a:t>
              </a:r>
            </a:p>
            <a:p>
              <a:pPr marL="0" lvl="0" indent="0" algn="l" defTabSz="85725"/>
              <a:r>
                <a:rPr lang="en-US" sz="1800" b="0" baseline="0" dirty="0" smtClean="0">
                  <a:solidFill>
                    <a:schemeClr val="bg1">
                      <a:lumMod val="75000"/>
                    </a:schemeClr>
                  </a:solidFill>
                  <a:latin typeface="Trebuchet MS" pitchFamily="34" charset="0"/>
                </a:rPr>
                <a:t>You can also copy and a paste a table from Word or another PowerPoint document. A pasted table may need to be re-formatted by RIGHT-CLICK &gt; FORMAT SHAPE, TEXT BOX, Margins.</a:t>
              </a:r>
            </a:p>
            <a:p>
              <a:pPr marL="0" lvl="0" indent="0" algn="l" defTabSz="85725"/>
              <a:endParaRPr lang="en-US" sz="1800" b="0" baseline="0" dirty="0" smtClean="0">
                <a:solidFill>
                  <a:schemeClr val="bg1">
                    <a:lumMod val="75000"/>
                  </a:schemeClr>
                </a:solidFill>
                <a:latin typeface="Trebuchet MS" pitchFamily="34" charset="0"/>
              </a:endParaRPr>
            </a:p>
            <a:p>
              <a:pPr marL="0" marR="0" lvl="0" indent="0" algn="ctr" defTabSz="1138756"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smtClean="0">
                  <a:ln>
                    <a:noFill/>
                  </a:ln>
                  <a:solidFill>
                    <a:srgbClr val="FFC000"/>
                  </a:solidFill>
                  <a:effectLst/>
                  <a:uLnTx/>
                  <a:uFillTx/>
                  <a:latin typeface="Trebuchet MS" pitchFamily="34" charset="0"/>
                </a:rPr>
                <a:t>Graphs / Charts</a:t>
              </a:r>
            </a:p>
            <a:p>
              <a:pPr marL="0" marR="0" lvl="0" indent="0" algn="l" defTabSz="85725"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white">
                      <a:lumMod val="75000"/>
                    </a:prstClr>
                  </a:solidFill>
                  <a:effectLst/>
                  <a:uLnTx/>
                  <a:uFillTx/>
                  <a:latin typeface="Trebuchet MS" pitchFamily="34" charset="0"/>
                </a:rPr>
                <a:t>You can simply copy and paste charts and graphs from Excel or Word. Some reformatting may be required depending on how the original document has been created.</a:t>
              </a:r>
            </a:p>
            <a:p>
              <a:pPr marL="0" marR="0" lvl="0" indent="0" algn="l" defTabSz="85725"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smtClean="0">
                <a:ln>
                  <a:noFill/>
                </a:ln>
                <a:solidFill>
                  <a:prstClr val="white">
                    <a:lumMod val="75000"/>
                  </a:prstClr>
                </a:solidFill>
                <a:effectLst/>
                <a:uLnTx/>
                <a:uFillTx/>
                <a:latin typeface="Trebuchet MS" pitchFamily="34" charset="0"/>
              </a:endParaRPr>
            </a:p>
            <a:p>
              <a:pPr marL="0" marR="0" lvl="0" indent="0" algn="ctr" defTabSz="1138756"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smtClean="0">
                  <a:ln>
                    <a:noFill/>
                  </a:ln>
                  <a:solidFill>
                    <a:srgbClr val="FFC000"/>
                  </a:solidFill>
                  <a:effectLst/>
                  <a:uLnTx/>
                  <a:uFillTx/>
                  <a:latin typeface="Trebuchet MS" pitchFamily="34" charset="0"/>
                </a:rPr>
                <a:t>How to change the column configuration</a:t>
              </a:r>
            </a:p>
            <a:p>
              <a:pPr marL="0" marR="0" lvl="0" indent="0" algn="l" defTabSz="85725"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white">
                      <a:lumMod val="75000"/>
                    </a:prstClr>
                  </a:solidFill>
                  <a:effectLst/>
                  <a:uLnTx/>
                  <a:uFillTx/>
                  <a:latin typeface="Trebuchet MS" pitchFamily="34" charset="0"/>
                </a:rPr>
                <a:t>RIGHT-CLICK on the poster background and select LAYOUT to see the column options available for this template. The poster columns can also be customized on the Master. VIEW &gt; MASTER.</a:t>
              </a:r>
            </a:p>
            <a:p>
              <a:pPr marL="0" marR="0" lvl="0" indent="0" algn="ctr" defTabSz="1138756" rtl="0" eaLnBrk="1" fontAlgn="auto" latinLnBrk="0" hangingPunct="1">
                <a:lnSpc>
                  <a:spcPct val="100000"/>
                </a:lnSpc>
                <a:spcBef>
                  <a:spcPts val="0"/>
                </a:spcBef>
                <a:spcAft>
                  <a:spcPts val="0"/>
                </a:spcAft>
                <a:buClrTx/>
                <a:buSzTx/>
                <a:buFontTx/>
                <a:buNone/>
                <a:tabLst/>
                <a:defRPr/>
              </a:pPr>
              <a:endParaRPr kumimoji="0" lang="en-US" sz="2400" b="1" i="0" u="none" strike="noStrike" kern="1200" cap="none" spc="0" normalizeH="0" baseline="0" noProof="0" dirty="0" smtClean="0">
                <a:ln>
                  <a:noFill/>
                </a:ln>
                <a:solidFill>
                  <a:srgbClr val="FFC000"/>
                </a:solidFill>
                <a:effectLst/>
                <a:uLnTx/>
                <a:uFillTx/>
                <a:latin typeface="Trebuchet MS" pitchFamily="34" charset="0"/>
              </a:endParaRPr>
            </a:p>
            <a:p>
              <a:pPr marL="0" marR="0" lvl="0" indent="0" algn="ctr" defTabSz="1138756"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smtClean="0">
                  <a:ln>
                    <a:noFill/>
                  </a:ln>
                  <a:solidFill>
                    <a:srgbClr val="FFC000"/>
                  </a:solidFill>
                  <a:effectLst/>
                  <a:uLnTx/>
                  <a:uFillTx/>
                  <a:latin typeface="Trebuchet MS" pitchFamily="34" charset="0"/>
                </a:rPr>
                <a:t>How to remove the info bars</a:t>
              </a:r>
            </a:p>
            <a:p>
              <a:pPr marL="0" marR="0" lvl="0" indent="0" algn="l" defTabSz="85725"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white">
                      <a:lumMod val="75000"/>
                    </a:prstClr>
                  </a:solidFill>
                  <a:effectLst/>
                  <a:uLnTx/>
                  <a:uFillTx/>
                  <a:latin typeface="Trebuchet MS" pitchFamily="34" charset="0"/>
                </a:rPr>
                <a:t>If you are working in PowerPoint for Windows and have finished your poster, save as PDF and the bars will not be included. You can also delete them by going to VIEW &gt; MASTER. On the Mac adjust the Page-Setup to match the Page-Setup in PowerPoint before you create a PDF. You can also delete them from the Slide Master.</a:t>
              </a:r>
            </a:p>
            <a:p>
              <a:pPr marL="0" marR="0" lvl="0" indent="0" algn="l" defTabSz="85725"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smtClean="0">
                <a:ln>
                  <a:noFill/>
                </a:ln>
                <a:solidFill>
                  <a:prstClr val="white">
                    <a:lumMod val="75000"/>
                  </a:prstClr>
                </a:solidFill>
                <a:effectLst/>
                <a:uLnTx/>
                <a:uFillTx/>
                <a:latin typeface="Trebuchet MS" pitchFamily="34" charset="0"/>
              </a:endParaRPr>
            </a:p>
            <a:p>
              <a:pPr marL="0" marR="0" lvl="0" indent="0" algn="ctr" defTabSz="1138756"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smtClean="0">
                  <a:ln>
                    <a:noFill/>
                  </a:ln>
                  <a:solidFill>
                    <a:srgbClr val="FFC000"/>
                  </a:solidFill>
                  <a:effectLst/>
                  <a:uLnTx/>
                  <a:uFillTx/>
                  <a:latin typeface="Trebuchet MS" pitchFamily="34" charset="0"/>
                </a:rPr>
                <a:t>Save your work</a:t>
              </a:r>
            </a:p>
            <a:p>
              <a:pPr marL="0" marR="0" lvl="0" indent="0" algn="l" defTabSz="85725"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white">
                      <a:lumMod val="75000"/>
                    </a:prstClr>
                  </a:solidFill>
                  <a:effectLst/>
                  <a:uLnTx/>
                  <a:uFillTx/>
                  <a:latin typeface="Trebuchet MS" pitchFamily="34" charset="0"/>
                </a:rPr>
                <a:t>Save your template as a PowerPoint document. For printing, save as PowerPoint of “Print-quality” PDF.</a:t>
              </a:r>
            </a:p>
            <a:p>
              <a:pPr marL="0" marR="0" lvl="0" indent="0" algn="l" defTabSz="85725" rtl="0" eaLnBrk="1" fontAlgn="auto" latinLnBrk="0" hangingPunct="1">
                <a:lnSpc>
                  <a:spcPct val="100000"/>
                </a:lnSpc>
                <a:spcBef>
                  <a:spcPts val="0"/>
                </a:spcBef>
                <a:spcAft>
                  <a:spcPts val="0"/>
                </a:spcAft>
                <a:buClrTx/>
                <a:buSzTx/>
                <a:buFontTx/>
                <a:buNone/>
                <a:tabLst/>
                <a:defRPr/>
              </a:pPr>
              <a:endParaRPr lang="en-US" sz="1800" b="0" baseline="0" dirty="0" smtClean="0">
                <a:solidFill>
                  <a:schemeClr val="bg1">
                    <a:lumMod val="75000"/>
                  </a:schemeClr>
                </a:solidFill>
                <a:latin typeface="Trebuchet MS" pitchFamily="34" charset="0"/>
              </a:endParaRPr>
            </a:p>
            <a:p>
              <a:pPr marL="0" marR="0" lvl="0" indent="0" algn="ctr" defTabSz="1138756"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smtClean="0">
                  <a:ln>
                    <a:noFill/>
                  </a:ln>
                  <a:solidFill>
                    <a:srgbClr val="FFC000"/>
                  </a:solidFill>
                  <a:effectLst/>
                  <a:uLnTx/>
                  <a:uFillTx/>
                  <a:latin typeface="Trebuchet MS" pitchFamily="34" charset="0"/>
                </a:rPr>
                <a:t>Print your poster</a:t>
              </a:r>
            </a:p>
            <a:p>
              <a:pPr marL="0" marR="0" lvl="0" indent="0" algn="l" defTabSz="85725"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white">
                      <a:lumMod val="75000"/>
                    </a:prstClr>
                  </a:solidFill>
                  <a:effectLst/>
                  <a:uLnTx/>
                  <a:uFillTx/>
                  <a:latin typeface="Trebuchet MS" pitchFamily="34" charset="0"/>
                </a:rPr>
                <a:t>When you are ready to have your poster printed go online to PosterPresentations.com and click on the “Order Your Poster” button. Choose the poster type the best suits your needs and submit your order. If you submit a PowerPoint document you will be receiving a PDF proof for your approval prior to printing. If your order is placed and paid for before noon, Pacific, Monday through Friday, your order will ship out that same day. Next day, Second day, Third day, and Free Ground services are offered. Go to PosterPresentations.com for more information.</a:t>
              </a:r>
            </a:p>
            <a:p>
              <a:pPr marL="0" marR="0" lvl="0" indent="0" algn="l" defTabSz="85725" rtl="0" eaLnBrk="1" fontAlgn="auto" latinLnBrk="0" hangingPunct="1">
                <a:lnSpc>
                  <a:spcPct val="100000"/>
                </a:lnSpc>
                <a:spcBef>
                  <a:spcPts val="0"/>
                </a:spcBef>
                <a:spcAft>
                  <a:spcPts val="0"/>
                </a:spcAft>
                <a:buClrTx/>
                <a:buSzTx/>
                <a:buFontTx/>
                <a:buNone/>
                <a:tabLst/>
                <a:defRPr/>
              </a:pPr>
              <a:endParaRPr kumimoji="0" lang="en-US" sz="2100" b="0" i="0" u="none" strike="noStrike" kern="1200" cap="none" spc="0" normalizeH="0" baseline="0" noProof="0" dirty="0" smtClean="0">
                <a:ln>
                  <a:noFill/>
                </a:ln>
                <a:solidFill>
                  <a:prstClr val="white">
                    <a:lumMod val="75000"/>
                  </a:prstClr>
                </a:solidFill>
                <a:effectLst/>
                <a:uLnTx/>
                <a:uFillTx/>
                <a:latin typeface="Trebuchet MS" pitchFamily="34" charset="0"/>
              </a:endParaRPr>
            </a:p>
          </p:txBody>
        </p:sp>
        <p:graphicFrame>
          <p:nvGraphicFramePr>
            <p:cNvPr id="68" name="Object 67"/>
            <p:cNvGraphicFramePr>
              <a:graphicFrameLocks noChangeAspect="1"/>
            </p:cNvGraphicFramePr>
            <p:nvPr userDrawn="1">
              <p:extLst>
                <p:ext uri="{D42A27DB-BD31-4B8C-83A1-F6EECF244321}">
                  <p14:modId xmlns:p14="http://schemas.microsoft.com/office/powerpoint/2010/main" val="2989431727"/>
                </p:ext>
              </p:extLst>
            </p:nvPr>
          </p:nvGraphicFramePr>
          <p:xfrm>
            <a:off x="46915679" y="3349444"/>
            <a:ext cx="5586150" cy="2063772"/>
          </p:xfrm>
          <a:graphic>
            <a:graphicData uri="http://schemas.openxmlformats.org/presentationml/2006/ole">
              <mc:AlternateContent xmlns:mc="http://schemas.openxmlformats.org/markup-compatibility/2006">
                <mc:Choice xmlns:v="urn:schemas-microsoft-com:vml" Requires="v">
                  <p:oleObj spid="_x0000_s1388" name="Image" r:id="rId12" imgW="4571429" imgH="1688889" progId="">
                    <p:embed/>
                  </p:oleObj>
                </mc:Choice>
                <mc:Fallback>
                  <p:oleObj name="Image" r:id="rId12" imgW="4571429" imgH="1688889" progId="">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6915679" y="3349444"/>
                          <a:ext cx="5586150" cy="206377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69" name="Picture 68"/>
            <p:cNvPicPr>
              <a:picLocks noChangeAspect="1"/>
            </p:cNvPicPr>
            <p:nvPr userDrawn="1"/>
          </p:nvPicPr>
          <p:blipFill>
            <a:blip r:embed="rId14" cstate="print"/>
            <a:stretch>
              <a:fillRect/>
            </a:stretch>
          </p:blipFill>
          <p:spPr>
            <a:xfrm>
              <a:off x="44621819" y="7740040"/>
              <a:ext cx="2969584" cy="1370577"/>
            </a:xfrm>
            <a:prstGeom prst="rect">
              <a:avLst/>
            </a:prstGeom>
            <a:ln>
              <a:noFill/>
            </a:ln>
          </p:spPr>
        </p:pic>
        <p:graphicFrame>
          <p:nvGraphicFramePr>
            <p:cNvPr id="70" name="Object 69"/>
            <p:cNvGraphicFramePr>
              <a:graphicFrameLocks noChangeAspect="1"/>
            </p:cNvGraphicFramePr>
            <p:nvPr userDrawn="1">
              <p:extLst>
                <p:ext uri="{D42A27DB-BD31-4B8C-83A1-F6EECF244321}">
                  <p14:modId xmlns:p14="http://schemas.microsoft.com/office/powerpoint/2010/main" val="2574947463"/>
                </p:ext>
              </p:extLst>
            </p:nvPr>
          </p:nvGraphicFramePr>
          <p:xfrm>
            <a:off x="44629619" y="12347263"/>
            <a:ext cx="1482266" cy="992162"/>
          </p:xfrm>
          <a:graphic>
            <a:graphicData uri="http://schemas.openxmlformats.org/presentationml/2006/ole">
              <mc:AlternateContent xmlns:mc="http://schemas.openxmlformats.org/markup-compatibility/2006">
                <mc:Choice xmlns:v="urn:schemas-microsoft-com:vml" Requires="v">
                  <p:oleObj spid="_x0000_s1389" name="Image" r:id="rId15" imgW="1574603" imgH="1053968" progId="">
                    <p:embed/>
                  </p:oleObj>
                </mc:Choice>
                <mc:Fallback>
                  <p:oleObj name="Image" r:id="rId15" imgW="1574603" imgH="1053968" progId="">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4629619" y="12347263"/>
                          <a:ext cx="1482266" cy="9921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71" name="Group 70"/>
            <p:cNvGrpSpPr/>
            <p:nvPr userDrawn="1"/>
          </p:nvGrpSpPr>
          <p:grpSpPr>
            <a:xfrm>
              <a:off x="44487207" y="29414596"/>
              <a:ext cx="10354213" cy="1439746"/>
              <a:chOff x="44200453" y="28362386"/>
              <a:chExt cx="9771399" cy="1240678"/>
            </a:xfrm>
          </p:grpSpPr>
          <p:sp>
            <p:nvSpPr>
              <p:cNvPr id="73" name="Rounded Rectangle 72"/>
              <p:cNvSpPr/>
              <p:nvPr userDrawn="1"/>
            </p:nvSpPr>
            <p:spPr>
              <a:xfrm>
                <a:off x="44200453" y="28362386"/>
                <a:ext cx="9771398" cy="109062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4" name="Picture 7" descr="http://t2.gstatic.com/images?q=tbn:ANd9GcR4APHC6TT9w54M2zn_pvCiBxUNcspYPoVxirLRphBoJabfSvu7zw">
                <a:hlinkClick r:id="rId17"/>
              </p:cNvPr>
              <p:cNvPicPr>
                <a:picLocks noChangeAspect="1" noChangeArrowheads="1"/>
              </p:cNvPicPr>
              <p:nvPr userDrawn="1"/>
            </p:nvPicPr>
            <p:blipFill>
              <a:blip r:embed="rId18" cstate="print"/>
              <a:srcRect/>
              <a:stretch>
                <a:fillRect/>
              </a:stretch>
            </p:blipFill>
            <p:spPr bwMode="auto">
              <a:xfrm>
                <a:off x="44326393" y="28460718"/>
                <a:ext cx="914401" cy="914399"/>
              </a:xfrm>
              <a:prstGeom prst="rect">
                <a:avLst/>
              </a:prstGeom>
              <a:noFill/>
              <a:ln>
                <a:noFill/>
              </a:ln>
            </p:spPr>
          </p:pic>
          <p:sp>
            <p:nvSpPr>
              <p:cNvPr id="75" name="TextBox 74"/>
              <p:cNvSpPr txBox="1"/>
              <p:nvPr userDrawn="1"/>
            </p:nvSpPr>
            <p:spPr>
              <a:xfrm>
                <a:off x="45300664" y="28552281"/>
                <a:ext cx="8671188" cy="1050783"/>
              </a:xfrm>
              <a:prstGeom prst="rect">
                <a:avLst/>
              </a:prstGeom>
              <a:noFill/>
              <a:ln>
                <a:noFill/>
              </a:ln>
            </p:spPr>
            <p:txBody>
              <a:bodyPr wrap="square" rtlCol="0">
                <a:spAutoFit/>
              </a:bodyPr>
              <a:lstStyle/>
              <a:p>
                <a:r>
                  <a:rPr lang="en-US" sz="1800" dirty="0" smtClean="0">
                    <a:solidFill>
                      <a:schemeClr val="tx2"/>
                    </a:solidFill>
                    <a:latin typeface="Trebuchet MS" pitchFamily="34" charset="0"/>
                  </a:rPr>
                  <a:t>Student</a:t>
                </a:r>
                <a:r>
                  <a:rPr lang="en-US" sz="1800" baseline="0" dirty="0" smtClean="0">
                    <a:solidFill>
                      <a:schemeClr val="tx2"/>
                    </a:solidFill>
                    <a:latin typeface="Trebuchet MS" pitchFamily="34" charset="0"/>
                  </a:rPr>
                  <a:t> discounts are available on our </a:t>
                </a:r>
                <a:r>
                  <a:rPr lang="en-US" sz="1800" baseline="0" dirty="0" err="1" smtClean="0">
                    <a:solidFill>
                      <a:schemeClr val="tx2"/>
                    </a:solidFill>
                    <a:latin typeface="Trebuchet MS" pitchFamily="34" charset="0"/>
                  </a:rPr>
                  <a:t>Facebook</a:t>
                </a:r>
                <a:r>
                  <a:rPr lang="en-US" sz="1800" baseline="0" dirty="0" smtClean="0">
                    <a:solidFill>
                      <a:schemeClr val="tx2"/>
                    </a:solidFill>
                    <a:latin typeface="Trebuchet MS" pitchFamily="34" charset="0"/>
                  </a:rPr>
                  <a:t> page.</a:t>
                </a:r>
                <a:br>
                  <a:rPr lang="en-US" sz="1800" baseline="0" dirty="0" smtClean="0">
                    <a:solidFill>
                      <a:schemeClr val="tx2"/>
                    </a:solidFill>
                    <a:latin typeface="Trebuchet MS" pitchFamily="34" charset="0"/>
                  </a:rPr>
                </a:br>
                <a:r>
                  <a:rPr lang="en-US" sz="1800" baseline="0" dirty="0" smtClean="0">
                    <a:solidFill>
                      <a:schemeClr val="tx2"/>
                    </a:solidFill>
                    <a:latin typeface="Trebuchet MS" pitchFamily="34" charset="0"/>
                  </a:rPr>
                  <a:t>Go to </a:t>
                </a:r>
                <a:r>
                  <a:rPr lang="en-US" sz="1800" u="sng" baseline="0" dirty="0" smtClean="0">
                    <a:solidFill>
                      <a:schemeClr val="tx2"/>
                    </a:solidFill>
                    <a:latin typeface="Trebuchet MS" pitchFamily="34" charset="0"/>
                  </a:rPr>
                  <a:t>PosterPresentations.com</a:t>
                </a:r>
                <a:r>
                  <a:rPr lang="en-US" sz="1800" baseline="0" dirty="0" smtClean="0">
                    <a:solidFill>
                      <a:schemeClr val="tx2"/>
                    </a:solidFill>
                    <a:latin typeface="Trebuchet MS" pitchFamily="34" charset="0"/>
                  </a:rPr>
                  <a:t> and click on the FB icon. </a:t>
                </a:r>
                <a:endParaRPr lang="en-US" sz="1800" dirty="0">
                  <a:solidFill>
                    <a:schemeClr val="tx2"/>
                  </a:solidFill>
                  <a:latin typeface="Trebuchet MS" pitchFamily="34" charset="0"/>
                </a:endParaRPr>
              </a:p>
            </p:txBody>
          </p:sp>
        </p:grpSp>
        <p:sp>
          <p:nvSpPr>
            <p:cNvPr id="72" name="TextBox 71"/>
            <p:cNvSpPr txBox="1"/>
            <p:nvPr userDrawn="1"/>
          </p:nvSpPr>
          <p:spPr>
            <a:xfrm>
              <a:off x="44262808" y="31169782"/>
              <a:ext cx="6870216" cy="1109193"/>
            </a:xfrm>
            <a:prstGeom prst="rect">
              <a:avLst/>
            </a:prstGeom>
            <a:noFill/>
          </p:spPr>
          <p:txBody>
            <a:bodyPr wrap="square" lIns="65304" tIns="32651" rIns="65304" bIns="32651" rtlCol="0">
              <a:spAutoFit/>
            </a:bodyPr>
            <a:lstStyle/>
            <a:p>
              <a:pPr>
                <a:lnSpc>
                  <a:spcPts val="1950"/>
                </a:lnSpc>
              </a:pPr>
              <a:r>
                <a:rPr lang="en-US" sz="2100" dirty="0" smtClean="0">
                  <a:solidFill>
                    <a:schemeClr val="bg1"/>
                  </a:solidFill>
                </a:rPr>
                <a:t>© 2013</a:t>
              </a:r>
              <a:r>
                <a:rPr lang="en-US" sz="2100" baseline="0" dirty="0" smtClean="0">
                  <a:solidFill>
                    <a:schemeClr val="bg1"/>
                  </a:solidFill>
                </a:rPr>
                <a:t> </a:t>
              </a:r>
              <a:r>
                <a:rPr lang="en-US" sz="2100" dirty="0" smtClean="0">
                  <a:solidFill>
                    <a:schemeClr val="bg1"/>
                  </a:solidFill>
                </a:rPr>
                <a:t>PosterPresentations.com</a:t>
              </a:r>
              <a:br>
                <a:rPr lang="en-US" sz="2100" dirty="0" smtClean="0">
                  <a:solidFill>
                    <a:schemeClr val="bg1"/>
                  </a:solidFill>
                </a:rPr>
              </a:br>
              <a:r>
                <a:rPr lang="en-US" sz="21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        </a:t>
              </a:r>
            </a:p>
            <a:p>
              <a:pPr>
                <a:lnSpc>
                  <a:spcPts val="1950"/>
                </a:lnSpc>
              </a:pPr>
              <a:r>
                <a:rPr lang="en-US" sz="1800" baseline="0" dirty="0" smtClean="0">
                  <a:solidFill>
                    <a:schemeClr val="bg1"/>
                  </a:solidFill>
                </a:rPr>
                <a:t>     Berkeley CA </a:t>
              </a:r>
              <a:r>
                <a:rPr lang="en-US" sz="1500" baseline="0" dirty="0" smtClean="0">
                  <a:solidFill>
                    <a:schemeClr val="bg1"/>
                  </a:solidFill>
                </a:rPr>
                <a:t>94710</a:t>
              </a:r>
              <a:r>
                <a:rPr lang="en-US" sz="1800" baseline="0" dirty="0" smtClean="0">
                  <a:solidFill>
                    <a:schemeClr val="bg1"/>
                  </a:solidFill>
                </a:rPr>
                <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100" b="1" dirty="0">
                <a:solidFill>
                  <a:srgbClr val="FFFF00"/>
                </a:solidFill>
              </a:endParaRPr>
            </a:p>
          </p:txBody>
        </p:sp>
      </p:grpSp>
    </p:spTree>
  </p:cSld>
  <p:clrMap bg1="lt1" tx1="dk1" bg2="lt2" tx2="dk2" accent1="accent1" accent2="accent2" accent3="accent3" accent4="accent4" accent5="accent5" accent6="accent6" hlink="hlink" folHlink="folHlink"/>
  <p:sldLayoutIdLst>
    <p:sldLayoutId id="2147483652" r:id="rId1"/>
  </p:sldLayoutIdLst>
  <p:timing>
    <p:tnLst>
      <p:par>
        <p:cTn id="1" dur="indefinite" restart="never" nodeType="tmRoot"/>
      </p:par>
    </p:tnLst>
  </p:timing>
  <p:txStyles>
    <p:titleStyle>
      <a:lvl1pPr algn="ctr" defTabSz="3291675" rtl="0" eaLnBrk="1" latinLnBrk="0" hangingPunct="1">
        <a:spcBef>
          <a:spcPct val="0"/>
        </a:spcBef>
        <a:buNone/>
        <a:defRPr sz="6600" kern="1200">
          <a:solidFill>
            <a:schemeClr val="bg1"/>
          </a:solidFill>
          <a:latin typeface="Trebuchet MS" pitchFamily="34" charset="0"/>
          <a:ea typeface="+mj-ea"/>
          <a:cs typeface="+mj-cs"/>
        </a:defRPr>
      </a:lvl1pPr>
    </p:titleStyle>
    <p:bodyStyle>
      <a:lvl1pPr marL="1234379" indent="-1234379" algn="l" defTabSz="3291675" rtl="0" eaLnBrk="1" latinLnBrk="0" hangingPunct="1">
        <a:spcBef>
          <a:spcPct val="20000"/>
        </a:spcBef>
        <a:buFont typeface="Arial" pitchFamily="34" charset="0"/>
        <a:buChar char="•"/>
        <a:defRPr sz="11600" kern="1200">
          <a:solidFill>
            <a:schemeClr val="tx1"/>
          </a:solidFill>
          <a:latin typeface="+mn-lt"/>
          <a:ea typeface="+mn-ea"/>
          <a:cs typeface="+mn-cs"/>
        </a:defRPr>
      </a:lvl1pPr>
      <a:lvl2pPr marL="2674487" indent="-1028648" algn="l" defTabSz="3291675" rtl="0" eaLnBrk="1" latinLnBrk="0" hangingPunct="1">
        <a:spcBef>
          <a:spcPct val="20000"/>
        </a:spcBef>
        <a:buFont typeface="Arial" pitchFamily="34" charset="0"/>
        <a:buChar char="–"/>
        <a:defRPr sz="10100" kern="1200">
          <a:solidFill>
            <a:schemeClr val="tx1"/>
          </a:solidFill>
          <a:latin typeface="+mn-lt"/>
          <a:ea typeface="+mn-ea"/>
          <a:cs typeface="+mn-cs"/>
        </a:defRPr>
      </a:lvl2pPr>
      <a:lvl3pPr marL="4114595" indent="-822920" algn="l" defTabSz="3291675" rtl="0" eaLnBrk="1" latinLnBrk="0" hangingPunct="1">
        <a:spcBef>
          <a:spcPct val="20000"/>
        </a:spcBef>
        <a:buFont typeface="Arial" pitchFamily="34" charset="0"/>
        <a:buChar char="•"/>
        <a:defRPr sz="8700" kern="1200">
          <a:solidFill>
            <a:schemeClr val="tx1"/>
          </a:solidFill>
          <a:latin typeface="+mn-lt"/>
          <a:ea typeface="+mn-ea"/>
          <a:cs typeface="+mn-cs"/>
        </a:defRPr>
      </a:lvl3pPr>
      <a:lvl4pPr marL="5760433" indent="-822920" algn="l" defTabSz="3291675" rtl="0" eaLnBrk="1" latinLnBrk="0" hangingPunct="1">
        <a:spcBef>
          <a:spcPct val="20000"/>
        </a:spcBef>
        <a:buFont typeface="Arial" pitchFamily="34" charset="0"/>
        <a:buChar char="–"/>
        <a:defRPr sz="7200" kern="1200">
          <a:solidFill>
            <a:schemeClr val="tx1"/>
          </a:solidFill>
          <a:latin typeface="+mn-lt"/>
          <a:ea typeface="+mn-ea"/>
          <a:cs typeface="+mn-cs"/>
        </a:defRPr>
      </a:lvl4pPr>
      <a:lvl5pPr marL="7406270" indent="-822920" algn="l" defTabSz="3291675" rtl="0" eaLnBrk="1" latinLnBrk="0" hangingPunct="1">
        <a:spcBef>
          <a:spcPct val="20000"/>
        </a:spcBef>
        <a:buFont typeface="Arial" pitchFamily="34" charset="0"/>
        <a:buChar char="»"/>
        <a:defRPr sz="7200" kern="1200">
          <a:solidFill>
            <a:schemeClr val="tx1"/>
          </a:solidFill>
          <a:latin typeface="+mn-lt"/>
          <a:ea typeface="+mn-ea"/>
          <a:cs typeface="+mn-cs"/>
        </a:defRPr>
      </a:lvl5pPr>
      <a:lvl6pPr marL="9052108" indent="-822920" algn="l" defTabSz="3291675" rtl="0" eaLnBrk="1" latinLnBrk="0" hangingPunct="1">
        <a:spcBef>
          <a:spcPct val="20000"/>
        </a:spcBef>
        <a:buFont typeface="Arial" pitchFamily="34" charset="0"/>
        <a:buChar char="•"/>
        <a:defRPr sz="7200" kern="1200">
          <a:solidFill>
            <a:schemeClr val="tx1"/>
          </a:solidFill>
          <a:latin typeface="+mn-lt"/>
          <a:ea typeface="+mn-ea"/>
          <a:cs typeface="+mn-cs"/>
        </a:defRPr>
      </a:lvl6pPr>
      <a:lvl7pPr marL="10697945" indent="-822920" algn="l" defTabSz="3291675" rtl="0" eaLnBrk="1" latinLnBrk="0" hangingPunct="1">
        <a:spcBef>
          <a:spcPct val="20000"/>
        </a:spcBef>
        <a:buFont typeface="Arial" pitchFamily="34" charset="0"/>
        <a:buChar char="•"/>
        <a:defRPr sz="7200" kern="1200">
          <a:solidFill>
            <a:schemeClr val="tx1"/>
          </a:solidFill>
          <a:latin typeface="+mn-lt"/>
          <a:ea typeface="+mn-ea"/>
          <a:cs typeface="+mn-cs"/>
        </a:defRPr>
      </a:lvl7pPr>
      <a:lvl8pPr marL="12343783" indent="-822920" algn="l" defTabSz="3291675" rtl="0" eaLnBrk="1" latinLnBrk="0" hangingPunct="1">
        <a:spcBef>
          <a:spcPct val="20000"/>
        </a:spcBef>
        <a:buFont typeface="Arial" pitchFamily="34" charset="0"/>
        <a:buChar char="•"/>
        <a:defRPr sz="7200" kern="1200">
          <a:solidFill>
            <a:schemeClr val="tx1"/>
          </a:solidFill>
          <a:latin typeface="+mn-lt"/>
          <a:ea typeface="+mn-ea"/>
          <a:cs typeface="+mn-cs"/>
        </a:defRPr>
      </a:lvl8pPr>
      <a:lvl9pPr marL="13989620" indent="-822920" algn="l" defTabSz="3291675" rtl="0" eaLnBrk="1" latinLnBrk="0" hangingPunct="1">
        <a:spcBef>
          <a:spcPct val="20000"/>
        </a:spcBef>
        <a:buFont typeface="Arial" pitchFamily="34" charset="0"/>
        <a:buChar char="•"/>
        <a:defRPr sz="7200" kern="1200">
          <a:solidFill>
            <a:schemeClr val="tx1"/>
          </a:solidFill>
          <a:latin typeface="+mn-lt"/>
          <a:ea typeface="+mn-ea"/>
          <a:cs typeface="+mn-cs"/>
        </a:defRPr>
      </a:lvl9pPr>
    </p:bodyStyle>
    <p:otherStyle>
      <a:defPPr>
        <a:defRPr lang="en-US"/>
      </a:defPPr>
      <a:lvl1pPr marL="0" algn="l" defTabSz="3291675" rtl="0" eaLnBrk="1" latinLnBrk="0" hangingPunct="1">
        <a:defRPr sz="6500" kern="1200">
          <a:solidFill>
            <a:schemeClr val="tx1"/>
          </a:solidFill>
          <a:latin typeface="+mn-lt"/>
          <a:ea typeface="+mn-ea"/>
          <a:cs typeface="+mn-cs"/>
        </a:defRPr>
      </a:lvl1pPr>
      <a:lvl2pPr marL="1645838" algn="l" defTabSz="3291675" rtl="0" eaLnBrk="1" latinLnBrk="0" hangingPunct="1">
        <a:defRPr sz="6500" kern="1200">
          <a:solidFill>
            <a:schemeClr val="tx1"/>
          </a:solidFill>
          <a:latin typeface="+mn-lt"/>
          <a:ea typeface="+mn-ea"/>
          <a:cs typeface="+mn-cs"/>
        </a:defRPr>
      </a:lvl2pPr>
      <a:lvl3pPr marL="3291675" algn="l" defTabSz="3291675" rtl="0" eaLnBrk="1" latinLnBrk="0" hangingPunct="1">
        <a:defRPr sz="6500" kern="1200">
          <a:solidFill>
            <a:schemeClr val="tx1"/>
          </a:solidFill>
          <a:latin typeface="+mn-lt"/>
          <a:ea typeface="+mn-ea"/>
          <a:cs typeface="+mn-cs"/>
        </a:defRPr>
      </a:lvl3pPr>
      <a:lvl4pPr marL="4937513" algn="l" defTabSz="3291675" rtl="0" eaLnBrk="1" latinLnBrk="0" hangingPunct="1">
        <a:defRPr sz="6500" kern="1200">
          <a:solidFill>
            <a:schemeClr val="tx1"/>
          </a:solidFill>
          <a:latin typeface="+mn-lt"/>
          <a:ea typeface="+mn-ea"/>
          <a:cs typeface="+mn-cs"/>
        </a:defRPr>
      </a:lvl4pPr>
      <a:lvl5pPr marL="6583351" algn="l" defTabSz="3291675" rtl="0" eaLnBrk="1" latinLnBrk="0" hangingPunct="1">
        <a:defRPr sz="6500" kern="1200">
          <a:solidFill>
            <a:schemeClr val="tx1"/>
          </a:solidFill>
          <a:latin typeface="+mn-lt"/>
          <a:ea typeface="+mn-ea"/>
          <a:cs typeface="+mn-cs"/>
        </a:defRPr>
      </a:lvl5pPr>
      <a:lvl6pPr marL="8229189" algn="l" defTabSz="3291675" rtl="0" eaLnBrk="1" latinLnBrk="0" hangingPunct="1">
        <a:defRPr sz="6500" kern="1200">
          <a:solidFill>
            <a:schemeClr val="tx1"/>
          </a:solidFill>
          <a:latin typeface="+mn-lt"/>
          <a:ea typeface="+mn-ea"/>
          <a:cs typeface="+mn-cs"/>
        </a:defRPr>
      </a:lvl6pPr>
      <a:lvl7pPr marL="9875027" algn="l" defTabSz="3291675" rtl="0" eaLnBrk="1" latinLnBrk="0" hangingPunct="1">
        <a:defRPr sz="6500" kern="1200">
          <a:solidFill>
            <a:schemeClr val="tx1"/>
          </a:solidFill>
          <a:latin typeface="+mn-lt"/>
          <a:ea typeface="+mn-ea"/>
          <a:cs typeface="+mn-cs"/>
        </a:defRPr>
      </a:lvl7pPr>
      <a:lvl8pPr marL="11520864" algn="l" defTabSz="3291675" rtl="0" eaLnBrk="1" latinLnBrk="0" hangingPunct="1">
        <a:defRPr sz="6500" kern="1200">
          <a:solidFill>
            <a:schemeClr val="tx1"/>
          </a:solidFill>
          <a:latin typeface="+mn-lt"/>
          <a:ea typeface="+mn-ea"/>
          <a:cs typeface="+mn-cs"/>
        </a:defRPr>
      </a:lvl8pPr>
      <a:lvl9pPr marL="13166702" algn="l" defTabSz="3291675" rtl="0" eaLnBrk="1" latinLnBrk="0" hangingPunct="1">
        <a:defRPr sz="6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 name="29 Dikdörtgen"/>
          <p:cNvSpPr/>
          <p:nvPr/>
        </p:nvSpPr>
        <p:spPr>
          <a:xfrm>
            <a:off x="0" y="-76864"/>
            <a:ext cx="25203150" cy="4380849"/>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2" name="31 Dikdörtgen"/>
          <p:cNvSpPr/>
          <p:nvPr/>
        </p:nvSpPr>
        <p:spPr>
          <a:xfrm>
            <a:off x="680167" y="5581461"/>
            <a:ext cx="11490586" cy="26459517"/>
          </a:xfrm>
          <a:prstGeom prst="rect">
            <a:avLst/>
          </a:prstGeom>
          <a:solidFill>
            <a:schemeClr val="accent3">
              <a:lumMod val="20000"/>
              <a:lumOff val="80000"/>
            </a:schemeClr>
          </a:solidFill>
          <a:ln>
            <a:solidFill>
              <a:schemeClr val="accent4">
                <a:lumMod val="20000"/>
                <a:lumOff val="80000"/>
              </a:schemeClr>
            </a:solidFill>
          </a:ln>
        </p:spPr>
        <p:style>
          <a:lnRef idx="2">
            <a:schemeClr val="dk1"/>
          </a:lnRef>
          <a:fillRef idx="1">
            <a:schemeClr val="lt1"/>
          </a:fillRef>
          <a:effectRef idx="0">
            <a:schemeClr val="dk1"/>
          </a:effectRef>
          <a:fontRef idx="minor">
            <a:schemeClr val="dk1"/>
          </a:fontRef>
        </p:style>
        <p:txBody>
          <a:bodyPr rtlCol="0" anchor="ctr"/>
          <a:lstStyle/>
          <a:p>
            <a:pPr lvl="0" algn="just" defTabSz="914400" eaLnBrk="0" fontAlgn="base" hangingPunct="0">
              <a:lnSpc>
                <a:spcPct val="115000"/>
              </a:lnSpc>
              <a:spcBef>
                <a:spcPct val="20000"/>
              </a:spcBef>
              <a:spcAft>
                <a:spcPts val="1000"/>
              </a:spcAft>
              <a:defRPr/>
            </a:pPr>
            <a:endParaRPr lang="tr-TR" sz="1200" kern="0" dirty="0">
              <a:solidFill>
                <a:srgbClr val="000000"/>
              </a:solidFill>
              <a:latin typeface="Times New Roman" pitchFamily="18" charset="0"/>
              <a:ea typeface="Calibri"/>
              <a:cs typeface="Times New Roman" pitchFamily="18" charset="0"/>
            </a:endParaRPr>
          </a:p>
        </p:txBody>
      </p:sp>
      <p:sp>
        <p:nvSpPr>
          <p:cNvPr id="6" name="Text Placeholder 5"/>
          <p:cNvSpPr>
            <a:spLocks noGrp="1"/>
          </p:cNvSpPr>
          <p:nvPr>
            <p:ph type="body" sz="quarter" idx="20"/>
          </p:nvPr>
        </p:nvSpPr>
        <p:spPr>
          <a:xfrm>
            <a:off x="680167" y="5581461"/>
            <a:ext cx="11535703" cy="2792518"/>
          </a:xfrm>
          <a:solidFill>
            <a:schemeClr val="accent3">
              <a:lumMod val="20000"/>
              <a:lumOff val="80000"/>
            </a:schemeClr>
          </a:solidFill>
        </p:spPr>
        <p:txBody>
          <a:bodyPr/>
          <a:lstStyle/>
          <a:p>
            <a:pPr lvl="0" algn="just" defTabSz="914400" eaLnBrk="0" fontAlgn="base" hangingPunct="0">
              <a:lnSpc>
                <a:spcPct val="115000"/>
              </a:lnSpc>
              <a:spcAft>
                <a:spcPts val="1000"/>
              </a:spcAft>
              <a:defRPr/>
            </a:pPr>
            <a:r>
              <a:rPr lang="tr-TR" sz="2600" b="0" u="none" kern="0" dirty="0" smtClean="0">
                <a:solidFill>
                  <a:srgbClr val="000000"/>
                </a:solidFill>
                <a:latin typeface="Times New Roman" pitchFamily="18" charset="0"/>
                <a:ea typeface="Calibri"/>
                <a:cs typeface="Times New Roman" pitchFamily="18" charset="0"/>
              </a:rPr>
              <a:t> </a:t>
            </a:r>
            <a:r>
              <a:rPr lang="tr-TR" sz="2600" u="none" kern="0" dirty="0" smtClean="0">
                <a:solidFill>
                  <a:srgbClr val="000000"/>
                </a:solidFill>
                <a:latin typeface="Times New Roman" pitchFamily="18" charset="0"/>
                <a:ea typeface="Calibri"/>
                <a:cs typeface="Times New Roman" pitchFamily="18" charset="0"/>
              </a:rPr>
              <a:t>GİRİŞ</a:t>
            </a:r>
          </a:p>
          <a:p>
            <a:pPr lvl="0" algn="just" defTabSz="914400" eaLnBrk="0" fontAlgn="base" hangingPunct="0">
              <a:lnSpc>
                <a:spcPct val="115000"/>
              </a:lnSpc>
              <a:spcAft>
                <a:spcPts val="1000"/>
              </a:spcAft>
              <a:defRPr/>
            </a:pPr>
            <a:r>
              <a:rPr lang="tr-TR" sz="2600" b="0" u="none" kern="0" dirty="0">
                <a:solidFill>
                  <a:srgbClr val="000000"/>
                </a:solidFill>
                <a:latin typeface="Times New Roman" pitchFamily="18" charset="0"/>
                <a:ea typeface="Calibri"/>
                <a:cs typeface="Times New Roman" pitchFamily="18" charset="0"/>
              </a:rPr>
              <a:t> </a:t>
            </a:r>
            <a:r>
              <a:rPr lang="tr-TR" sz="2600" b="0" u="none" kern="0" dirty="0" smtClean="0">
                <a:solidFill>
                  <a:srgbClr val="000000"/>
                </a:solidFill>
                <a:latin typeface="Times New Roman" pitchFamily="18" charset="0"/>
                <a:ea typeface="Calibri"/>
                <a:cs typeface="Times New Roman" pitchFamily="18" charset="0"/>
              </a:rPr>
              <a:t>   </a:t>
            </a:r>
            <a:r>
              <a:rPr lang="tr-TR" b="0" u="none" kern="0" dirty="0" smtClean="0">
                <a:solidFill>
                  <a:srgbClr val="000000"/>
                </a:solidFill>
                <a:latin typeface="Times New Roman" pitchFamily="18" charset="0"/>
                <a:ea typeface="Calibri"/>
                <a:cs typeface="Times New Roman" pitchFamily="18" charset="0"/>
              </a:rPr>
              <a:t>Bu </a:t>
            </a:r>
            <a:r>
              <a:rPr lang="tr-TR" b="0" u="none" kern="0" dirty="0">
                <a:solidFill>
                  <a:srgbClr val="000000"/>
                </a:solidFill>
                <a:latin typeface="Times New Roman" pitchFamily="18" charset="0"/>
                <a:ea typeface="Calibri"/>
                <a:cs typeface="Times New Roman" pitchFamily="18" charset="0"/>
              </a:rPr>
              <a:t>çalışma, Türkiye genelinde 81 ilde bulunan 83 Halk Sağlığı </a:t>
            </a:r>
            <a:r>
              <a:rPr lang="tr-TR" b="0" u="none" kern="0" dirty="0" smtClean="0">
                <a:solidFill>
                  <a:srgbClr val="000000"/>
                </a:solidFill>
                <a:latin typeface="Times New Roman" pitchFamily="18" charset="0"/>
                <a:ea typeface="Calibri"/>
                <a:cs typeface="Times New Roman" pitchFamily="18" charset="0"/>
              </a:rPr>
              <a:t>Laboratuvarından (HSL), L1 tipi HSL’ </a:t>
            </a:r>
            <a:r>
              <a:rPr lang="tr-TR" b="0" u="none" kern="0" dirty="0" err="1" smtClean="0">
                <a:solidFill>
                  <a:srgbClr val="000000"/>
                </a:solidFill>
                <a:latin typeface="Times New Roman" pitchFamily="18" charset="0"/>
                <a:ea typeface="Calibri"/>
                <a:cs typeface="Times New Roman" pitchFamily="18" charset="0"/>
              </a:rPr>
              <a:t>lerin</a:t>
            </a:r>
            <a:r>
              <a:rPr lang="tr-TR" b="0" u="none" kern="0" dirty="0" smtClean="0">
                <a:solidFill>
                  <a:srgbClr val="000000"/>
                </a:solidFill>
                <a:latin typeface="Times New Roman" pitchFamily="18" charset="0"/>
                <a:ea typeface="Calibri"/>
                <a:cs typeface="Times New Roman" pitchFamily="18" charset="0"/>
              </a:rPr>
              <a:t> TS </a:t>
            </a:r>
            <a:r>
              <a:rPr lang="tr-TR" b="0" u="none" kern="0" dirty="0">
                <a:solidFill>
                  <a:srgbClr val="000000"/>
                </a:solidFill>
                <a:latin typeface="Times New Roman" pitchFamily="18" charset="0"/>
                <a:ea typeface="Calibri"/>
                <a:cs typeface="Times New Roman" pitchFamily="18" charset="0"/>
              </a:rPr>
              <a:t>EN ISO/IEC 17025 “Deney ve Kalibrasyon Laboratuvarlarının Yeterliliği İçin Genel Şartlar” standardına göre </a:t>
            </a:r>
            <a:r>
              <a:rPr lang="tr-TR" b="0" u="none" kern="0" dirty="0" smtClean="0">
                <a:solidFill>
                  <a:srgbClr val="000000"/>
                </a:solidFill>
                <a:latin typeface="Times New Roman" pitchFamily="18" charset="0"/>
                <a:ea typeface="Calibri"/>
                <a:cs typeface="Times New Roman" pitchFamily="18" charset="0"/>
              </a:rPr>
              <a:t>akreditasyon durumunun hedefler doğrultusunda yıllara göre dağılımının belirlenmesi amacıyla </a:t>
            </a:r>
            <a:r>
              <a:rPr lang="tr-TR" b="0" u="none" kern="0" dirty="0">
                <a:solidFill>
                  <a:srgbClr val="000000"/>
                </a:solidFill>
                <a:latin typeface="Times New Roman" pitchFamily="18" charset="0"/>
                <a:ea typeface="Calibri"/>
                <a:cs typeface="Times New Roman" pitchFamily="18" charset="0"/>
              </a:rPr>
              <a:t>yapıldı.</a:t>
            </a:r>
          </a:p>
          <a:p>
            <a:endParaRPr lang="en-US" sz="3600" dirty="0"/>
          </a:p>
        </p:txBody>
      </p:sp>
      <p:sp>
        <p:nvSpPr>
          <p:cNvPr id="12" name="Text Placeholder 11"/>
          <p:cNvSpPr>
            <a:spLocks noGrp="1"/>
          </p:cNvSpPr>
          <p:nvPr>
            <p:ph type="body" sz="quarter" idx="26"/>
          </p:nvPr>
        </p:nvSpPr>
        <p:spPr>
          <a:xfrm>
            <a:off x="12578225" y="14028823"/>
            <a:ext cx="12342261" cy="3153155"/>
          </a:xfrm>
          <a:solidFill>
            <a:schemeClr val="accent3">
              <a:lumMod val="20000"/>
              <a:lumOff val="80000"/>
            </a:schemeClr>
          </a:solidFill>
        </p:spPr>
        <p:style>
          <a:lnRef idx="2">
            <a:schemeClr val="dk1"/>
          </a:lnRef>
          <a:fillRef idx="1">
            <a:schemeClr val="lt1"/>
          </a:fillRef>
          <a:effectRef idx="0">
            <a:schemeClr val="dk1"/>
          </a:effectRef>
          <a:fontRef idx="minor">
            <a:schemeClr val="dk1"/>
          </a:fontRef>
        </p:style>
        <p:txBody>
          <a:bodyPr/>
          <a:lstStyle/>
          <a:p>
            <a:r>
              <a:rPr lang="tr-TR" sz="2800" dirty="0">
                <a:latin typeface="Times New Roman" pitchFamily="18" charset="0"/>
                <a:cs typeface="Times New Roman" pitchFamily="18" charset="0"/>
              </a:rPr>
              <a:t>AKREDİTASYON AŞAMASINDAKİ HSL’ LER </a:t>
            </a:r>
            <a:r>
              <a:rPr lang="tr-TR" sz="2800" dirty="0" smtClean="0">
                <a:latin typeface="Times New Roman" pitchFamily="18" charset="0"/>
                <a:cs typeface="Times New Roman" pitchFamily="18" charset="0"/>
              </a:rPr>
              <a:t>(KASIM </a:t>
            </a:r>
            <a:r>
              <a:rPr lang="tr-TR" sz="2800" dirty="0">
                <a:latin typeface="Times New Roman" pitchFamily="18" charset="0"/>
                <a:cs typeface="Times New Roman" pitchFamily="18" charset="0"/>
              </a:rPr>
              <a:t>2016)</a:t>
            </a:r>
          </a:p>
          <a:p>
            <a:r>
              <a:rPr lang="tr-TR" sz="2800" dirty="0" smtClean="0">
                <a:latin typeface="Times New Roman" pitchFamily="18" charset="0"/>
                <a:cs typeface="Times New Roman" pitchFamily="18" charset="0"/>
              </a:rPr>
              <a:t>•ANKARA </a:t>
            </a:r>
            <a:r>
              <a:rPr lang="tr-TR" sz="2800" dirty="0">
                <a:latin typeface="Times New Roman" pitchFamily="18" charset="0"/>
                <a:cs typeface="Times New Roman" pitchFamily="18" charset="0"/>
              </a:rPr>
              <a:t>HSL (TÜRKAK denetimi tamamlandı Sertifikasyon aşamasında bekleniyor)</a:t>
            </a:r>
          </a:p>
          <a:p>
            <a:r>
              <a:rPr lang="tr-TR" sz="2800" dirty="0" smtClean="0">
                <a:latin typeface="Times New Roman" pitchFamily="18" charset="0"/>
                <a:cs typeface="Times New Roman" pitchFamily="18" charset="0"/>
              </a:rPr>
              <a:t>•İSTANBUL </a:t>
            </a:r>
            <a:r>
              <a:rPr lang="tr-TR" sz="2800" dirty="0">
                <a:latin typeface="Times New Roman" pitchFamily="18" charset="0"/>
                <a:cs typeface="Times New Roman" pitchFamily="18" charset="0"/>
              </a:rPr>
              <a:t>2 NOLU HSL (Dosyalar TÜRKAK sayfasına yüklendi, TÜRKAK denetimi bekleniyor</a:t>
            </a:r>
            <a:r>
              <a:rPr lang="tr-TR" sz="2800" dirty="0" smtClean="0">
                <a:latin typeface="Times New Roman" pitchFamily="18" charset="0"/>
                <a:cs typeface="Times New Roman" pitchFamily="18" charset="0"/>
              </a:rPr>
              <a:t>)</a:t>
            </a:r>
          </a:p>
          <a:p>
            <a:endParaRPr lang="tr-TR" sz="2600" dirty="0">
              <a:latin typeface="Times New Roman" pitchFamily="18" charset="0"/>
              <a:cs typeface="Times New Roman" pitchFamily="18" charset="0"/>
            </a:endParaRPr>
          </a:p>
        </p:txBody>
      </p:sp>
      <p:sp>
        <p:nvSpPr>
          <p:cNvPr id="13" name="Text Placeholder 12"/>
          <p:cNvSpPr>
            <a:spLocks noGrp="1"/>
          </p:cNvSpPr>
          <p:nvPr>
            <p:ph type="body" sz="quarter" idx="27"/>
          </p:nvPr>
        </p:nvSpPr>
        <p:spPr>
          <a:xfrm>
            <a:off x="12601575" y="26739899"/>
            <a:ext cx="11682732" cy="505986"/>
          </a:xfrm>
        </p:spPr>
        <p:txBody>
          <a:bodyPr/>
          <a:lstStyle/>
          <a:p>
            <a:pPr algn="l"/>
            <a:r>
              <a:rPr lang="tr-TR" sz="3600" u="none" dirty="0" smtClean="0">
                <a:solidFill>
                  <a:schemeClr val="tx1"/>
                </a:solidFill>
                <a:latin typeface="Times New Roman" pitchFamily="18" charset="0"/>
                <a:cs typeface="Times New Roman" pitchFamily="18" charset="0"/>
              </a:rPr>
              <a:t>SONUÇ</a:t>
            </a:r>
            <a:endParaRPr lang="en-US" sz="3600" u="none" dirty="0">
              <a:solidFill>
                <a:schemeClr val="tx1"/>
              </a:solidFill>
              <a:latin typeface="Times New Roman" pitchFamily="18" charset="0"/>
              <a:cs typeface="Times New Roman" pitchFamily="18" charset="0"/>
            </a:endParaRPr>
          </a:p>
        </p:txBody>
      </p:sp>
      <p:sp>
        <p:nvSpPr>
          <p:cNvPr id="14" name="Text Placeholder 13"/>
          <p:cNvSpPr>
            <a:spLocks noGrp="1"/>
          </p:cNvSpPr>
          <p:nvPr>
            <p:ph type="body" sz="quarter" idx="28"/>
          </p:nvPr>
        </p:nvSpPr>
        <p:spPr>
          <a:xfrm>
            <a:off x="19055507" y="22477628"/>
            <a:ext cx="5857763" cy="638620"/>
          </a:xfrm>
        </p:spPr>
        <p:txBody>
          <a:bodyPr/>
          <a:lstStyle/>
          <a:p>
            <a:r>
              <a:rPr lang="tr-TR" dirty="0" smtClean="0"/>
              <a:t> </a:t>
            </a:r>
            <a:endParaRPr lang="en-US" dirty="0"/>
          </a:p>
        </p:txBody>
      </p:sp>
      <p:sp>
        <p:nvSpPr>
          <p:cNvPr id="43" name="Text Placeholder 42"/>
          <p:cNvSpPr>
            <a:spLocks noGrp="1"/>
          </p:cNvSpPr>
          <p:nvPr>
            <p:ph type="body" sz="quarter" idx="184"/>
          </p:nvPr>
        </p:nvSpPr>
        <p:spPr>
          <a:xfrm>
            <a:off x="4438649" y="2490952"/>
            <a:ext cx="16077774" cy="1074026"/>
          </a:xfrm>
        </p:spPr>
        <p:style>
          <a:lnRef idx="1">
            <a:schemeClr val="accent4"/>
          </a:lnRef>
          <a:fillRef idx="2">
            <a:schemeClr val="accent4"/>
          </a:fillRef>
          <a:effectRef idx="1">
            <a:schemeClr val="accent4"/>
          </a:effectRef>
          <a:fontRef idx="minor">
            <a:schemeClr val="dk1"/>
          </a:fontRef>
        </p:style>
        <p:txBody>
          <a:bodyPr>
            <a:normAutofit fontScale="92500" lnSpcReduction="20000"/>
          </a:bodyPr>
          <a:lstStyle/>
          <a:p>
            <a:r>
              <a:rPr lang="en-US" sz="3600" dirty="0" err="1" smtClean="0">
                <a:solidFill>
                  <a:schemeClr val="tx1"/>
                </a:solidFill>
              </a:rPr>
              <a:t>Nesrin</a:t>
            </a:r>
            <a:r>
              <a:rPr lang="en-US" sz="3600" dirty="0" smtClean="0">
                <a:solidFill>
                  <a:schemeClr val="tx1"/>
                </a:solidFill>
              </a:rPr>
              <a:t> </a:t>
            </a:r>
            <a:r>
              <a:rPr lang="en-US" sz="3600" dirty="0" smtClean="0">
                <a:solidFill>
                  <a:schemeClr val="tx1"/>
                </a:solidFill>
              </a:rPr>
              <a:t>GEVREK</a:t>
            </a:r>
            <a:r>
              <a:rPr lang="tr-TR" sz="3600" smtClean="0">
                <a:solidFill>
                  <a:schemeClr val="tx1"/>
                </a:solidFill>
              </a:rPr>
              <a:t>  </a:t>
            </a:r>
            <a:r>
              <a:rPr lang="en-US" sz="3600" dirty="0" err="1" smtClean="0">
                <a:solidFill>
                  <a:schemeClr val="tx1"/>
                </a:solidFill>
              </a:rPr>
              <a:t>Göktuğ</a:t>
            </a:r>
            <a:r>
              <a:rPr lang="en-US" sz="3600" dirty="0" smtClean="0">
                <a:solidFill>
                  <a:schemeClr val="tx1"/>
                </a:solidFill>
              </a:rPr>
              <a:t> </a:t>
            </a:r>
            <a:r>
              <a:rPr lang="en-US" sz="3600" dirty="0" smtClean="0">
                <a:solidFill>
                  <a:schemeClr val="tx1"/>
                </a:solidFill>
              </a:rPr>
              <a:t>BAYRAM</a:t>
            </a:r>
            <a:r>
              <a:rPr lang="tr-TR" sz="3600" dirty="0" smtClean="0">
                <a:solidFill>
                  <a:schemeClr val="tx1"/>
                </a:solidFill>
              </a:rPr>
              <a:t>   </a:t>
            </a:r>
            <a:r>
              <a:rPr lang="en-US" sz="3600" dirty="0" err="1" smtClean="0">
                <a:solidFill>
                  <a:schemeClr val="tx1"/>
                </a:solidFill>
              </a:rPr>
              <a:t>Uğur</a:t>
            </a:r>
            <a:r>
              <a:rPr lang="en-US" sz="3600" dirty="0" smtClean="0">
                <a:solidFill>
                  <a:schemeClr val="tx1"/>
                </a:solidFill>
              </a:rPr>
              <a:t> TOPC</a:t>
            </a:r>
            <a:r>
              <a:rPr lang="tr-TR" sz="3600" dirty="0" smtClean="0">
                <a:solidFill>
                  <a:schemeClr val="tx1"/>
                </a:solidFill>
              </a:rPr>
              <a:t>U   Edibe </a:t>
            </a:r>
            <a:r>
              <a:rPr lang="tr-TR" sz="3600" dirty="0" err="1">
                <a:solidFill>
                  <a:schemeClr val="tx1"/>
                </a:solidFill>
              </a:rPr>
              <a:t>Nurzen</a:t>
            </a:r>
            <a:r>
              <a:rPr lang="tr-TR" sz="3600" dirty="0">
                <a:solidFill>
                  <a:schemeClr val="tx1"/>
                </a:solidFill>
              </a:rPr>
              <a:t> BOZKURT </a:t>
            </a:r>
            <a:endParaRPr lang="en-US" sz="3600" dirty="0" smtClean="0">
              <a:solidFill>
                <a:schemeClr val="tx1"/>
              </a:solidFill>
            </a:endParaRPr>
          </a:p>
          <a:p>
            <a:r>
              <a:rPr lang="tr-TR" sz="3600" dirty="0" smtClean="0">
                <a:solidFill>
                  <a:schemeClr val="tx1"/>
                </a:solidFill>
              </a:rPr>
              <a:t>HALK SAĞLIĞI LABORATUVARLARI DAİRE BAŞKANLIĞI</a:t>
            </a:r>
            <a:endParaRPr lang="en-US" sz="3600" dirty="0">
              <a:solidFill>
                <a:schemeClr val="tx1"/>
              </a:solidFill>
            </a:endParaRPr>
          </a:p>
        </p:txBody>
      </p:sp>
      <p:sp>
        <p:nvSpPr>
          <p:cNvPr id="44" name="Text Placeholder 43"/>
          <p:cNvSpPr>
            <a:spLocks noGrp="1"/>
          </p:cNvSpPr>
          <p:nvPr>
            <p:ph type="body" sz="quarter" idx="185"/>
          </p:nvPr>
        </p:nvSpPr>
        <p:spPr>
          <a:xfrm>
            <a:off x="4438649" y="419100"/>
            <a:ext cx="16077774" cy="1885950"/>
          </a:xfrm>
        </p:spPr>
        <p:style>
          <a:lnRef idx="1">
            <a:schemeClr val="accent4"/>
          </a:lnRef>
          <a:fillRef idx="3">
            <a:schemeClr val="accent4"/>
          </a:fillRef>
          <a:effectRef idx="2">
            <a:schemeClr val="accent4"/>
          </a:effectRef>
          <a:fontRef idx="minor">
            <a:schemeClr val="lt1"/>
          </a:fontRef>
        </p:style>
        <p:txBody>
          <a:bodyPr>
            <a:noAutofit/>
          </a:bodyPr>
          <a:lstStyle/>
          <a:p>
            <a:r>
              <a:rPr lang="en-US" sz="3600" b="1" dirty="0">
                <a:solidFill>
                  <a:schemeClr val="tx1"/>
                </a:solidFill>
                <a:latin typeface="Times New Roman" pitchFamily="18" charset="0"/>
                <a:cs typeface="Times New Roman" pitchFamily="18" charset="0"/>
              </a:rPr>
              <a:t>HALK SAĞLIĞI </a:t>
            </a:r>
            <a:r>
              <a:rPr lang="en-US" sz="3600" b="1" dirty="0" smtClean="0">
                <a:solidFill>
                  <a:schemeClr val="tx1"/>
                </a:solidFill>
                <a:latin typeface="Times New Roman" pitchFamily="18" charset="0"/>
                <a:cs typeface="Times New Roman" pitchFamily="18" charset="0"/>
              </a:rPr>
              <a:t>LABORATUVARLARI</a:t>
            </a:r>
            <a:r>
              <a:rPr lang="tr-TR" sz="3600" b="1" dirty="0" smtClean="0">
                <a:solidFill>
                  <a:schemeClr val="tx1"/>
                </a:solidFill>
                <a:latin typeface="Times New Roman" pitchFamily="18" charset="0"/>
                <a:cs typeface="Times New Roman" pitchFamily="18" charset="0"/>
              </a:rPr>
              <a:t>NDA</a:t>
            </a:r>
            <a:r>
              <a:rPr lang="en-US" sz="3600" b="1" dirty="0" smtClean="0">
                <a:solidFill>
                  <a:schemeClr val="tx1"/>
                </a:solidFill>
                <a:latin typeface="Times New Roman" pitchFamily="18" charset="0"/>
                <a:cs typeface="Times New Roman" pitchFamily="18" charset="0"/>
              </a:rPr>
              <a:t> </a:t>
            </a:r>
            <a:r>
              <a:rPr lang="en-US" sz="3600" b="1" dirty="0">
                <a:solidFill>
                  <a:schemeClr val="tx1"/>
                </a:solidFill>
                <a:latin typeface="Times New Roman" pitchFamily="18" charset="0"/>
                <a:cs typeface="Times New Roman" pitchFamily="18" charset="0"/>
              </a:rPr>
              <a:t/>
            </a:r>
            <a:br>
              <a:rPr lang="en-US" sz="3600" b="1" dirty="0">
                <a:solidFill>
                  <a:schemeClr val="tx1"/>
                </a:solidFill>
                <a:latin typeface="Times New Roman" pitchFamily="18" charset="0"/>
                <a:cs typeface="Times New Roman" pitchFamily="18" charset="0"/>
              </a:rPr>
            </a:br>
            <a:r>
              <a:rPr lang="tr-TR" sz="3600" b="1" dirty="0" smtClean="0">
                <a:solidFill>
                  <a:schemeClr val="tx1"/>
                </a:solidFill>
                <a:latin typeface="Times New Roman" pitchFamily="18" charset="0"/>
                <a:cs typeface="Times New Roman" pitchFamily="18" charset="0"/>
              </a:rPr>
              <a:t>AKREDİTASYON DURUMUNUN</a:t>
            </a:r>
            <a:r>
              <a:rPr lang="en-US" sz="3600" b="1" dirty="0">
                <a:solidFill>
                  <a:schemeClr val="tx1"/>
                </a:solidFill>
                <a:latin typeface="Times New Roman" pitchFamily="18" charset="0"/>
                <a:cs typeface="Times New Roman" pitchFamily="18" charset="0"/>
              </a:rPr>
              <a:t/>
            </a:r>
            <a:br>
              <a:rPr lang="en-US" sz="3600" b="1" dirty="0">
                <a:solidFill>
                  <a:schemeClr val="tx1"/>
                </a:solidFill>
                <a:latin typeface="Times New Roman" pitchFamily="18" charset="0"/>
                <a:cs typeface="Times New Roman" pitchFamily="18" charset="0"/>
              </a:rPr>
            </a:br>
            <a:r>
              <a:rPr lang="en-US" sz="3600" b="1" dirty="0">
                <a:solidFill>
                  <a:schemeClr val="tx1"/>
                </a:solidFill>
                <a:latin typeface="Times New Roman" pitchFamily="18" charset="0"/>
                <a:cs typeface="Times New Roman" pitchFamily="18" charset="0"/>
              </a:rPr>
              <a:t>DEĞERLENDİRMESİ</a:t>
            </a:r>
            <a:r>
              <a:rPr lang="en-US" sz="3600" b="1" dirty="0">
                <a:solidFill>
                  <a:schemeClr val="tx1"/>
                </a:solidFill>
              </a:rPr>
              <a:t/>
            </a:r>
            <a:br>
              <a:rPr lang="en-US" sz="3600" b="1" dirty="0">
                <a:solidFill>
                  <a:schemeClr val="tx1"/>
                </a:solidFill>
              </a:rPr>
            </a:br>
            <a:endParaRPr lang="en-US" sz="3600" b="1" dirty="0">
              <a:solidFill>
                <a:schemeClr val="tx1"/>
              </a:solidFill>
            </a:endParaRPr>
          </a:p>
        </p:txBody>
      </p:sp>
      <p:sp>
        <p:nvSpPr>
          <p:cNvPr id="35" name="Text Placeholder 11"/>
          <p:cNvSpPr>
            <a:spLocks noGrp="1"/>
          </p:cNvSpPr>
          <p:nvPr>
            <p:ph type="body" sz="quarter" idx="26"/>
          </p:nvPr>
        </p:nvSpPr>
        <p:spPr>
          <a:xfrm>
            <a:off x="12570705" y="27245885"/>
            <a:ext cx="12326428" cy="3698689"/>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just">
              <a:lnSpc>
                <a:spcPct val="115000"/>
              </a:lnSpc>
              <a:spcAft>
                <a:spcPts val="1000"/>
              </a:spcAft>
            </a:pPr>
            <a:r>
              <a:rPr lang="tr-TR" sz="3200" dirty="0" smtClean="0">
                <a:latin typeface="Times New Roman" pitchFamily="18" charset="0"/>
                <a:ea typeface="Times New Roman"/>
                <a:cs typeface="Times New Roman" pitchFamily="18" charset="0"/>
              </a:rPr>
              <a:t>2012 ve 2016 yılları </a:t>
            </a:r>
            <a:r>
              <a:rPr lang="tr-TR" sz="3200" dirty="0">
                <a:latin typeface="Times New Roman" pitchFamily="18" charset="0"/>
                <a:ea typeface="Times New Roman"/>
                <a:cs typeface="Times New Roman" pitchFamily="18" charset="0"/>
              </a:rPr>
              <a:t>arasında TS EN ISO/IEC 17025 “Deney ve Kalibrasyon Laboratuvarlarının Yeterliliği İçin Genel Şartlar” standardına göre akreditasyon </a:t>
            </a:r>
            <a:r>
              <a:rPr lang="tr-TR" sz="3200" dirty="0" smtClean="0">
                <a:latin typeface="Times New Roman" pitchFamily="18" charset="0"/>
                <a:ea typeface="Times New Roman"/>
                <a:cs typeface="Times New Roman" pitchFamily="18" charset="0"/>
              </a:rPr>
              <a:t>durumu tablolarda belirtildiği üzere hedefler doğrultusunda gittikçe  artan eğilim göstermektedir. Ayrıca 2017-2019 yılları içerisinde ise 15, 17 ve 19 </a:t>
            </a:r>
            <a:r>
              <a:rPr lang="tr-TR" sz="3200" dirty="0">
                <a:latin typeface="Times New Roman" pitchFamily="18" charset="0"/>
                <a:ea typeface="Times New Roman"/>
                <a:cs typeface="Times New Roman" pitchFamily="18" charset="0"/>
              </a:rPr>
              <a:t>L1 tipi Halk Sağlığı  Laboratuvarının </a:t>
            </a:r>
            <a:r>
              <a:rPr lang="tr-TR" sz="3200" dirty="0" smtClean="0">
                <a:latin typeface="Times New Roman" pitchFamily="18" charset="0"/>
                <a:ea typeface="Times New Roman"/>
                <a:cs typeface="Times New Roman" pitchFamily="18" charset="0"/>
              </a:rPr>
              <a:t>hedefler doğrultusunda </a:t>
            </a:r>
            <a:r>
              <a:rPr lang="tr-TR" sz="3200" smtClean="0">
                <a:latin typeface="Times New Roman" pitchFamily="18" charset="0"/>
                <a:ea typeface="Times New Roman"/>
                <a:cs typeface="Times New Roman" pitchFamily="18" charset="0"/>
              </a:rPr>
              <a:t>akredite olmaları </a:t>
            </a:r>
            <a:r>
              <a:rPr lang="tr-TR" sz="3200" dirty="0" smtClean="0">
                <a:latin typeface="Times New Roman" pitchFamily="18" charset="0"/>
                <a:ea typeface="Times New Roman"/>
                <a:cs typeface="Times New Roman" pitchFamily="18" charset="0"/>
              </a:rPr>
              <a:t>öngörülmüştür.</a:t>
            </a:r>
            <a:endParaRPr lang="tr-TR" sz="3200" dirty="0">
              <a:latin typeface="Times New Roman" pitchFamily="18" charset="0"/>
              <a:ea typeface="Calibri"/>
              <a:cs typeface="Times New Roman" pitchFamily="18" charset="0"/>
            </a:endParaRPr>
          </a:p>
        </p:txBody>
      </p:sp>
      <p:pic>
        <p:nvPicPr>
          <p:cNvPr id="33" name="Picture 3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1875" y="214312"/>
            <a:ext cx="3333750" cy="3368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585150" y="210581"/>
            <a:ext cx="3335337" cy="3371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4" name="Tablo 3"/>
          <p:cNvGraphicFramePr>
            <a:graphicFrameLocks noGrp="1"/>
          </p:cNvGraphicFramePr>
          <p:nvPr>
            <p:extLst>
              <p:ext uri="{D42A27DB-BD31-4B8C-83A1-F6EECF244321}">
                <p14:modId xmlns:p14="http://schemas.microsoft.com/office/powerpoint/2010/main" val="1615119098"/>
              </p:ext>
            </p:extLst>
          </p:nvPr>
        </p:nvGraphicFramePr>
        <p:xfrm>
          <a:off x="962359" y="18312063"/>
          <a:ext cx="10870149" cy="4427622"/>
        </p:xfrm>
        <a:graphic>
          <a:graphicData uri="http://schemas.openxmlformats.org/drawingml/2006/table">
            <a:tbl>
              <a:tblPr/>
              <a:tblGrid>
                <a:gridCol w="2283875"/>
                <a:gridCol w="1640530"/>
                <a:gridCol w="1640530"/>
                <a:gridCol w="2093254"/>
                <a:gridCol w="1640530"/>
                <a:gridCol w="1571430"/>
              </a:tblGrid>
              <a:tr h="973088">
                <a:tc>
                  <a:txBody>
                    <a:bodyPr/>
                    <a:lstStyle/>
                    <a:p>
                      <a:pPr algn="ctr" fontAlgn="base">
                        <a:lnSpc>
                          <a:spcPct val="115000"/>
                        </a:lnSpc>
                        <a:spcAft>
                          <a:spcPts val="0"/>
                        </a:spcAft>
                      </a:pPr>
                      <a:r>
                        <a:rPr lang="tr-TR" sz="1400" b="1" kern="1200" dirty="0">
                          <a:solidFill>
                            <a:srgbClr val="000000"/>
                          </a:solidFill>
                          <a:effectLst/>
                          <a:latin typeface="Times New Roman"/>
                          <a:ea typeface="Calibri"/>
                          <a:cs typeface="Times New Roman"/>
                        </a:rPr>
                        <a:t>HSL</a:t>
                      </a:r>
                      <a:endParaRPr lang="tr-TR" sz="1100" dirty="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fontAlgn="base">
                        <a:lnSpc>
                          <a:spcPct val="115000"/>
                        </a:lnSpc>
                        <a:spcAft>
                          <a:spcPts val="0"/>
                        </a:spcAft>
                      </a:pPr>
                      <a:r>
                        <a:rPr lang="tr-TR" sz="1400" b="1" kern="1200">
                          <a:solidFill>
                            <a:srgbClr val="000000"/>
                          </a:solidFill>
                          <a:effectLst/>
                          <a:latin typeface="Times New Roman"/>
                          <a:ea typeface="Calibri"/>
                          <a:cs typeface="Times New Roman"/>
                        </a:rPr>
                        <a:t>ANKARA</a:t>
                      </a:r>
                      <a:endParaRPr lang="tr-TR" sz="110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fontAlgn="base">
                        <a:lnSpc>
                          <a:spcPct val="115000"/>
                        </a:lnSpc>
                        <a:spcAft>
                          <a:spcPts val="0"/>
                        </a:spcAft>
                      </a:pPr>
                      <a:r>
                        <a:rPr lang="tr-TR" sz="1400" b="1" kern="1200">
                          <a:solidFill>
                            <a:srgbClr val="000000"/>
                          </a:solidFill>
                          <a:effectLst/>
                          <a:latin typeface="Times New Roman"/>
                          <a:ea typeface="Calibri"/>
                          <a:cs typeface="Times New Roman"/>
                        </a:rPr>
                        <a:t>BURSA</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fontAlgn="base">
                        <a:lnSpc>
                          <a:spcPct val="115000"/>
                        </a:lnSpc>
                        <a:spcAft>
                          <a:spcPts val="0"/>
                        </a:spcAft>
                      </a:pPr>
                      <a:r>
                        <a:rPr lang="tr-TR" sz="1400" b="1" kern="1200">
                          <a:solidFill>
                            <a:srgbClr val="000000"/>
                          </a:solidFill>
                          <a:effectLst/>
                          <a:latin typeface="Times New Roman"/>
                          <a:ea typeface="Calibri"/>
                          <a:cs typeface="Times New Roman"/>
                        </a:rPr>
                        <a:t>ERZURUM</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fontAlgn="base">
                        <a:lnSpc>
                          <a:spcPct val="115000"/>
                        </a:lnSpc>
                        <a:spcAft>
                          <a:spcPts val="0"/>
                        </a:spcAft>
                      </a:pPr>
                      <a:r>
                        <a:rPr lang="tr-TR" sz="1400" b="1" kern="1200">
                          <a:solidFill>
                            <a:srgbClr val="000000"/>
                          </a:solidFill>
                          <a:effectLst/>
                          <a:latin typeface="Times New Roman"/>
                          <a:ea typeface="Calibri"/>
                          <a:cs typeface="Times New Roman"/>
                        </a:rPr>
                        <a:t>İZMİR</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fontAlgn="base">
                        <a:lnSpc>
                          <a:spcPct val="115000"/>
                        </a:lnSpc>
                        <a:spcAft>
                          <a:spcPts val="0"/>
                        </a:spcAft>
                      </a:pPr>
                      <a:r>
                        <a:rPr lang="tr-TR" sz="1400" b="1" kern="1200">
                          <a:solidFill>
                            <a:srgbClr val="000000"/>
                          </a:solidFill>
                          <a:effectLst/>
                          <a:latin typeface="Times New Roman"/>
                          <a:ea typeface="Calibri"/>
                          <a:cs typeface="Times New Roman"/>
                        </a:rPr>
                        <a:t>TOKAT</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r>
              <a:tr h="973088">
                <a:tc>
                  <a:txBody>
                    <a:bodyPr/>
                    <a:lstStyle/>
                    <a:p>
                      <a:pPr fontAlgn="base">
                        <a:lnSpc>
                          <a:spcPct val="115000"/>
                        </a:lnSpc>
                        <a:spcAft>
                          <a:spcPts val="0"/>
                        </a:spcAft>
                      </a:pPr>
                      <a:r>
                        <a:rPr lang="tr-TR" sz="1400" b="1" kern="1200" dirty="0">
                          <a:solidFill>
                            <a:srgbClr val="000000"/>
                          </a:solidFill>
                          <a:effectLst/>
                          <a:latin typeface="Times New Roman"/>
                          <a:ea typeface="Times New Roman"/>
                          <a:cs typeface="Times New Roman"/>
                        </a:rPr>
                        <a:t>Akredite Parametre Sayısı</a:t>
                      </a:r>
                      <a:endParaRPr lang="tr-TR" sz="1100" dirty="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3D69B"/>
                    </a:solidFill>
                  </a:tcPr>
                </a:tc>
                <a:tc>
                  <a:txBody>
                    <a:bodyPr/>
                    <a:lstStyle/>
                    <a:p>
                      <a:pPr algn="ctr" fontAlgn="base">
                        <a:lnSpc>
                          <a:spcPct val="115000"/>
                        </a:lnSpc>
                        <a:spcAft>
                          <a:spcPts val="0"/>
                        </a:spcAft>
                      </a:pPr>
                      <a:r>
                        <a:rPr lang="tr-TR" sz="1400" b="1" kern="1200" dirty="0">
                          <a:solidFill>
                            <a:srgbClr val="000000"/>
                          </a:solidFill>
                          <a:effectLst/>
                          <a:latin typeface="Times New Roman"/>
                          <a:ea typeface="Calibri"/>
                          <a:cs typeface="Times New Roman"/>
                        </a:rPr>
                        <a:t>8</a:t>
                      </a:r>
                      <a:endParaRPr lang="tr-TR" sz="1100" dirty="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3D69B"/>
                    </a:solidFill>
                  </a:tcPr>
                </a:tc>
                <a:tc>
                  <a:txBody>
                    <a:bodyPr/>
                    <a:lstStyle/>
                    <a:p>
                      <a:pPr algn="ctr" fontAlgn="base">
                        <a:lnSpc>
                          <a:spcPct val="115000"/>
                        </a:lnSpc>
                        <a:spcAft>
                          <a:spcPts val="0"/>
                        </a:spcAft>
                      </a:pPr>
                      <a:r>
                        <a:rPr lang="tr-TR" sz="1400" b="1" kern="1200">
                          <a:solidFill>
                            <a:srgbClr val="000000"/>
                          </a:solidFill>
                          <a:effectLst/>
                          <a:latin typeface="Times New Roman"/>
                          <a:ea typeface="Calibri"/>
                          <a:cs typeface="Times New Roman"/>
                        </a:rPr>
                        <a:t>90</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3D69B"/>
                    </a:solidFill>
                  </a:tcPr>
                </a:tc>
                <a:tc>
                  <a:txBody>
                    <a:bodyPr/>
                    <a:lstStyle/>
                    <a:p>
                      <a:pPr algn="ctr" fontAlgn="base">
                        <a:lnSpc>
                          <a:spcPct val="115000"/>
                        </a:lnSpc>
                        <a:spcAft>
                          <a:spcPts val="0"/>
                        </a:spcAft>
                      </a:pPr>
                      <a:r>
                        <a:rPr lang="tr-TR" sz="1400" b="1" kern="1200">
                          <a:solidFill>
                            <a:srgbClr val="000000"/>
                          </a:solidFill>
                          <a:effectLst/>
                          <a:latin typeface="Times New Roman"/>
                          <a:ea typeface="Calibri"/>
                          <a:cs typeface="Times New Roman"/>
                        </a:rPr>
                        <a:t>69</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3D69B"/>
                    </a:solidFill>
                  </a:tcPr>
                </a:tc>
                <a:tc>
                  <a:txBody>
                    <a:bodyPr/>
                    <a:lstStyle/>
                    <a:p>
                      <a:pPr algn="ctr" fontAlgn="base">
                        <a:lnSpc>
                          <a:spcPct val="115000"/>
                        </a:lnSpc>
                        <a:spcAft>
                          <a:spcPts val="0"/>
                        </a:spcAft>
                      </a:pPr>
                      <a:r>
                        <a:rPr lang="tr-TR" sz="1400" b="1" kern="1200">
                          <a:solidFill>
                            <a:srgbClr val="000000"/>
                          </a:solidFill>
                          <a:effectLst/>
                          <a:latin typeface="Times New Roman"/>
                          <a:ea typeface="Calibri"/>
                          <a:cs typeface="Times New Roman"/>
                        </a:rPr>
                        <a:t>124</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3D69B"/>
                    </a:solidFill>
                  </a:tcPr>
                </a:tc>
                <a:tc>
                  <a:txBody>
                    <a:bodyPr/>
                    <a:lstStyle/>
                    <a:p>
                      <a:pPr algn="ctr" fontAlgn="base">
                        <a:lnSpc>
                          <a:spcPct val="115000"/>
                        </a:lnSpc>
                        <a:spcAft>
                          <a:spcPts val="0"/>
                        </a:spcAft>
                      </a:pPr>
                      <a:r>
                        <a:rPr lang="tr-TR" sz="1400" b="1" kern="1200" dirty="0">
                          <a:solidFill>
                            <a:srgbClr val="000000"/>
                          </a:solidFill>
                          <a:effectLst/>
                          <a:latin typeface="Times New Roman"/>
                          <a:ea typeface="Calibri"/>
                          <a:cs typeface="Times New Roman"/>
                        </a:rPr>
                        <a:t>11</a:t>
                      </a:r>
                      <a:endParaRPr lang="tr-TR" sz="1100" dirty="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3D69B"/>
                    </a:solidFill>
                  </a:tcPr>
                </a:tc>
              </a:tr>
              <a:tr h="973088">
                <a:tc>
                  <a:txBody>
                    <a:bodyPr/>
                    <a:lstStyle/>
                    <a:p>
                      <a:pPr fontAlgn="base">
                        <a:lnSpc>
                          <a:spcPct val="115000"/>
                        </a:lnSpc>
                        <a:spcAft>
                          <a:spcPts val="0"/>
                        </a:spcAft>
                      </a:pPr>
                      <a:r>
                        <a:rPr lang="tr-TR" sz="1400" b="1" kern="1200">
                          <a:solidFill>
                            <a:srgbClr val="000000"/>
                          </a:solidFill>
                          <a:effectLst/>
                          <a:latin typeface="Times New Roman"/>
                          <a:ea typeface="Times New Roman"/>
                          <a:cs typeface="Times New Roman"/>
                        </a:rPr>
                        <a:t>Akreditasyon Tarihi</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ctr" fontAlgn="base">
                        <a:lnSpc>
                          <a:spcPct val="115000"/>
                        </a:lnSpc>
                        <a:spcAft>
                          <a:spcPts val="0"/>
                        </a:spcAft>
                      </a:pPr>
                      <a:r>
                        <a:rPr lang="tr-TR" sz="1200" b="1" kern="1200" dirty="0">
                          <a:solidFill>
                            <a:srgbClr val="000000"/>
                          </a:solidFill>
                          <a:effectLst/>
                          <a:latin typeface="Times New Roman"/>
                          <a:ea typeface="Times New Roman"/>
                          <a:cs typeface="Times New Roman"/>
                        </a:rPr>
                        <a:t>22.04.2011</a:t>
                      </a:r>
                      <a:endParaRPr lang="tr-TR" sz="1100" dirty="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ctr" fontAlgn="base">
                        <a:lnSpc>
                          <a:spcPct val="115000"/>
                        </a:lnSpc>
                        <a:spcAft>
                          <a:spcPts val="0"/>
                        </a:spcAft>
                      </a:pPr>
                      <a:r>
                        <a:rPr lang="tr-TR" sz="1200" b="1" kern="1200">
                          <a:solidFill>
                            <a:srgbClr val="000000"/>
                          </a:solidFill>
                          <a:effectLst/>
                          <a:latin typeface="Times New Roman"/>
                          <a:ea typeface="Times New Roman"/>
                          <a:cs typeface="Times New Roman"/>
                        </a:rPr>
                        <a:t>22.04.2011</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ctr" fontAlgn="base">
                        <a:lnSpc>
                          <a:spcPct val="115000"/>
                        </a:lnSpc>
                        <a:spcAft>
                          <a:spcPts val="0"/>
                        </a:spcAft>
                      </a:pPr>
                      <a:r>
                        <a:rPr lang="tr-TR" sz="1200" b="1" kern="1200">
                          <a:solidFill>
                            <a:srgbClr val="000000"/>
                          </a:solidFill>
                          <a:effectLst/>
                          <a:latin typeface="Times New Roman"/>
                          <a:ea typeface="Times New Roman"/>
                          <a:cs typeface="Times New Roman"/>
                        </a:rPr>
                        <a:t>05.03.2008</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ctr" fontAlgn="base">
                        <a:lnSpc>
                          <a:spcPct val="115000"/>
                        </a:lnSpc>
                        <a:spcAft>
                          <a:spcPts val="0"/>
                        </a:spcAft>
                      </a:pPr>
                      <a:r>
                        <a:rPr lang="tr-TR" sz="1200" b="1" kern="1200">
                          <a:solidFill>
                            <a:srgbClr val="000000"/>
                          </a:solidFill>
                          <a:effectLst/>
                          <a:latin typeface="Times New Roman"/>
                          <a:ea typeface="Times New Roman"/>
                          <a:cs typeface="Times New Roman"/>
                        </a:rPr>
                        <a:t>12.09.2008</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ctr" fontAlgn="base">
                        <a:lnSpc>
                          <a:spcPct val="115000"/>
                        </a:lnSpc>
                        <a:spcAft>
                          <a:spcPts val="0"/>
                        </a:spcAft>
                      </a:pPr>
                      <a:r>
                        <a:rPr lang="tr-TR" sz="1200" b="1" kern="1200">
                          <a:solidFill>
                            <a:srgbClr val="000000"/>
                          </a:solidFill>
                          <a:effectLst/>
                          <a:latin typeface="Times New Roman"/>
                          <a:ea typeface="Calibri"/>
                          <a:cs typeface="Times New Roman"/>
                        </a:rPr>
                        <a:t>27.02.2009</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r>
              <a:tr h="1508358">
                <a:tc>
                  <a:txBody>
                    <a:bodyPr/>
                    <a:lstStyle/>
                    <a:p>
                      <a:pPr fontAlgn="base">
                        <a:lnSpc>
                          <a:spcPct val="115000"/>
                        </a:lnSpc>
                        <a:spcAft>
                          <a:spcPts val="0"/>
                        </a:spcAft>
                      </a:pPr>
                      <a:r>
                        <a:rPr lang="tr-TR" sz="1400" b="1" kern="1200">
                          <a:solidFill>
                            <a:srgbClr val="000000"/>
                          </a:solidFill>
                          <a:effectLst/>
                          <a:latin typeface="Times New Roman"/>
                          <a:ea typeface="Times New Roman"/>
                          <a:cs typeface="Times New Roman"/>
                        </a:rPr>
                        <a:t>Akreditasyon No/ Geçerlilik Süresi</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fontAlgn="base">
                        <a:lnSpc>
                          <a:spcPct val="115000"/>
                        </a:lnSpc>
                        <a:spcAft>
                          <a:spcPts val="0"/>
                        </a:spcAft>
                      </a:pPr>
                      <a:r>
                        <a:rPr lang="tr-TR" sz="1100" b="1" kern="1200" dirty="0">
                          <a:solidFill>
                            <a:srgbClr val="000000"/>
                          </a:solidFill>
                          <a:effectLst/>
                          <a:latin typeface="Times New Roman"/>
                          <a:ea typeface="Times New Roman"/>
                          <a:cs typeface="Times New Roman"/>
                        </a:rPr>
                        <a:t>AB-0450-T</a:t>
                      </a:r>
                      <a:endParaRPr lang="tr-TR" sz="1100" dirty="0">
                        <a:effectLst/>
                        <a:latin typeface="Calibri"/>
                        <a:ea typeface="Calibri"/>
                        <a:cs typeface="Times New Roman"/>
                      </a:endParaRPr>
                    </a:p>
                    <a:p>
                      <a:pPr algn="ctr" fontAlgn="base">
                        <a:lnSpc>
                          <a:spcPct val="115000"/>
                        </a:lnSpc>
                        <a:spcAft>
                          <a:spcPts val="0"/>
                        </a:spcAft>
                      </a:pPr>
                      <a:r>
                        <a:rPr lang="tr-TR" sz="1100" b="1" kern="1200" dirty="0">
                          <a:solidFill>
                            <a:srgbClr val="000000"/>
                          </a:solidFill>
                          <a:effectLst/>
                          <a:latin typeface="Times New Roman"/>
                          <a:ea typeface="Times New Roman"/>
                          <a:cs typeface="Times New Roman"/>
                        </a:rPr>
                        <a:t>21.04.2015</a:t>
                      </a:r>
                      <a:endParaRPr lang="tr-TR" sz="1100" dirty="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fontAlgn="base">
                        <a:lnSpc>
                          <a:spcPct val="115000"/>
                        </a:lnSpc>
                        <a:spcAft>
                          <a:spcPts val="0"/>
                        </a:spcAft>
                      </a:pPr>
                      <a:r>
                        <a:rPr lang="tr-TR" sz="1100" b="1" kern="1200">
                          <a:solidFill>
                            <a:srgbClr val="000000"/>
                          </a:solidFill>
                          <a:effectLst/>
                          <a:latin typeface="Times New Roman"/>
                          <a:ea typeface="Times New Roman"/>
                          <a:cs typeface="Times New Roman"/>
                        </a:rPr>
                        <a:t>AB-0445-T</a:t>
                      </a:r>
                      <a:endParaRPr lang="tr-TR" sz="1100">
                        <a:effectLst/>
                        <a:latin typeface="Calibri"/>
                        <a:ea typeface="Calibri"/>
                        <a:cs typeface="Times New Roman"/>
                      </a:endParaRPr>
                    </a:p>
                    <a:p>
                      <a:pPr algn="ctr" fontAlgn="base">
                        <a:lnSpc>
                          <a:spcPct val="115000"/>
                        </a:lnSpc>
                        <a:spcAft>
                          <a:spcPts val="0"/>
                        </a:spcAft>
                      </a:pPr>
                      <a:r>
                        <a:rPr lang="tr-TR" sz="1100" b="1" kern="1200">
                          <a:solidFill>
                            <a:srgbClr val="000000"/>
                          </a:solidFill>
                          <a:effectLst/>
                          <a:latin typeface="Times New Roman"/>
                          <a:ea typeface="Times New Roman"/>
                          <a:cs typeface="Times New Roman"/>
                        </a:rPr>
                        <a:t>21.04.2015</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fontAlgn="base">
                        <a:lnSpc>
                          <a:spcPct val="115000"/>
                        </a:lnSpc>
                        <a:spcAft>
                          <a:spcPts val="0"/>
                        </a:spcAft>
                      </a:pPr>
                      <a:r>
                        <a:rPr lang="tr-TR" sz="1100" b="1" kern="1200">
                          <a:solidFill>
                            <a:srgbClr val="000000"/>
                          </a:solidFill>
                          <a:effectLst/>
                          <a:latin typeface="Times New Roman"/>
                          <a:ea typeface="Times New Roman"/>
                          <a:cs typeface="Times New Roman"/>
                        </a:rPr>
                        <a:t>AB-0205-T</a:t>
                      </a:r>
                      <a:endParaRPr lang="tr-TR" sz="1100">
                        <a:effectLst/>
                        <a:latin typeface="Calibri"/>
                        <a:ea typeface="Calibri"/>
                        <a:cs typeface="Times New Roman"/>
                      </a:endParaRPr>
                    </a:p>
                    <a:p>
                      <a:pPr algn="ctr" fontAlgn="base">
                        <a:lnSpc>
                          <a:spcPct val="115000"/>
                        </a:lnSpc>
                        <a:spcAft>
                          <a:spcPts val="0"/>
                        </a:spcAft>
                      </a:pPr>
                      <a:r>
                        <a:rPr lang="tr-TR" sz="1100" b="1" kern="1200">
                          <a:solidFill>
                            <a:srgbClr val="000000"/>
                          </a:solidFill>
                          <a:effectLst/>
                          <a:latin typeface="Times New Roman"/>
                          <a:ea typeface="Times New Roman"/>
                          <a:cs typeface="Times New Roman"/>
                        </a:rPr>
                        <a:t>06.06.2016</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fontAlgn="base">
                        <a:lnSpc>
                          <a:spcPct val="115000"/>
                        </a:lnSpc>
                        <a:spcAft>
                          <a:spcPts val="0"/>
                        </a:spcAft>
                      </a:pPr>
                      <a:r>
                        <a:rPr lang="tr-TR" sz="1100" b="1" kern="1200">
                          <a:solidFill>
                            <a:srgbClr val="000000"/>
                          </a:solidFill>
                          <a:effectLst/>
                          <a:latin typeface="Times New Roman"/>
                          <a:ea typeface="Times New Roman"/>
                          <a:cs typeface="Times New Roman"/>
                        </a:rPr>
                        <a:t>AB-0264-T</a:t>
                      </a:r>
                      <a:endParaRPr lang="tr-TR" sz="1100">
                        <a:effectLst/>
                        <a:latin typeface="Calibri"/>
                        <a:ea typeface="Calibri"/>
                        <a:cs typeface="Times New Roman"/>
                      </a:endParaRPr>
                    </a:p>
                    <a:p>
                      <a:pPr algn="ctr" fontAlgn="base">
                        <a:lnSpc>
                          <a:spcPct val="115000"/>
                        </a:lnSpc>
                        <a:spcAft>
                          <a:spcPts val="0"/>
                        </a:spcAft>
                      </a:pPr>
                      <a:r>
                        <a:rPr lang="tr-TR" sz="1100" b="1" kern="1200">
                          <a:solidFill>
                            <a:srgbClr val="000000"/>
                          </a:solidFill>
                          <a:effectLst/>
                          <a:latin typeface="Times New Roman"/>
                          <a:ea typeface="Times New Roman"/>
                          <a:cs typeface="Times New Roman"/>
                        </a:rPr>
                        <a:t>05.10.2017</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fontAlgn="base">
                        <a:lnSpc>
                          <a:spcPct val="115000"/>
                        </a:lnSpc>
                        <a:spcAft>
                          <a:spcPts val="0"/>
                        </a:spcAft>
                      </a:pPr>
                      <a:r>
                        <a:rPr lang="tr-TR" sz="1100" b="1" kern="1200" dirty="0">
                          <a:solidFill>
                            <a:srgbClr val="000000"/>
                          </a:solidFill>
                          <a:effectLst/>
                          <a:latin typeface="Times New Roman"/>
                          <a:ea typeface="Calibri"/>
                          <a:cs typeface="Times New Roman"/>
                        </a:rPr>
                        <a:t>AB-0232-T 30.05.2017</a:t>
                      </a:r>
                      <a:endParaRPr lang="tr-TR" sz="1100" dirty="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r>
            </a:tbl>
          </a:graphicData>
        </a:graphic>
      </p:graphicFrame>
      <p:graphicFrame>
        <p:nvGraphicFramePr>
          <p:cNvPr id="5" name="Tablo 4"/>
          <p:cNvGraphicFramePr>
            <a:graphicFrameLocks noGrp="1"/>
          </p:cNvGraphicFramePr>
          <p:nvPr>
            <p:extLst>
              <p:ext uri="{D42A27DB-BD31-4B8C-83A1-F6EECF244321}">
                <p14:modId xmlns:p14="http://schemas.microsoft.com/office/powerpoint/2010/main" val="1830585351"/>
              </p:ext>
            </p:extLst>
          </p:nvPr>
        </p:nvGraphicFramePr>
        <p:xfrm>
          <a:off x="1037262" y="25603199"/>
          <a:ext cx="10677314" cy="5654844"/>
        </p:xfrm>
        <a:graphic>
          <a:graphicData uri="http://schemas.openxmlformats.org/drawingml/2006/table">
            <a:tbl>
              <a:tblPr/>
              <a:tblGrid>
                <a:gridCol w="1483389"/>
                <a:gridCol w="1035283"/>
                <a:gridCol w="1267062"/>
                <a:gridCol w="1066186"/>
                <a:gridCol w="1359774"/>
                <a:gridCol w="1267062"/>
                <a:gridCol w="1066186"/>
                <a:gridCol w="1112542"/>
                <a:gridCol w="1019830"/>
              </a:tblGrid>
              <a:tr h="1611287">
                <a:tc>
                  <a:txBody>
                    <a:bodyPr/>
                    <a:lstStyle/>
                    <a:p>
                      <a:pPr algn="ctr" fontAlgn="base">
                        <a:lnSpc>
                          <a:spcPct val="115000"/>
                        </a:lnSpc>
                        <a:spcAft>
                          <a:spcPts val="0"/>
                        </a:spcAft>
                      </a:pPr>
                      <a:r>
                        <a:rPr lang="tr-TR" sz="1400" b="1" kern="1200" dirty="0">
                          <a:solidFill>
                            <a:srgbClr val="000000"/>
                          </a:solidFill>
                          <a:effectLst/>
                          <a:latin typeface="Times New Roman"/>
                          <a:ea typeface="Calibri"/>
                          <a:cs typeface="Times New Roman"/>
                        </a:rPr>
                        <a:t>HSL</a:t>
                      </a:r>
                      <a:endParaRPr lang="tr-TR" sz="1100" dirty="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fontAlgn="base">
                        <a:lnSpc>
                          <a:spcPct val="115000"/>
                        </a:lnSpc>
                        <a:spcAft>
                          <a:spcPts val="0"/>
                        </a:spcAft>
                      </a:pPr>
                      <a:r>
                        <a:rPr lang="tr-TR" sz="1400" b="1" kern="1200">
                          <a:solidFill>
                            <a:srgbClr val="000000"/>
                          </a:solidFill>
                          <a:effectLst/>
                          <a:latin typeface="Times New Roman"/>
                          <a:ea typeface="Calibri"/>
                          <a:cs typeface="Times New Roman"/>
                        </a:rPr>
                        <a:t>ADANA</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fontAlgn="base">
                        <a:lnSpc>
                          <a:spcPct val="115000"/>
                        </a:lnSpc>
                        <a:spcAft>
                          <a:spcPts val="0"/>
                        </a:spcAft>
                      </a:pPr>
                      <a:r>
                        <a:rPr lang="tr-TR" sz="1400" b="1" kern="1200">
                          <a:solidFill>
                            <a:srgbClr val="000000"/>
                          </a:solidFill>
                          <a:effectLst/>
                          <a:latin typeface="Times New Roman"/>
                          <a:ea typeface="Calibri"/>
                          <a:cs typeface="Times New Roman"/>
                        </a:rPr>
                        <a:t>ANTALYA</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fontAlgn="base">
                        <a:lnSpc>
                          <a:spcPct val="115000"/>
                        </a:lnSpc>
                        <a:spcAft>
                          <a:spcPts val="0"/>
                        </a:spcAft>
                      </a:pPr>
                      <a:r>
                        <a:rPr lang="tr-TR" sz="1400" b="1" kern="1200">
                          <a:solidFill>
                            <a:srgbClr val="000000"/>
                          </a:solidFill>
                          <a:effectLst/>
                          <a:latin typeface="Times New Roman"/>
                          <a:ea typeface="Calibri"/>
                          <a:cs typeface="Times New Roman"/>
                        </a:rPr>
                        <a:t>BURSA</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fontAlgn="base">
                        <a:lnSpc>
                          <a:spcPct val="115000"/>
                        </a:lnSpc>
                        <a:spcAft>
                          <a:spcPts val="0"/>
                        </a:spcAft>
                      </a:pPr>
                      <a:r>
                        <a:rPr lang="tr-TR" sz="1400" b="1" kern="1200">
                          <a:solidFill>
                            <a:srgbClr val="000000"/>
                          </a:solidFill>
                          <a:effectLst/>
                          <a:latin typeface="Times New Roman"/>
                          <a:ea typeface="Calibri"/>
                          <a:cs typeface="Times New Roman"/>
                        </a:rPr>
                        <a:t>ERZURUM</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fontAlgn="base">
                        <a:lnSpc>
                          <a:spcPct val="115000"/>
                        </a:lnSpc>
                        <a:spcAft>
                          <a:spcPts val="0"/>
                        </a:spcAft>
                      </a:pPr>
                      <a:r>
                        <a:rPr lang="tr-TR" sz="1400" b="1" kern="1200">
                          <a:solidFill>
                            <a:srgbClr val="000000"/>
                          </a:solidFill>
                          <a:effectLst/>
                          <a:latin typeface="Times New Roman"/>
                          <a:ea typeface="Calibri"/>
                          <a:cs typeface="Times New Roman"/>
                        </a:rPr>
                        <a:t>İSTANBUL 1 NOLU</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fontAlgn="base">
                        <a:lnSpc>
                          <a:spcPct val="115000"/>
                        </a:lnSpc>
                        <a:spcAft>
                          <a:spcPts val="0"/>
                        </a:spcAft>
                      </a:pPr>
                      <a:r>
                        <a:rPr lang="tr-TR" sz="1400" b="1" kern="1200">
                          <a:solidFill>
                            <a:srgbClr val="000000"/>
                          </a:solidFill>
                          <a:effectLst/>
                          <a:latin typeface="Times New Roman"/>
                          <a:ea typeface="Calibri"/>
                          <a:cs typeface="Times New Roman"/>
                        </a:rPr>
                        <a:t>İZMİR</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fontAlgn="base">
                        <a:lnSpc>
                          <a:spcPct val="115000"/>
                        </a:lnSpc>
                        <a:spcAft>
                          <a:spcPts val="0"/>
                        </a:spcAft>
                      </a:pPr>
                      <a:r>
                        <a:rPr lang="tr-TR" sz="1400" b="1" kern="1200">
                          <a:solidFill>
                            <a:srgbClr val="000000"/>
                          </a:solidFill>
                          <a:effectLst/>
                          <a:latin typeface="Times New Roman"/>
                          <a:ea typeface="Calibri"/>
                          <a:cs typeface="Times New Roman"/>
                        </a:rPr>
                        <a:t>SAMSUN</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fontAlgn="base">
                        <a:lnSpc>
                          <a:spcPct val="115000"/>
                        </a:lnSpc>
                        <a:spcAft>
                          <a:spcPts val="0"/>
                        </a:spcAft>
                      </a:pPr>
                      <a:r>
                        <a:rPr lang="tr-TR" sz="1400" b="1" kern="1200">
                          <a:solidFill>
                            <a:srgbClr val="000000"/>
                          </a:solidFill>
                          <a:effectLst/>
                          <a:latin typeface="Times New Roman"/>
                          <a:ea typeface="Calibri"/>
                          <a:cs typeface="Times New Roman"/>
                        </a:rPr>
                        <a:t>TOKAT</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r>
              <a:tr h="1611287">
                <a:tc>
                  <a:txBody>
                    <a:bodyPr/>
                    <a:lstStyle/>
                    <a:p>
                      <a:pPr fontAlgn="base">
                        <a:lnSpc>
                          <a:spcPct val="115000"/>
                        </a:lnSpc>
                        <a:spcAft>
                          <a:spcPts val="0"/>
                        </a:spcAft>
                      </a:pPr>
                      <a:r>
                        <a:rPr lang="tr-TR" sz="1400" b="1" kern="1200">
                          <a:solidFill>
                            <a:srgbClr val="000000"/>
                          </a:solidFill>
                          <a:effectLst/>
                          <a:latin typeface="Times New Roman"/>
                          <a:ea typeface="Times New Roman"/>
                          <a:cs typeface="Times New Roman"/>
                        </a:rPr>
                        <a:t>Akredite Parametre Sayısı</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3D69B"/>
                    </a:solidFill>
                  </a:tcPr>
                </a:tc>
                <a:tc>
                  <a:txBody>
                    <a:bodyPr/>
                    <a:lstStyle/>
                    <a:p>
                      <a:pPr algn="ctr" fontAlgn="base">
                        <a:lnSpc>
                          <a:spcPct val="115000"/>
                        </a:lnSpc>
                        <a:spcAft>
                          <a:spcPts val="0"/>
                        </a:spcAft>
                      </a:pPr>
                      <a:r>
                        <a:rPr lang="tr-TR" sz="1400" b="1" kern="1200">
                          <a:solidFill>
                            <a:srgbClr val="000000"/>
                          </a:solidFill>
                          <a:effectLst/>
                          <a:latin typeface="Times New Roman"/>
                          <a:ea typeface="Calibri"/>
                          <a:cs typeface="Times New Roman"/>
                        </a:rPr>
                        <a:t>30</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3D69B"/>
                    </a:solidFill>
                  </a:tcPr>
                </a:tc>
                <a:tc>
                  <a:txBody>
                    <a:bodyPr/>
                    <a:lstStyle/>
                    <a:p>
                      <a:pPr algn="ctr" fontAlgn="base">
                        <a:lnSpc>
                          <a:spcPct val="115000"/>
                        </a:lnSpc>
                        <a:spcAft>
                          <a:spcPts val="0"/>
                        </a:spcAft>
                      </a:pPr>
                      <a:r>
                        <a:rPr lang="tr-TR" sz="1400" b="1" kern="1200">
                          <a:solidFill>
                            <a:srgbClr val="000000"/>
                          </a:solidFill>
                          <a:effectLst/>
                          <a:latin typeface="Times New Roman"/>
                          <a:ea typeface="Calibri"/>
                          <a:cs typeface="Times New Roman"/>
                        </a:rPr>
                        <a:t>21</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3D69B"/>
                    </a:solidFill>
                  </a:tcPr>
                </a:tc>
                <a:tc>
                  <a:txBody>
                    <a:bodyPr/>
                    <a:lstStyle/>
                    <a:p>
                      <a:pPr algn="ctr" fontAlgn="base">
                        <a:lnSpc>
                          <a:spcPct val="115000"/>
                        </a:lnSpc>
                        <a:spcAft>
                          <a:spcPts val="0"/>
                        </a:spcAft>
                      </a:pPr>
                      <a:r>
                        <a:rPr lang="tr-TR" sz="1400" b="1" kern="1200">
                          <a:solidFill>
                            <a:srgbClr val="000000"/>
                          </a:solidFill>
                          <a:effectLst/>
                          <a:latin typeface="Times New Roman"/>
                          <a:ea typeface="Calibri"/>
                          <a:cs typeface="Times New Roman"/>
                        </a:rPr>
                        <a:t>90</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3D69B"/>
                    </a:solidFill>
                  </a:tcPr>
                </a:tc>
                <a:tc>
                  <a:txBody>
                    <a:bodyPr/>
                    <a:lstStyle/>
                    <a:p>
                      <a:pPr algn="ctr" fontAlgn="base">
                        <a:lnSpc>
                          <a:spcPct val="115000"/>
                        </a:lnSpc>
                        <a:spcAft>
                          <a:spcPts val="0"/>
                        </a:spcAft>
                      </a:pPr>
                      <a:r>
                        <a:rPr lang="tr-TR" sz="1400" b="1" kern="1200" dirty="0">
                          <a:solidFill>
                            <a:srgbClr val="000000"/>
                          </a:solidFill>
                          <a:effectLst/>
                          <a:latin typeface="Times New Roman"/>
                          <a:ea typeface="Calibri"/>
                          <a:cs typeface="Times New Roman"/>
                        </a:rPr>
                        <a:t>69</a:t>
                      </a:r>
                      <a:endParaRPr lang="tr-TR" sz="1100" dirty="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3D69B"/>
                    </a:solidFill>
                  </a:tcPr>
                </a:tc>
                <a:tc>
                  <a:txBody>
                    <a:bodyPr/>
                    <a:lstStyle/>
                    <a:p>
                      <a:pPr algn="ctr" fontAlgn="base">
                        <a:lnSpc>
                          <a:spcPct val="115000"/>
                        </a:lnSpc>
                        <a:spcAft>
                          <a:spcPts val="0"/>
                        </a:spcAft>
                      </a:pPr>
                      <a:r>
                        <a:rPr lang="tr-TR" sz="1400" b="1" kern="1200">
                          <a:solidFill>
                            <a:srgbClr val="000000"/>
                          </a:solidFill>
                          <a:effectLst/>
                          <a:latin typeface="Times New Roman"/>
                          <a:ea typeface="Calibri"/>
                          <a:cs typeface="Times New Roman"/>
                        </a:rPr>
                        <a:t>38</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3D69B"/>
                    </a:solidFill>
                  </a:tcPr>
                </a:tc>
                <a:tc>
                  <a:txBody>
                    <a:bodyPr/>
                    <a:lstStyle/>
                    <a:p>
                      <a:pPr algn="ctr" fontAlgn="base">
                        <a:lnSpc>
                          <a:spcPct val="115000"/>
                        </a:lnSpc>
                        <a:spcAft>
                          <a:spcPts val="0"/>
                        </a:spcAft>
                      </a:pPr>
                      <a:r>
                        <a:rPr lang="tr-TR" sz="1400" b="1" kern="1200">
                          <a:solidFill>
                            <a:srgbClr val="000000"/>
                          </a:solidFill>
                          <a:effectLst/>
                          <a:latin typeface="Times New Roman"/>
                          <a:ea typeface="Calibri"/>
                          <a:cs typeface="Times New Roman"/>
                        </a:rPr>
                        <a:t>124</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3D69B"/>
                    </a:solidFill>
                  </a:tcPr>
                </a:tc>
                <a:tc>
                  <a:txBody>
                    <a:bodyPr/>
                    <a:lstStyle/>
                    <a:p>
                      <a:pPr algn="ctr" fontAlgn="base">
                        <a:lnSpc>
                          <a:spcPct val="115000"/>
                        </a:lnSpc>
                        <a:spcAft>
                          <a:spcPts val="0"/>
                        </a:spcAft>
                      </a:pPr>
                      <a:r>
                        <a:rPr lang="tr-TR" sz="1400" b="1" kern="1200">
                          <a:solidFill>
                            <a:srgbClr val="000000"/>
                          </a:solidFill>
                          <a:effectLst/>
                          <a:latin typeface="Times New Roman"/>
                          <a:ea typeface="Calibri"/>
                          <a:cs typeface="Times New Roman"/>
                        </a:rPr>
                        <a:t>12</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3D69B"/>
                    </a:solidFill>
                  </a:tcPr>
                </a:tc>
                <a:tc>
                  <a:txBody>
                    <a:bodyPr/>
                    <a:lstStyle/>
                    <a:p>
                      <a:pPr algn="ctr" fontAlgn="base">
                        <a:lnSpc>
                          <a:spcPct val="115000"/>
                        </a:lnSpc>
                        <a:spcAft>
                          <a:spcPts val="0"/>
                        </a:spcAft>
                      </a:pPr>
                      <a:r>
                        <a:rPr lang="tr-TR" sz="1400" b="1" kern="1200">
                          <a:solidFill>
                            <a:srgbClr val="000000"/>
                          </a:solidFill>
                          <a:effectLst/>
                          <a:latin typeface="Times New Roman"/>
                          <a:ea typeface="Calibri"/>
                          <a:cs typeface="Times New Roman"/>
                        </a:rPr>
                        <a:t>11</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3D69B"/>
                    </a:solidFill>
                  </a:tcPr>
                </a:tc>
              </a:tr>
              <a:tr h="820983">
                <a:tc>
                  <a:txBody>
                    <a:bodyPr/>
                    <a:lstStyle/>
                    <a:p>
                      <a:pPr fontAlgn="base">
                        <a:lnSpc>
                          <a:spcPct val="115000"/>
                        </a:lnSpc>
                        <a:spcAft>
                          <a:spcPts val="0"/>
                        </a:spcAft>
                      </a:pPr>
                      <a:r>
                        <a:rPr lang="tr-TR" sz="1400" b="1" kern="1200">
                          <a:solidFill>
                            <a:srgbClr val="000000"/>
                          </a:solidFill>
                          <a:effectLst/>
                          <a:latin typeface="Times New Roman"/>
                          <a:ea typeface="Times New Roman"/>
                          <a:cs typeface="Times New Roman"/>
                        </a:rPr>
                        <a:t>Akreditasyon Tarihi</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ctr" fontAlgn="base">
                        <a:lnSpc>
                          <a:spcPct val="115000"/>
                        </a:lnSpc>
                        <a:spcAft>
                          <a:spcPts val="0"/>
                        </a:spcAft>
                      </a:pPr>
                      <a:r>
                        <a:rPr lang="tr-TR" sz="1200" b="1" kern="1200">
                          <a:solidFill>
                            <a:srgbClr val="000000"/>
                          </a:solidFill>
                          <a:effectLst/>
                          <a:latin typeface="Times New Roman"/>
                          <a:ea typeface="Calibri"/>
                          <a:cs typeface="Times New Roman"/>
                        </a:rPr>
                        <a:t>02.01.2014</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ctr" fontAlgn="base">
                        <a:lnSpc>
                          <a:spcPct val="115000"/>
                        </a:lnSpc>
                        <a:spcAft>
                          <a:spcPts val="0"/>
                        </a:spcAft>
                      </a:pPr>
                      <a:r>
                        <a:rPr lang="tr-TR" sz="1200" b="1" kern="1200">
                          <a:solidFill>
                            <a:srgbClr val="000000"/>
                          </a:solidFill>
                          <a:effectLst/>
                          <a:latin typeface="Times New Roman"/>
                          <a:ea typeface="Times New Roman"/>
                          <a:cs typeface="Times New Roman"/>
                        </a:rPr>
                        <a:t>14.11.2014</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ctr" fontAlgn="base">
                        <a:lnSpc>
                          <a:spcPct val="115000"/>
                        </a:lnSpc>
                        <a:spcAft>
                          <a:spcPts val="0"/>
                        </a:spcAft>
                      </a:pPr>
                      <a:r>
                        <a:rPr lang="tr-TR" sz="1200" b="1" kern="1200">
                          <a:solidFill>
                            <a:srgbClr val="000000"/>
                          </a:solidFill>
                          <a:effectLst/>
                          <a:latin typeface="Times New Roman"/>
                          <a:ea typeface="Times New Roman"/>
                          <a:cs typeface="Times New Roman"/>
                        </a:rPr>
                        <a:t>22.04.2011</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ctr" fontAlgn="base">
                        <a:lnSpc>
                          <a:spcPct val="115000"/>
                        </a:lnSpc>
                        <a:spcAft>
                          <a:spcPts val="0"/>
                        </a:spcAft>
                      </a:pPr>
                      <a:r>
                        <a:rPr lang="tr-TR" sz="1200" b="1" kern="1200">
                          <a:solidFill>
                            <a:srgbClr val="000000"/>
                          </a:solidFill>
                          <a:effectLst/>
                          <a:latin typeface="Times New Roman"/>
                          <a:ea typeface="Times New Roman"/>
                          <a:cs typeface="Times New Roman"/>
                        </a:rPr>
                        <a:t>05.03.2008</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ctr" fontAlgn="base">
                        <a:lnSpc>
                          <a:spcPct val="115000"/>
                        </a:lnSpc>
                        <a:spcAft>
                          <a:spcPts val="0"/>
                        </a:spcAft>
                      </a:pPr>
                      <a:r>
                        <a:rPr lang="tr-TR" sz="1200" b="1" kern="1200">
                          <a:solidFill>
                            <a:srgbClr val="000000"/>
                          </a:solidFill>
                          <a:effectLst/>
                          <a:latin typeface="Times New Roman"/>
                          <a:ea typeface="Times New Roman"/>
                          <a:cs typeface="Times New Roman"/>
                        </a:rPr>
                        <a:t>10.02.2015</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ctr" fontAlgn="base">
                        <a:lnSpc>
                          <a:spcPct val="115000"/>
                        </a:lnSpc>
                        <a:spcAft>
                          <a:spcPts val="0"/>
                        </a:spcAft>
                      </a:pPr>
                      <a:r>
                        <a:rPr lang="tr-TR" sz="1200" b="1" kern="1200">
                          <a:solidFill>
                            <a:srgbClr val="000000"/>
                          </a:solidFill>
                          <a:effectLst/>
                          <a:latin typeface="Times New Roman"/>
                          <a:ea typeface="Times New Roman"/>
                          <a:cs typeface="Times New Roman"/>
                        </a:rPr>
                        <a:t>12.09.2008</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ctr" fontAlgn="base">
                        <a:lnSpc>
                          <a:spcPct val="115000"/>
                        </a:lnSpc>
                        <a:spcAft>
                          <a:spcPts val="0"/>
                        </a:spcAft>
                      </a:pPr>
                      <a:r>
                        <a:rPr lang="tr-TR" sz="1200" b="1" kern="1200">
                          <a:solidFill>
                            <a:srgbClr val="000000"/>
                          </a:solidFill>
                          <a:effectLst/>
                          <a:latin typeface="Times New Roman"/>
                          <a:ea typeface="Calibri"/>
                          <a:cs typeface="Times New Roman"/>
                        </a:rPr>
                        <a:t>11.05.2015</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ctr" fontAlgn="base">
                        <a:lnSpc>
                          <a:spcPct val="115000"/>
                        </a:lnSpc>
                        <a:spcAft>
                          <a:spcPts val="0"/>
                        </a:spcAft>
                      </a:pPr>
                      <a:r>
                        <a:rPr lang="tr-TR" sz="1200" b="1" kern="1200">
                          <a:solidFill>
                            <a:srgbClr val="000000"/>
                          </a:solidFill>
                          <a:effectLst/>
                          <a:latin typeface="Times New Roman"/>
                          <a:ea typeface="Calibri"/>
                          <a:cs typeface="Times New Roman"/>
                        </a:rPr>
                        <a:t>27.02.2009</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r>
              <a:tr h="1611287">
                <a:tc>
                  <a:txBody>
                    <a:bodyPr/>
                    <a:lstStyle/>
                    <a:p>
                      <a:pPr fontAlgn="base">
                        <a:lnSpc>
                          <a:spcPct val="115000"/>
                        </a:lnSpc>
                        <a:spcAft>
                          <a:spcPts val="0"/>
                        </a:spcAft>
                      </a:pPr>
                      <a:r>
                        <a:rPr lang="tr-TR" sz="1400" b="1" kern="1200">
                          <a:solidFill>
                            <a:srgbClr val="000000"/>
                          </a:solidFill>
                          <a:effectLst/>
                          <a:latin typeface="Times New Roman"/>
                          <a:ea typeface="Times New Roman"/>
                          <a:cs typeface="Times New Roman"/>
                        </a:rPr>
                        <a:t>Akreditasyon No/ Geçerlilik Süresi</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fontAlgn="base">
                        <a:lnSpc>
                          <a:spcPct val="115000"/>
                        </a:lnSpc>
                        <a:spcAft>
                          <a:spcPts val="0"/>
                        </a:spcAft>
                      </a:pPr>
                      <a:r>
                        <a:rPr lang="tr-TR" sz="1100" b="1" kern="1200">
                          <a:solidFill>
                            <a:srgbClr val="000000"/>
                          </a:solidFill>
                          <a:effectLst/>
                          <a:latin typeface="Times New Roman"/>
                          <a:ea typeface="Times New Roman"/>
                          <a:cs typeface="Times New Roman"/>
                        </a:rPr>
                        <a:t>AB-0653-T</a:t>
                      </a:r>
                      <a:endParaRPr lang="tr-TR" sz="1100">
                        <a:effectLst/>
                        <a:latin typeface="Calibri"/>
                        <a:ea typeface="Calibri"/>
                        <a:cs typeface="Times New Roman"/>
                      </a:endParaRPr>
                    </a:p>
                    <a:p>
                      <a:pPr algn="ctr" fontAlgn="base">
                        <a:lnSpc>
                          <a:spcPct val="115000"/>
                        </a:lnSpc>
                        <a:spcAft>
                          <a:spcPts val="0"/>
                        </a:spcAft>
                      </a:pPr>
                      <a:r>
                        <a:rPr lang="tr-TR" sz="1100" b="1" kern="1200">
                          <a:solidFill>
                            <a:srgbClr val="000000"/>
                          </a:solidFill>
                          <a:effectLst/>
                          <a:latin typeface="Times New Roman"/>
                          <a:ea typeface="Times New Roman"/>
                          <a:cs typeface="Times New Roman"/>
                        </a:rPr>
                        <a:t>01.01.2018</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fontAlgn="base">
                        <a:lnSpc>
                          <a:spcPct val="115000"/>
                        </a:lnSpc>
                        <a:spcAft>
                          <a:spcPts val="0"/>
                        </a:spcAft>
                      </a:pPr>
                      <a:r>
                        <a:rPr lang="tr-TR" sz="1100" b="1" kern="1200">
                          <a:solidFill>
                            <a:srgbClr val="000000"/>
                          </a:solidFill>
                          <a:effectLst/>
                          <a:latin typeface="Times New Roman"/>
                          <a:ea typeface="Times New Roman"/>
                          <a:cs typeface="Times New Roman"/>
                        </a:rPr>
                        <a:t>AB-0791-T</a:t>
                      </a:r>
                      <a:endParaRPr lang="tr-TR" sz="1100">
                        <a:effectLst/>
                        <a:latin typeface="Calibri"/>
                        <a:ea typeface="Calibri"/>
                        <a:cs typeface="Times New Roman"/>
                      </a:endParaRPr>
                    </a:p>
                    <a:p>
                      <a:pPr algn="ctr" fontAlgn="base">
                        <a:lnSpc>
                          <a:spcPct val="115000"/>
                        </a:lnSpc>
                        <a:spcAft>
                          <a:spcPts val="0"/>
                        </a:spcAft>
                      </a:pPr>
                      <a:r>
                        <a:rPr lang="tr-TR" sz="1100" b="1" kern="1200">
                          <a:solidFill>
                            <a:srgbClr val="000000"/>
                          </a:solidFill>
                          <a:effectLst/>
                          <a:latin typeface="Times New Roman"/>
                          <a:ea typeface="Times New Roman"/>
                          <a:cs typeface="Times New Roman"/>
                        </a:rPr>
                        <a:t>13.11.2018</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fontAlgn="base">
                        <a:lnSpc>
                          <a:spcPct val="115000"/>
                        </a:lnSpc>
                        <a:spcAft>
                          <a:spcPts val="0"/>
                        </a:spcAft>
                      </a:pPr>
                      <a:r>
                        <a:rPr lang="tr-TR" sz="1100" b="1" kern="1200">
                          <a:solidFill>
                            <a:srgbClr val="000000"/>
                          </a:solidFill>
                          <a:effectLst/>
                          <a:latin typeface="Times New Roman"/>
                          <a:ea typeface="Times New Roman"/>
                          <a:cs typeface="Times New Roman"/>
                        </a:rPr>
                        <a:t>AB-0445-T</a:t>
                      </a:r>
                      <a:endParaRPr lang="tr-TR" sz="1100">
                        <a:effectLst/>
                        <a:latin typeface="Calibri"/>
                        <a:ea typeface="Calibri"/>
                        <a:cs typeface="Times New Roman"/>
                      </a:endParaRPr>
                    </a:p>
                    <a:p>
                      <a:pPr algn="ctr" fontAlgn="base">
                        <a:lnSpc>
                          <a:spcPct val="115000"/>
                        </a:lnSpc>
                        <a:spcAft>
                          <a:spcPts val="0"/>
                        </a:spcAft>
                      </a:pPr>
                      <a:r>
                        <a:rPr lang="tr-TR" sz="1100" b="1" kern="1200">
                          <a:solidFill>
                            <a:srgbClr val="000000"/>
                          </a:solidFill>
                          <a:effectLst/>
                          <a:latin typeface="Times New Roman"/>
                          <a:ea typeface="Times New Roman"/>
                          <a:cs typeface="Times New Roman"/>
                        </a:rPr>
                        <a:t>21.04.2015</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fontAlgn="base">
                        <a:lnSpc>
                          <a:spcPct val="115000"/>
                        </a:lnSpc>
                        <a:spcAft>
                          <a:spcPts val="0"/>
                        </a:spcAft>
                      </a:pPr>
                      <a:r>
                        <a:rPr lang="tr-TR" sz="1100" b="1" kern="1200">
                          <a:solidFill>
                            <a:srgbClr val="000000"/>
                          </a:solidFill>
                          <a:effectLst/>
                          <a:latin typeface="Times New Roman"/>
                          <a:ea typeface="Times New Roman"/>
                          <a:cs typeface="Times New Roman"/>
                        </a:rPr>
                        <a:t>AB-0205-T</a:t>
                      </a:r>
                      <a:endParaRPr lang="tr-TR" sz="1100">
                        <a:effectLst/>
                        <a:latin typeface="Calibri"/>
                        <a:ea typeface="Calibri"/>
                        <a:cs typeface="Times New Roman"/>
                      </a:endParaRPr>
                    </a:p>
                    <a:p>
                      <a:pPr algn="ctr" fontAlgn="base">
                        <a:lnSpc>
                          <a:spcPct val="115000"/>
                        </a:lnSpc>
                        <a:spcAft>
                          <a:spcPts val="0"/>
                        </a:spcAft>
                      </a:pPr>
                      <a:r>
                        <a:rPr lang="tr-TR" sz="1100" b="1" kern="1200">
                          <a:solidFill>
                            <a:srgbClr val="000000"/>
                          </a:solidFill>
                          <a:effectLst/>
                          <a:latin typeface="Times New Roman"/>
                          <a:ea typeface="Times New Roman"/>
                          <a:cs typeface="Times New Roman"/>
                        </a:rPr>
                        <a:t>06.06.2016</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fontAlgn="base">
                        <a:lnSpc>
                          <a:spcPct val="115000"/>
                        </a:lnSpc>
                        <a:spcAft>
                          <a:spcPts val="0"/>
                        </a:spcAft>
                      </a:pPr>
                      <a:r>
                        <a:rPr lang="tr-TR" sz="1100" b="1" kern="1200" dirty="0">
                          <a:solidFill>
                            <a:srgbClr val="000000"/>
                          </a:solidFill>
                          <a:effectLst/>
                          <a:latin typeface="Times New Roman"/>
                          <a:ea typeface="Times New Roman"/>
                          <a:cs typeface="Times New Roman"/>
                        </a:rPr>
                        <a:t>AB-0828-T</a:t>
                      </a:r>
                      <a:endParaRPr lang="tr-TR" sz="1100" dirty="0">
                        <a:effectLst/>
                        <a:latin typeface="Calibri"/>
                        <a:ea typeface="Calibri"/>
                        <a:cs typeface="Times New Roman"/>
                      </a:endParaRPr>
                    </a:p>
                    <a:p>
                      <a:pPr algn="ctr" fontAlgn="base">
                        <a:lnSpc>
                          <a:spcPct val="115000"/>
                        </a:lnSpc>
                        <a:spcAft>
                          <a:spcPts val="0"/>
                        </a:spcAft>
                      </a:pPr>
                      <a:r>
                        <a:rPr lang="tr-TR" sz="1100" b="1" kern="1200" dirty="0">
                          <a:solidFill>
                            <a:srgbClr val="000000"/>
                          </a:solidFill>
                          <a:effectLst/>
                          <a:latin typeface="Times New Roman"/>
                          <a:ea typeface="Times New Roman"/>
                          <a:cs typeface="Times New Roman"/>
                        </a:rPr>
                        <a:t>09.02.2019</a:t>
                      </a:r>
                      <a:endParaRPr lang="tr-TR" sz="1100" dirty="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fontAlgn="base">
                        <a:lnSpc>
                          <a:spcPct val="115000"/>
                        </a:lnSpc>
                        <a:spcAft>
                          <a:spcPts val="0"/>
                        </a:spcAft>
                      </a:pPr>
                      <a:r>
                        <a:rPr lang="tr-TR" sz="1100" b="1" kern="1200">
                          <a:solidFill>
                            <a:srgbClr val="000000"/>
                          </a:solidFill>
                          <a:effectLst/>
                          <a:latin typeface="Times New Roman"/>
                          <a:ea typeface="Times New Roman"/>
                          <a:cs typeface="Times New Roman"/>
                        </a:rPr>
                        <a:t>AB-0264-T</a:t>
                      </a:r>
                      <a:endParaRPr lang="tr-TR" sz="1100">
                        <a:effectLst/>
                        <a:latin typeface="Calibri"/>
                        <a:ea typeface="Calibri"/>
                        <a:cs typeface="Times New Roman"/>
                      </a:endParaRPr>
                    </a:p>
                    <a:p>
                      <a:pPr algn="ctr" fontAlgn="base">
                        <a:lnSpc>
                          <a:spcPct val="115000"/>
                        </a:lnSpc>
                        <a:spcAft>
                          <a:spcPts val="0"/>
                        </a:spcAft>
                      </a:pPr>
                      <a:r>
                        <a:rPr lang="tr-TR" sz="1100" b="1" kern="1200">
                          <a:solidFill>
                            <a:srgbClr val="000000"/>
                          </a:solidFill>
                          <a:effectLst/>
                          <a:latin typeface="Times New Roman"/>
                          <a:ea typeface="Times New Roman"/>
                          <a:cs typeface="Times New Roman"/>
                        </a:rPr>
                        <a:t>05.10.2017</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fontAlgn="base">
                        <a:lnSpc>
                          <a:spcPct val="115000"/>
                        </a:lnSpc>
                        <a:spcAft>
                          <a:spcPts val="0"/>
                        </a:spcAft>
                      </a:pPr>
                      <a:r>
                        <a:rPr lang="tr-TR" sz="1100" b="1" kern="1200">
                          <a:solidFill>
                            <a:srgbClr val="000000"/>
                          </a:solidFill>
                          <a:effectLst/>
                          <a:latin typeface="Times New Roman"/>
                          <a:ea typeface="Times New Roman"/>
                          <a:cs typeface="Times New Roman"/>
                        </a:rPr>
                        <a:t>AB-0834-T</a:t>
                      </a:r>
                      <a:endParaRPr lang="tr-TR" sz="1100">
                        <a:effectLst/>
                        <a:latin typeface="Calibri"/>
                        <a:ea typeface="Calibri"/>
                        <a:cs typeface="Times New Roman"/>
                      </a:endParaRPr>
                    </a:p>
                    <a:p>
                      <a:pPr algn="ctr" fontAlgn="base">
                        <a:lnSpc>
                          <a:spcPct val="115000"/>
                        </a:lnSpc>
                        <a:spcAft>
                          <a:spcPts val="0"/>
                        </a:spcAft>
                      </a:pPr>
                      <a:r>
                        <a:rPr lang="tr-TR" sz="1100" b="1" kern="1200">
                          <a:solidFill>
                            <a:srgbClr val="000000"/>
                          </a:solidFill>
                          <a:effectLst/>
                          <a:latin typeface="Times New Roman"/>
                          <a:ea typeface="Calibri"/>
                          <a:cs typeface="Times New Roman"/>
                        </a:rPr>
                        <a:t>10.05.2019</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fontAlgn="base">
                        <a:lnSpc>
                          <a:spcPct val="115000"/>
                        </a:lnSpc>
                        <a:spcAft>
                          <a:spcPts val="0"/>
                        </a:spcAft>
                      </a:pPr>
                      <a:r>
                        <a:rPr lang="tr-TR" sz="1100" b="1" kern="1200" dirty="0">
                          <a:solidFill>
                            <a:srgbClr val="000000"/>
                          </a:solidFill>
                          <a:effectLst/>
                          <a:latin typeface="Times New Roman"/>
                          <a:ea typeface="Calibri"/>
                          <a:cs typeface="Times New Roman"/>
                        </a:rPr>
                        <a:t>AB-0232-T 30.05.2017</a:t>
                      </a:r>
                      <a:endParaRPr lang="tr-TR" sz="1100" dirty="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r>
            </a:tbl>
          </a:graphicData>
        </a:graphic>
      </p:graphicFrame>
      <p:graphicFrame>
        <p:nvGraphicFramePr>
          <p:cNvPr id="15" name="Tablo 14"/>
          <p:cNvGraphicFramePr>
            <a:graphicFrameLocks noGrp="1"/>
          </p:cNvGraphicFramePr>
          <p:nvPr>
            <p:extLst>
              <p:ext uri="{D42A27DB-BD31-4B8C-83A1-F6EECF244321}">
                <p14:modId xmlns:p14="http://schemas.microsoft.com/office/powerpoint/2010/main" val="3695473222"/>
              </p:ext>
            </p:extLst>
          </p:nvPr>
        </p:nvGraphicFramePr>
        <p:xfrm>
          <a:off x="12624927" y="7555833"/>
          <a:ext cx="12272206" cy="5992714"/>
        </p:xfrm>
        <a:graphic>
          <a:graphicData uri="http://schemas.openxmlformats.org/drawingml/2006/table">
            <a:tbl>
              <a:tblPr/>
              <a:tblGrid>
                <a:gridCol w="1320794"/>
                <a:gridCol w="1054282"/>
                <a:gridCol w="1192162"/>
                <a:gridCol w="1072777"/>
                <a:gridCol w="1191322"/>
                <a:gridCol w="1192162"/>
                <a:gridCol w="1071938"/>
                <a:gridCol w="1072777"/>
                <a:gridCol w="958438"/>
                <a:gridCol w="1072777"/>
                <a:gridCol w="1072777"/>
              </a:tblGrid>
              <a:tr h="1904353">
                <a:tc>
                  <a:txBody>
                    <a:bodyPr/>
                    <a:lstStyle/>
                    <a:p>
                      <a:pPr algn="ctr">
                        <a:lnSpc>
                          <a:spcPct val="107000"/>
                        </a:lnSpc>
                        <a:spcAft>
                          <a:spcPts val="800"/>
                        </a:spcAft>
                      </a:pPr>
                      <a:r>
                        <a:rPr lang="tr-TR" sz="1100" b="1" dirty="0">
                          <a:effectLst/>
                          <a:latin typeface="Times New Roman"/>
                          <a:ea typeface="Calibri"/>
                          <a:cs typeface="Times New Roman"/>
                        </a:rPr>
                        <a:t>HSL</a:t>
                      </a:r>
                      <a:endParaRPr lang="tr-TR" sz="1100" dirty="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a:lnSpc>
                          <a:spcPct val="107000"/>
                        </a:lnSpc>
                        <a:spcAft>
                          <a:spcPts val="800"/>
                        </a:spcAft>
                      </a:pPr>
                      <a:r>
                        <a:rPr lang="tr-TR" sz="1100" b="1" dirty="0">
                          <a:effectLst/>
                          <a:latin typeface="Times New Roman"/>
                          <a:ea typeface="Calibri"/>
                          <a:cs typeface="Times New Roman"/>
                        </a:rPr>
                        <a:t>ADANA</a:t>
                      </a:r>
                      <a:endParaRPr lang="tr-TR" sz="1100" dirty="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a:lnSpc>
                          <a:spcPct val="107000"/>
                        </a:lnSpc>
                        <a:spcAft>
                          <a:spcPts val="800"/>
                        </a:spcAft>
                      </a:pPr>
                      <a:r>
                        <a:rPr lang="tr-TR" sz="1100" b="1" dirty="0">
                          <a:effectLst/>
                          <a:latin typeface="Times New Roman"/>
                          <a:ea typeface="Calibri"/>
                          <a:cs typeface="Times New Roman"/>
                        </a:rPr>
                        <a:t>ANTALYA</a:t>
                      </a:r>
                      <a:endParaRPr lang="tr-TR" sz="1100" dirty="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a:lnSpc>
                          <a:spcPct val="107000"/>
                        </a:lnSpc>
                        <a:spcAft>
                          <a:spcPts val="800"/>
                        </a:spcAft>
                      </a:pPr>
                      <a:r>
                        <a:rPr lang="tr-TR" sz="1100" b="1">
                          <a:effectLst/>
                          <a:latin typeface="Times New Roman"/>
                          <a:ea typeface="Calibri"/>
                          <a:cs typeface="Times New Roman"/>
                        </a:rPr>
                        <a:t>BURSA</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a:lnSpc>
                          <a:spcPct val="107000"/>
                        </a:lnSpc>
                        <a:spcAft>
                          <a:spcPts val="800"/>
                        </a:spcAft>
                      </a:pPr>
                      <a:r>
                        <a:rPr lang="tr-TR" sz="1100" b="1" dirty="0">
                          <a:effectLst/>
                          <a:latin typeface="Times New Roman"/>
                          <a:ea typeface="Calibri"/>
                          <a:cs typeface="Times New Roman"/>
                        </a:rPr>
                        <a:t>ERZURUM</a:t>
                      </a:r>
                      <a:endParaRPr lang="tr-TR" sz="1100" dirty="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a:lnSpc>
                          <a:spcPct val="107000"/>
                        </a:lnSpc>
                        <a:spcAft>
                          <a:spcPts val="800"/>
                        </a:spcAft>
                      </a:pPr>
                      <a:r>
                        <a:rPr lang="tr-TR" sz="1100" b="1">
                          <a:effectLst/>
                          <a:latin typeface="Times New Roman"/>
                          <a:ea typeface="Calibri"/>
                          <a:cs typeface="Times New Roman"/>
                        </a:rPr>
                        <a:t>İSTANBUL 1 NOLU</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a:lnSpc>
                          <a:spcPct val="107000"/>
                        </a:lnSpc>
                        <a:spcAft>
                          <a:spcPts val="800"/>
                        </a:spcAft>
                      </a:pPr>
                      <a:r>
                        <a:rPr lang="tr-TR" sz="1100" b="1">
                          <a:effectLst/>
                          <a:latin typeface="Times New Roman"/>
                          <a:ea typeface="Calibri"/>
                          <a:cs typeface="Times New Roman"/>
                        </a:rPr>
                        <a:t>İSTANBUL 3 NOLU</a:t>
                      </a:r>
                      <a:endParaRPr lang="tr-TR" sz="110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a:lnSpc>
                          <a:spcPct val="107000"/>
                        </a:lnSpc>
                        <a:spcAft>
                          <a:spcPts val="800"/>
                        </a:spcAft>
                      </a:pPr>
                      <a:r>
                        <a:rPr lang="tr-TR" sz="1100" b="1">
                          <a:effectLst/>
                          <a:latin typeface="Times New Roman"/>
                          <a:ea typeface="Calibri"/>
                          <a:cs typeface="Times New Roman"/>
                        </a:rPr>
                        <a:t>İZMİR</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a:lnSpc>
                          <a:spcPct val="107000"/>
                        </a:lnSpc>
                        <a:spcAft>
                          <a:spcPts val="800"/>
                        </a:spcAft>
                      </a:pPr>
                      <a:r>
                        <a:rPr lang="tr-TR" sz="1100" b="1">
                          <a:effectLst/>
                          <a:latin typeface="Times New Roman"/>
                          <a:ea typeface="Calibri"/>
                          <a:cs typeface="Times New Roman"/>
                        </a:rPr>
                        <a:t>KONYA</a:t>
                      </a:r>
                      <a:endParaRPr lang="tr-TR" sz="110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a:lnSpc>
                          <a:spcPct val="107000"/>
                        </a:lnSpc>
                        <a:spcAft>
                          <a:spcPts val="800"/>
                        </a:spcAft>
                      </a:pPr>
                      <a:r>
                        <a:rPr lang="tr-TR" sz="1100" b="1">
                          <a:effectLst/>
                          <a:latin typeface="Times New Roman"/>
                          <a:ea typeface="Calibri"/>
                          <a:cs typeface="Times New Roman"/>
                        </a:rPr>
                        <a:t>SAMSUN</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gn="ctr">
                        <a:lnSpc>
                          <a:spcPct val="107000"/>
                        </a:lnSpc>
                        <a:spcAft>
                          <a:spcPts val="800"/>
                        </a:spcAft>
                      </a:pPr>
                      <a:r>
                        <a:rPr lang="tr-TR" sz="1100" b="1">
                          <a:effectLst/>
                          <a:latin typeface="Times New Roman"/>
                          <a:ea typeface="Calibri"/>
                          <a:cs typeface="Times New Roman"/>
                        </a:rPr>
                        <a:t>TOKAT</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r>
              <a:tr h="1402266">
                <a:tc>
                  <a:txBody>
                    <a:bodyPr/>
                    <a:lstStyle/>
                    <a:p>
                      <a:pPr algn="ctr">
                        <a:lnSpc>
                          <a:spcPct val="107000"/>
                        </a:lnSpc>
                        <a:spcAft>
                          <a:spcPts val="800"/>
                        </a:spcAft>
                      </a:pPr>
                      <a:r>
                        <a:rPr lang="tr-TR" sz="1100" b="1">
                          <a:effectLst/>
                          <a:latin typeface="Times New Roman"/>
                          <a:ea typeface="Calibri"/>
                          <a:cs typeface="Times New Roman"/>
                        </a:rPr>
                        <a:t>Akredite Parametre Sayısı</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3D69B"/>
                    </a:solidFill>
                  </a:tcPr>
                </a:tc>
                <a:tc>
                  <a:txBody>
                    <a:bodyPr/>
                    <a:lstStyle/>
                    <a:p>
                      <a:pPr algn="ctr">
                        <a:lnSpc>
                          <a:spcPct val="107000"/>
                        </a:lnSpc>
                        <a:spcAft>
                          <a:spcPts val="800"/>
                        </a:spcAft>
                      </a:pPr>
                      <a:r>
                        <a:rPr lang="tr-TR" sz="1100" b="1" dirty="0">
                          <a:effectLst/>
                          <a:latin typeface="Times New Roman"/>
                          <a:ea typeface="Calibri"/>
                          <a:cs typeface="Times New Roman"/>
                        </a:rPr>
                        <a:t>57</a:t>
                      </a:r>
                      <a:endParaRPr lang="tr-TR" sz="1100" dirty="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3D69B"/>
                    </a:solidFill>
                  </a:tcPr>
                </a:tc>
                <a:tc>
                  <a:txBody>
                    <a:bodyPr/>
                    <a:lstStyle/>
                    <a:p>
                      <a:pPr algn="ctr">
                        <a:lnSpc>
                          <a:spcPct val="107000"/>
                        </a:lnSpc>
                        <a:spcAft>
                          <a:spcPts val="800"/>
                        </a:spcAft>
                      </a:pPr>
                      <a:r>
                        <a:rPr lang="tr-TR" sz="1100" b="1" dirty="0">
                          <a:effectLst/>
                          <a:latin typeface="Times New Roman"/>
                          <a:ea typeface="Calibri"/>
                          <a:cs typeface="Times New Roman"/>
                        </a:rPr>
                        <a:t>31</a:t>
                      </a:r>
                      <a:endParaRPr lang="tr-TR" sz="1100" dirty="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3D69B"/>
                    </a:solidFill>
                  </a:tcPr>
                </a:tc>
                <a:tc>
                  <a:txBody>
                    <a:bodyPr/>
                    <a:lstStyle/>
                    <a:p>
                      <a:pPr algn="ctr">
                        <a:lnSpc>
                          <a:spcPct val="107000"/>
                        </a:lnSpc>
                        <a:spcAft>
                          <a:spcPts val="800"/>
                        </a:spcAft>
                      </a:pPr>
                      <a:r>
                        <a:rPr lang="tr-TR" sz="1100" b="1" dirty="0">
                          <a:effectLst/>
                          <a:latin typeface="Times New Roman"/>
                          <a:ea typeface="Calibri"/>
                          <a:cs typeface="Times New Roman"/>
                        </a:rPr>
                        <a:t>79</a:t>
                      </a:r>
                      <a:endParaRPr lang="tr-TR" sz="1100" dirty="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3D69B"/>
                    </a:solidFill>
                  </a:tcPr>
                </a:tc>
                <a:tc>
                  <a:txBody>
                    <a:bodyPr/>
                    <a:lstStyle/>
                    <a:p>
                      <a:pPr algn="ctr">
                        <a:lnSpc>
                          <a:spcPct val="107000"/>
                        </a:lnSpc>
                        <a:spcAft>
                          <a:spcPts val="800"/>
                        </a:spcAft>
                      </a:pPr>
                      <a:r>
                        <a:rPr lang="tr-TR" sz="1100" b="1" dirty="0">
                          <a:effectLst/>
                          <a:latin typeface="Times New Roman"/>
                          <a:ea typeface="Calibri"/>
                          <a:cs typeface="Times New Roman"/>
                        </a:rPr>
                        <a:t>69</a:t>
                      </a:r>
                      <a:endParaRPr lang="tr-TR" sz="1100" dirty="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3D69B"/>
                    </a:solidFill>
                  </a:tcPr>
                </a:tc>
                <a:tc>
                  <a:txBody>
                    <a:bodyPr/>
                    <a:lstStyle/>
                    <a:p>
                      <a:pPr algn="ctr">
                        <a:lnSpc>
                          <a:spcPct val="107000"/>
                        </a:lnSpc>
                        <a:spcAft>
                          <a:spcPts val="800"/>
                        </a:spcAft>
                      </a:pPr>
                      <a:r>
                        <a:rPr lang="tr-TR" sz="1100" b="1" dirty="0">
                          <a:effectLst/>
                          <a:latin typeface="Times New Roman"/>
                          <a:ea typeface="Calibri"/>
                          <a:cs typeface="Times New Roman"/>
                        </a:rPr>
                        <a:t>39</a:t>
                      </a:r>
                      <a:endParaRPr lang="tr-TR" sz="1100" dirty="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3D69B"/>
                    </a:solidFill>
                  </a:tcPr>
                </a:tc>
                <a:tc>
                  <a:txBody>
                    <a:bodyPr/>
                    <a:lstStyle/>
                    <a:p>
                      <a:pPr algn="ctr">
                        <a:lnSpc>
                          <a:spcPct val="107000"/>
                        </a:lnSpc>
                        <a:spcAft>
                          <a:spcPts val="800"/>
                        </a:spcAft>
                      </a:pPr>
                      <a:r>
                        <a:rPr lang="tr-TR" sz="1100" b="1">
                          <a:effectLst/>
                          <a:latin typeface="Times New Roman"/>
                          <a:ea typeface="Calibri"/>
                          <a:cs typeface="Times New Roman"/>
                        </a:rPr>
                        <a:t>62</a:t>
                      </a:r>
                      <a:endParaRPr lang="tr-TR" sz="110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3D69B"/>
                    </a:solidFill>
                  </a:tcPr>
                </a:tc>
                <a:tc>
                  <a:txBody>
                    <a:bodyPr/>
                    <a:lstStyle/>
                    <a:p>
                      <a:pPr algn="ctr">
                        <a:lnSpc>
                          <a:spcPct val="107000"/>
                        </a:lnSpc>
                        <a:spcAft>
                          <a:spcPts val="800"/>
                        </a:spcAft>
                      </a:pPr>
                      <a:r>
                        <a:rPr lang="tr-TR" sz="1100" b="1">
                          <a:effectLst/>
                          <a:latin typeface="Times New Roman"/>
                          <a:ea typeface="Calibri"/>
                          <a:cs typeface="Times New Roman"/>
                        </a:rPr>
                        <a:t>239</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3D69B"/>
                    </a:solidFill>
                  </a:tcPr>
                </a:tc>
                <a:tc>
                  <a:txBody>
                    <a:bodyPr/>
                    <a:lstStyle/>
                    <a:p>
                      <a:pPr algn="ctr">
                        <a:lnSpc>
                          <a:spcPct val="107000"/>
                        </a:lnSpc>
                        <a:spcAft>
                          <a:spcPts val="800"/>
                        </a:spcAft>
                      </a:pPr>
                      <a:r>
                        <a:rPr lang="tr-TR" sz="1100" b="1">
                          <a:effectLst/>
                          <a:latin typeface="Times New Roman"/>
                          <a:ea typeface="Calibri"/>
                          <a:cs typeface="Times New Roman"/>
                        </a:rPr>
                        <a:t>9</a:t>
                      </a:r>
                      <a:endParaRPr lang="tr-TR" sz="110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3D69B"/>
                    </a:solidFill>
                  </a:tcPr>
                </a:tc>
                <a:tc>
                  <a:txBody>
                    <a:bodyPr/>
                    <a:lstStyle/>
                    <a:p>
                      <a:pPr algn="ctr">
                        <a:lnSpc>
                          <a:spcPct val="107000"/>
                        </a:lnSpc>
                        <a:spcAft>
                          <a:spcPts val="800"/>
                        </a:spcAft>
                      </a:pPr>
                      <a:r>
                        <a:rPr lang="tr-TR" sz="1100" b="1">
                          <a:effectLst/>
                          <a:latin typeface="Times New Roman"/>
                          <a:ea typeface="Calibri"/>
                          <a:cs typeface="Times New Roman"/>
                        </a:rPr>
                        <a:t>17</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3D69B"/>
                    </a:solidFill>
                  </a:tcPr>
                </a:tc>
                <a:tc>
                  <a:txBody>
                    <a:bodyPr/>
                    <a:lstStyle/>
                    <a:p>
                      <a:pPr algn="ctr">
                        <a:lnSpc>
                          <a:spcPct val="107000"/>
                        </a:lnSpc>
                        <a:spcAft>
                          <a:spcPts val="800"/>
                        </a:spcAft>
                      </a:pPr>
                      <a:r>
                        <a:rPr lang="tr-TR" sz="1100" b="1">
                          <a:effectLst/>
                          <a:latin typeface="Times New Roman"/>
                          <a:ea typeface="Calibri"/>
                          <a:cs typeface="Times New Roman"/>
                        </a:rPr>
                        <a:t>11</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3D69B"/>
                    </a:solidFill>
                  </a:tcPr>
                </a:tc>
              </a:tr>
              <a:tr h="1186090">
                <a:tc>
                  <a:txBody>
                    <a:bodyPr/>
                    <a:lstStyle/>
                    <a:p>
                      <a:pPr algn="ctr">
                        <a:lnSpc>
                          <a:spcPct val="107000"/>
                        </a:lnSpc>
                        <a:spcAft>
                          <a:spcPts val="800"/>
                        </a:spcAft>
                      </a:pPr>
                      <a:r>
                        <a:rPr lang="tr-TR" sz="1100" b="1">
                          <a:effectLst/>
                          <a:latin typeface="Times New Roman"/>
                          <a:ea typeface="Calibri"/>
                          <a:cs typeface="Times New Roman"/>
                        </a:rPr>
                        <a:t>Akreditasyon Tarihi</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ctr">
                        <a:lnSpc>
                          <a:spcPct val="107000"/>
                        </a:lnSpc>
                        <a:spcAft>
                          <a:spcPts val="800"/>
                        </a:spcAft>
                      </a:pPr>
                      <a:r>
                        <a:rPr lang="tr-TR" sz="1100" b="1">
                          <a:effectLst/>
                          <a:latin typeface="Times New Roman"/>
                          <a:ea typeface="Calibri"/>
                          <a:cs typeface="Times New Roman"/>
                        </a:rPr>
                        <a:t>02.01.2014</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ctr">
                        <a:lnSpc>
                          <a:spcPct val="107000"/>
                        </a:lnSpc>
                        <a:spcAft>
                          <a:spcPts val="800"/>
                        </a:spcAft>
                      </a:pPr>
                      <a:r>
                        <a:rPr lang="tr-TR" sz="1100" b="1">
                          <a:effectLst/>
                          <a:latin typeface="Times New Roman"/>
                          <a:ea typeface="Calibri"/>
                          <a:cs typeface="Times New Roman"/>
                        </a:rPr>
                        <a:t>14.11.2014</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ctr">
                        <a:lnSpc>
                          <a:spcPct val="107000"/>
                        </a:lnSpc>
                        <a:spcAft>
                          <a:spcPts val="800"/>
                        </a:spcAft>
                      </a:pPr>
                      <a:r>
                        <a:rPr lang="tr-TR" sz="1100" b="1">
                          <a:effectLst/>
                          <a:latin typeface="Times New Roman"/>
                          <a:ea typeface="Calibri"/>
                          <a:cs typeface="Times New Roman"/>
                        </a:rPr>
                        <a:t>22.04.2011</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ctr">
                        <a:lnSpc>
                          <a:spcPct val="107000"/>
                        </a:lnSpc>
                        <a:spcAft>
                          <a:spcPts val="800"/>
                        </a:spcAft>
                      </a:pPr>
                      <a:r>
                        <a:rPr lang="tr-TR" sz="1100" b="1">
                          <a:effectLst/>
                          <a:latin typeface="Times New Roman"/>
                          <a:ea typeface="Calibri"/>
                          <a:cs typeface="Times New Roman"/>
                        </a:rPr>
                        <a:t>05.03.2008</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ctr">
                        <a:lnSpc>
                          <a:spcPct val="107000"/>
                        </a:lnSpc>
                        <a:spcAft>
                          <a:spcPts val="800"/>
                        </a:spcAft>
                      </a:pPr>
                      <a:r>
                        <a:rPr lang="tr-TR" sz="1100" b="1">
                          <a:effectLst/>
                          <a:latin typeface="Times New Roman"/>
                          <a:ea typeface="Calibri"/>
                          <a:cs typeface="Times New Roman"/>
                        </a:rPr>
                        <a:t>10.02.2015</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ctr">
                        <a:lnSpc>
                          <a:spcPct val="107000"/>
                        </a:lnSpc>
                        <a:spcAft>
                          <a:spcPts val="800"/>
                        </a:spcAft>
                      </a:pPr>
                      <a:r>
                        <a:rPr lang="tr-TR" sz="1100" b="1">
                          <a:effectLst/>
                          <a:latin typeface="Times New Roman"/>
                          <a:ea typeface="Calibri"/>
                          <a:cs typeface="Times New Roman"/>
                        </a:rPr>
                        <a:t>26.04.2016</a:t>
                      </a:r>
                      <a:endParaRPr lang="tr-TR" sz="110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ctr">
                        <a:lnSpc>
                          <a:spcPct val="107000"/>
                        </a:lnSpc>
                        <a:spcAft>
                          <a:spcPts val="800"/>
                        </a:spcAft>
                      </a:pPr>
                      <a:r>
                        <a:rPr lang="tr-TR" sz="1100" b="1">
                          <a:effectLst/>
                          <a:latin typeface="Times New Roman"/>
                          <a:ea typeface="Calibri"/>
                          <a:cs typeface="Times New Roman"/>
                        </a:rPr>
                        <a:t>12.09.2008</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ctr">
                        <a:lnSpc>
                          <a:spcPct val="107000"/>
                        </a:lnSpc>
                        <a:spcAft>
                          <a:spcPts val="800"/>
                        </a:spcAft>
                      </a:pPr>
                      <a:r>
                        <a:rPr lang="tr-TR" sz="1100" b="1">
                          <a:effectLst/>
                          <a:latin typeface="Times New Roman"/>
                          <a:ea typeface="Calibri"/>
                          <a:cs typeface="Times New Roman"/>
                        </a:rPr>
                        <a:t>04.08.2015</a:t>
                      </a:r>
                      <a:endParaRPr lang="tr-TR" sz="110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ctr">
                        <a:lnSpc>
                          <a:spcPct val="107000"/>
                        </a:lnSpc>
                        <a:spcAft>
                          <a:spcPts val="800"/>
                        </a:spcAft>
                      </a:pPr>
                      <a:r>
                        <a:rPr lang="tr-TR" sz="1100" b="1">
                          <a:effectLst/>
                          <a:latin typeface="Times New Roman"/>
                          <a:ea typeface="Calibri"/>
                          <a:cs typeface="Times New Roman"/>
                        </a:rPr>
                        <a:t>11.05.2015</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ctr">
                        <a:lnSpc>
                          <a:spcPct val="107000"/>
                        </a:lnSpc>
                        <a:spcAft>
                          <a:spcPts val="800"/>
                        </a:spcAft>
                      </a:pPr>
                      <a:r>
                        <a:rPr lang="tr-TR" sz="1100" b="1">
                          <a:effectLst/>
                          <a:latin typeface="Times New Roman"/>
                          <a:ea typeface="Calibri"/>
                          <a:cs typeface="Times New Roman"/>
                        </a:rPr>
                        <a:t>27.02.2009</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r>
              <a:tr h="1500005">
                <a:tc>
                  <a:txBody>
                    <a:bodyPr/>
                    <a:lstStyle/>
                    <a:p>
                      <a:pPr algn="ctr">
                        <a:lnSpc>
                          <a:spcPct val="107000"/>
                        </a:lnSpc>
                        <a:spcAft>
                          <a:spcPts val="800"/>
                        </a:spcAft>
                      </a:pPr>
                      <a:r>
                        <a:rPr lang="tr-TR" sz="1100" b="1">
                          <a:effectLst/>
                          <a:latin typeface="Times New Roman"/>
                          <a:ea typeface="Calibri"/>
                          <a:cs typeface="Times New Roman"/>
                        </a:rPr>
                        <a:t>Akreditasyon No/ Geçerlilik Süresi</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07000"/>
                        </a:lnSpc>
                        <a:spcAft>
                          <a:spcPts val="0"/>
                        </a:spcAft>
                      </a:pPr>
                      <a:r>
                        <a:rPr lang="tr-TR" sz="1100" b="1">
                          <a:effectLst/>
                          <a:latin typeface="Times New Roman"/>
                          <a:ea typeface="Calibri"/>
                          <a:cs typeface="Times New Roman"/>
                        </a:rPr>
                        <a:t>AB-0653-T</a:t>
                      </a:r>
                      <a:endParaRPr lang="tr-TR" sz="1100">
                        <a:effectLst/>
                        <a:latin typeface="Calibri"/>
                        <a:ea typeface="Calibri"/>
                        <a:cs typeface="Times New Roman"/>
                      </a:endParaRPr>
                    </a:p>
                    <a:p>
                      <a:pPr algn="ctr">
                        <a:lnSpc>
                          <a:spcPct val="107000"/>
                        </a:lnSpc>
                        <a:spcAft>
                          <a:spcPts val="0"/>
                        </a:spcAft>
                      </a:pPr>
                      <a:r>
                        <a:rPr lang="tr-TR" sz="1100" b="1">
                          <a:effectLst/>
                          <a:latin typeface="Times New Roman"/>
                          <a:ea typeface="Calibri"/>
                          <a:cs typeface="Times New Roman"/>
                        </a:rPr>
                        <a:t>01.01.2018</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07000"/>
                        </a:lnSpc>
                        <a:spcAft>
                          <a:spcPts val="0"/>
                        </a:spcAft>
                      </a:pPr>
                      <a:r>
                        <a:rPr lang="tr-TR" sz="1100" b="1">
                          <a:effectLst/>
                          <a:latin typeface="Times New Roman"/>
                          <a:ea typeface="Calibri"/>
                          <a:cs typeface="Times New Roman"/>
                        </a:rPr>
                        <a:t>AB-0791-T</a:t>
                      </a:r>
                      <a:endParaRPr lang="tr-TR" sz="1100">
                        <a:effectLst/>
                        <a:latin typeface="Calibri"/>
                        <a:ea typeface="Calibri"/>
                        <a:cs typeface="Times New Roman"/>
                      </a:endParaRPr>
                    </a:p>
                    <a:p>
                      <a:pPr algn="ctr">
                        <a:lnSpc>
                          <a:spcPct val="107000"/>
                        </a:lnSpc>
                        <a:spcAft>
                          <a:spcPts val="0"/>
                        </a:spcAft>
                      </a:pPr>
                      <a:r>
                        <a:rPr lang="tr-TR" sz="1100" b="1">
                          <a:effectLst/>
                          <a:latin typeface="Times New Roman"/>
                          <a:ea typeface="Calibri"/>
                          <a:cs typeface="Times New Roman"/>
                        </a:rPr>
                        <a:t>13.11.2018</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07000"/>
                        </a:lnSpc>
                        <a:spcAft>
                          <a:spcPts val="0"/>
                        </a:spcAft>
                      </a:pPr>
                      <a:r>
                        <a:rPr lang="tr-TR" sz="1100" b="1">
                          <a:effectLst/>
                          <a:latin typeface="Times New Roman"/>
                          <a:ea typeface="Calibri"/>
                          <a:cs typeface="Times New Roman"/>
                        </a:rPr>
                        <a:t>AB-0445-T</a:t>
                      </a:r>
                      <a:endParaRPr lang="tr-TR" sz="1100">
                        <a:effectLst/>
                        <a:latin typeface="Calibri"/>
                        <a:ea typeface="Calibri"/>
                        <a:cs typeface="Times New Roman"/>
                      </a:endParaRPr>
                    </a:p>
                    <a:p>
                      <a:pPr algn="ctr">
                        <a:lnSpc>
                          <a:spcPct val="107000"/>
                        </a:lnSpc>
                        <a:spcAft>
                          <a:spcPts val="0"/>
                        </a:spcAft>
                      </a:pPr>
                      <a:r>
                        <a:rPr lang="tr-TR" sz="1100" b="1">
                          <a:effectLst/>
                          <a:latin typeface="Times New Roman"/>
                          <a:ea typeface="Calibri"/>
                          <a:cs typeface="Times New Roman"/>
                        </a:rPr>
                        <a:t>06.08.2019</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07000"/>
                        </a:lnSpc>
                        <a:spcAft>
                          <a:spcPts val="0"/>
                        </a:spcAft>
                      </a:pPr>
                      <a:r>
                        <a:rPr lang="tr-TR" sz="1100" b="1">
                          <a:effectLst/>
                          <a:latin typeface="Times New Roman"/>
                          <a:ea typeface="Calibri"/>
                          <a:cs typeface="Times New Roman"/>
                        </a:rPr>
                        <a:t>AB-0205-T</a:t>
                      </a:r>
                      <a:endParaRPr lang="tr-TR" sz="1100">
                        <a:effectLst/>
                        <a:latin typeface="Calibri"/>
                        <a:ea typeface="Calibri"/>
                        <a:cs typeface="Times New Roman"/>
                      </a:endParaRPr>
                    </a:p>
                    <a:p>
                      <a:pPr algn="ctr">
                        <a:lnSpc>
                          <a:spcPct val="107000"/>
                        </a:lnSpc>
                        <a:spcAft>
                          <a:spcPts val="0"/>
                        </a:spcAft>
                      </a:pPr>
                      <a:r>
                        <a:rPr lang="tr-TR" sz="1100" b="1">
                          <a:effectLst/>
                          <a:latin typeface="Times New Roman"/>
                          <a:ea typeface="Calibri"/>
                          <a:cs typeface="Times New Roman"/>
                        </a:rPr>
                        <a:t>06.06.2016</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07000"/>
                        </a:lnSpc>
                        <a:spcAft>
                          <a:spcPts val="0"/>
                        </a:spcAft>
                      </a:pPr>
                      <a:r>
                        <a:rPr lang="tr-TR" sz="1100" b="1">
                          <a:effectLst/>
                          <a:latin typeface="Times New Roman"/>
                          <a:ea typeface="Calibri"/>
                          <a:cs typeface="Times New Roman"/>
                        </a:rPr>
                        <a:t>AB-0828-T</a:t>
                      </a:r>
                      <a:endParaRPr lang="tr-TR" sz="1100">
                        <a:effectLst/>
                        <a:latin typeface="Calibri"/>
                        <a:ea typeface="Calibri"/>
                        <a:cs typeface="Times New Roman"/>
                      </a:endParaRPr>
                    </a:p>
                    <a:p>
                      <a:pPr algn="ctr">
                        <a:lnSpc>
                          <a:spcPct val="107000"/>
                        </a:lnSpc>
                        <a:spcAft>
                          <a:spcPts val="0"/>
                        </a:spcAft>
                      </a:pPr>
                      <a:r>
                        <a:rPr lang="tr-TR" sz="1100" b="1">
                          <a:effectLst/>
                          <a:latin typeface="Times New Roman"/>
                          <a:ea typeface="Calibri"/>
                          <a:cs typeface="Times New Roman"/>
                        </a:rPr>
                        <a:t>09.02.2019</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07000"/>
                        </a:lnSpc>
                        <a:spcAft>
                          <a:spcPts val="0"/>
                        </a:spcAft>
                      </a:pPr>
                      <a:r>
                        <a:rPr lang="tr-TR" sz="1100" b="1">
                          <a:effectLst/>
                          <a:latin typeface="Times New Roman"/>
                          <a:ea typeface="Calibri"/>
                          <a:cs typeface="Times New Roman"/>
                        </a:rPr>
                        <a:t>AB-1005-T</a:t>
                      </a:r>
                      <a:endParaRPr lang="tr-TR" sz="1100">
                        <a:effectLst/>
                        <a:latin typeface="Calibri"/>
                        <a:ea typeface="Calibri"/>
                        <a:cs typeface="Times New Roman"/>
                      </a:endParaRPr>
                    </a:p>
                    <a:p>
                      <a:pPr algn="ctr">
                        <a:lnSpc>
                          <a:spcPct val="107000"/>
                        </a:lnSpc>
                        <a:spcAft>
                          <a:spcPts val="0"/>
                        </a:spcAft>
                      </a:pPr>
                      <a:r>
                        <a:rPr lang="tr-TR" sz="1100" b="1">
                          <a:effectLst/>
                          <a:latin typeface="Times New Roman"/>
                          <a:ea typeface="Calibri"/>
                          <a:cs typeface="Times New Roman"/>
                        </a:rPr>
                        <a:t>25.04.2020</a:t>
                      </a:r>
                      <a:endParaRPr lang="tr-TR" sz="110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07000"/>
                        </a:lnSpc>
                        <a:spcAft>
                          <a:spcPts val="0"/>
                        </a:spcAft>
                      </a:pPr>
                      <a:r>
                        <a:rPr lang="tr-TR" sz="1100" b="1">
                          <a:effectLst/>
                          <a:latin typeface="Times New Roman"/>
                          <a:ea typeface="Calibri"/>
                          <a:cs typeface="Times New Roman"/>
                        </a:rPr>
                        <a:t>AB-0264-T</a:t>
                      </a:r>
                      <a:endParaRPr lang="tr-TR" sz="1100">
                        <a:effectLst/>
                        <a:latin typeface="Calibri"/>
                        <a:ea typeface="Calibri"/>
                        <a:cs typeface="Times New Roman"/>
                      </a:endParaRPr>
                    </a:p>
                    <a:p>
                      <a:pPr algn="ctr">
                        <a:lnSpc>
                          <a:spcPct val="107000"/>
                        </a:lnSpc>
                        <a:spcAft>
                          <a:spcPts val="0"/>
                        </a:spcAft>
                      </a:pPr>
                      <a:r>
                        <a:rPr lang="tr-TR" sz="1100" b="1">
                          <a:effectLst/>
                          <a:latin typeface="Times New Roman"/>
                          <a:ea typeface="Calibri"/>
                          <a:cs typeface="Times New Roman"/>
                        </a:rPr>
                        <a:t>05.10.2017</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07000"/>
                        </a:lnSpc>
                        <a:spcAft>
                          <a:spcPts val="0"/>
                        </a:spcAft>
                      </a:pPr>
                      <a:r>
                        <a:rPr lang="tr-TR" sz="1100" b="1">
                          <a:effectLst/>
                          <a:latin typeface="Times New Roman"/>
                          <a:ea typeface="Calibri"/>
                          <a:cs typeface="Times New Roman"/>
                        </a:rPr>
                        <a:t>AB-0860-T</a:t>
                      </a:r>
                      <a:endParaRPr lang="tr-TR" sz="1100">
                        <a:effectLst/>
                        <a:latin typeface="Calibri"/>
                        <a:ea typeface="Calibri"/>
                        <a:cs typeface="Times New Roman"/>
                      </a:endParaRPr>
                    </a:p>
                    <a:p>
                      <a:pPr algn="ctr">
                        <a:lnSpc>
                          <a:spcPct val="107000"/>
                        </a:lnSpc>
                        <a:spcAft>
                          <a:spcPts val="0"/>
                        </a:spcAft>
                      </a:pPr>
                      <a:r>
                        <a:rPr lang="tr-TR" sz="1100" b="1">
                          <a:effectLst/>
                          <a:latin typeface="Times New Roman"/>
                          <a:ea typeface="Calibri"/>
                          <a:cs typeface="Times New Roman"/>
                        </a:rPr>
                        <a:t>03.08.2019</a:t>
                      </a:r>
                      <a:endParaRPr lang="tr-TR" sz="1100">
                        <a:effectLst/>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07000"/>
                        </a:lnSpc>
                        <a:spcAft>
                          <a:spcPts val="0"/>
                        </a:spcAft>
                      </a:pPr>
                      <a:r>
                        <a:rPr lang="tr-TR" sz="1100" b="1">
                          <a:effectLst/>
                          <a:latin typeface="Times New Roman"/>
                          <a:ea typeface="Calibri"/>
                          <a:cs typeface="Times New Roman"/>
                        </a:rPr>
                        <a:t>AB-0834-T</a:t>
                      </a:r>
                      <a:endParaRPr lang="tr-TR" sz="1100">
                        <a:effectLst/>
                        <a:latin typeface="Calibri"/>
                        <a:ea typeface="Calibri"/>
                        <a:cs typeface="Times New Roman"/>
                      </a:endParaRPr>
                    </a:p>
                    <a:p>
                      <a:pPr algn="ctr">
                        <a:lnSpc>
                          <a:spcPct val="107000"/>
                        </a:lnSpc>
                        <a:spcAft>
                          <a:spcPts val="0"/>
                        </a:spcAft>
                      </a:pPr>
                      <a:r>
                        <a:rPr lang="tr-TR" sz="1100" b="1">
                          <a:effectLst/>
                          <a:latin typeface="Times New Roman"/>
                          <a:ea typeface="Calibri"/>
                          <a:cs typeface="Times New Roman"/>
                        </a:rPr>
                        <a:t>10.05.2019</a:t>
                      </a:r>
                      <a:endParaRPr lang="tr-TR" sz="110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07000"/>
                        </a:lnSpc>
                        <a:spcAft>
                          <a:spcPts val="0"/>
                        </a:spcAft>
                      </a:pPr>
                      <a:r>
                        <a:rPr lang="tr-TR" sz="1100" b="1" dirty="0">
                          <a:effectLst/>
                          <a:latin typeface="Times New Roman"/>
                          <a:ea typeface="Calibri"/>
                          <a:cs typeface="Times New Roman"/>
                        </a:rPr>
                        <a:t>AB-0232-T 30.05.2017</a:t>
                      </a:r>
                      <a:endParaRPr lang="tr-TR" sz="1100" dirty="0">
                        <a:effectLst/>
                        <a:latin typeface="Calibri"/>
                        <a:ea typeface="Calibri"/>
                        <a:cs typeface="Times New Roman"/>
                      </a:endParaRPr>
                    </a:p>
                  </a:txBody>
                  <a:tcPr marL="67310" marR="6731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r>
            </a:tbl>
          </a:graphicData>
        </a:graphic>
      </p:graphicFrame>
      <p:sp>
        <p:nvSpPr>
          <p:cNvPr id="37" name="Text Placeholder 9"/>
          <p:cNvSpPr>
            <a:spLocks noGrp="1"/>
          </p:cNvSpPr>
          <p:nvPr>
            <p:ph type="body" sz="quarter" idx="24"/>
          </p:nvPr>
        </p:nvSpPr>
        <p:spPr>
          <a:xfrm>
            <a:off x="742949" y="16140665"/>
            <a:ext cx="11089559" cy="1431155"/>
          </a:xfrm>
        </p:spPr>
        <p:style>
          <a:lnRef idx="2">
            <a:schemeClr val="dk1"/>
          </a:lnRef>
          <a:fillRef idx="1">
            <a:schemeClr val="lt1"/>
          </a:fillRef>
          <a:effectRef idx="0">
            <a:schemeClr val="dk1"/>
          </a:effectRef>
          <a:fontRef idx="minor">
            <a:schemeClr val="dk1"/>
          </a:fontRef>
        </p:style>
        <p:txBody>
          <a:bodyPr/>
          <a:lstStyle/>
          <a:p>
            <a:r>
              <a:rPr lang="en-US" b="0" u="none" dirty="0">
                <a:solidFill>
                  <a:schemeClr val="tx1"/>
                </a:solidFill>
                <a:latin typeface="Times New Roman" pitchFamily="18" charset="0"/>
                <a:cs typeface="Times New Roman" pitchFamily="18" charset="0"/>
              </a:rPr>
              <a:t>L1 tipi HSL ‘</a:t>
            </a:r>
            <a:r>
              <a:rPr lang="en-US" b="0" u="none" dirty="0" err="1">
                <a:solidFill>
                  <a:schemeClr val="tx1"/>
                </a:solidFill>
                <a:latin typeface="Times New Roman" pitchFamily="18" charset="0"/>
                <a:cs typeface="Times New Roman" pitchFamily="18" charset="0"/>
              </a:rPr>
              <a:t>lerde</a:t>
            </a:r>
            <a:r>
              <a:rPr lang="en-US" b="0" u="none" dirty="0">
                <a:solidFill>
                  <a:schemeClr val="tx1"/>
                </a:solidFill>
                <a:latin typeface="Times New Roman" pitchFamily="18" charset="0"/>
                <a:cs typeface="Times New Roman" pitchFamily="18" charset="0"/>
              </a:rPr>
              <a:t> 2012 </a:t>
            </a:r>
            <a:r>
              <a:rPr lang="en-US" b="0" u="none" dirty="0" err="1">
                <a:solidFill>
                  <a:schemeClr val="tx1"/>
                </a:solidFill>
                <a:latin typeface="Times New Roman" pitchFamily="18" charset="0"/>
                <a:cs typeface="Times New Roman" pitchFamily="18" charset="0"/>
              </a:rPr>
              <a:t>ve</a:t>
            </a:r>
            <a:r>
              <a:rPr lang="en-US" b="0" u="none" dirty="0">
                <a:solidFill>
                  <a:schemeClr val="tx1"/>
                </a:solidFill>
                <a:latin typeface="Times New Roman" pitchFamily="18" charset="0"/>
                <a:cs typeface="Times New Roman" pitchFamily="18" charset="0"/>
              </a:rPr>
              <a:t> 2013 </a:t>
            </a:r>
            <a:r>
              <a:rPr lang="tr-TR" b="0" u="none" dirty="0" smtClean="0">
                <a:solidFill>
                  <a:schemeClr val="tx1"/>
                </a:solidFill>
                <a:latin typeface="Times New Roman" pitchFamily="18" charset="0"/>
                <a:cs typeface="Times New Roman" pitchFamily="18" charset="0"/>
              </a:rPr>
              <a:t>y</a:t>
            </a:r>
            <a:r>
              <a:rPr lang="en-US" b="0" u="none" dirty="0" err="1" smtClean="0">
                <a:solidFill>
                  <a:schemeClr val="tx1"/>
                </a:solidFill>
                <a:latin typeface="Times New Roman" pitchFamily="18" charset="0"/>
                <a:cs typeface="Times New Roman" pitchFamily="18" charset="0"/>
              </a:rPr>
              <a:t>ıllarında</a:t>
            </a:r>
            <a:r>
              <a:rPr lang="en-US" b="0" u="none" dirty="0" smtClean="0">
                <a:solidFill>
                  <a:schemeClr val="tx1"/>
                </a:solidFill>
                <a:latin typeface="Times New Roman" pitchFamily="18" charset="0"/>
                <a:cs typeface="Times New Roman" pitchFamily="18" charset="0"/>
              </a:rPr>
              <a:t> </a:t>
            </a:r>
            <a:r>
              <a:rPr lang="en-US" b="0" u="none" dirty="0">
                <a:solidFill>
                  <a:schemeClr val="tx1"/>
                </a:solidFill>
                <a:latin typeface="Times New Roman" pitchFamily="18" charset="0"/>
                <a:cs typeface="Times New Roman" pitchFamily="18" charset="0"/>
              </a:rPr>
              <a:t>TS EN ISO/IEC 17025 “</a:t>
            </a:r>
            <a:r>
              <a:rPr lang="en-US" b="0" u="none" dirty="0" err="1">
                <a:solidFill>
                  <a:schemeClr val="tx1"/>
                </a:solidFill>
                <a:latin typeface="Times New Roman" pitchFamily="18" charset="0"/>
                <a:cs typeface="Times New Roman" pitchFamily="18" charset="0"/>
              </a:rPr>
              <a:t>Deney</a:t>
            </a:r>
            <a:r>
              <a:rPr lang="en-US" b="0" u="none" dirty="0">
                <a:solidFill>
                  <a:schemeClr val="tx1"/>
                </a:solidFill>
                <a:latin typeface="Times New Roman" pitchFamily="18" charset="0"/>
                <a:cs typeface="Times New Roman" pitchFamily="18" charset="0"/>
              </a:rPr>
              <a:t> </a:t>
            </a:r>
            <a:r>
              <a:rPr lang="en-US" b="0" u="none" dirty="0" err="1">
                <a:solidFill>
                  <a:schemeClr val="tx1"/>
                </a:solidFill>
                <a:latin typeface="Times New Roman" pitchFamily="18" charset="0"/>
                <a:cs typeface="Times New Roman" pitchFamily="18" charset="0"/>
              </a:rPr>
              <a:t>ve</a:t>
            </a:r>
            <a:r>
              <a:rPr lang="en-US" b="0" u="none" dirty="0">
                <a:solidFill>
                  <a:schemeClr val="tx1"/>
                </a:solidFill>
                <a:latin typeface="Times New Roman" pitchFamily="18" charset="0"/>
                <a:cs typeface="Times New Roman" pitchFamily="18" charset="0"/>
              </a:rPr>
              <a:t> </a:t>
            </a:r>
            <a:r>
              <a:rPr lang="en-US" b="0" u="none" dirty="0" err="1">
                <a:solidFill>
                  <a:schemeClr val="tx1"/>
                </a:solidFill>
                <a:latin typeface="Times New Roman" pitchFamily="18" charset="0"/>
                <a:cs typeface="Times New Roman" pitchFamily="18" charset="0"/>
              </a:rPr>
              <a:t>Kalibrasyon</a:t>
            </a:r>
            <a:r>
              <a:rPr lang="en-US" b="0" u="none" dirty="0">
                <a:solidFill>
                  <a:schemeClr val="tx1"/>
                </a:solidFill>
                <a:latin typeface="Times New Roman" pitchFamily="18" charset="0"/>
                <a:cs typeface="Times New Roman" pitchFamily="18" charset="0"/>
              </a:rPr>
              <a:t> </a:t>
            </a:r>
            <a:r>
              <a:rPr lang="en-US" b="0" u="none" dirty="0" err="1">
                <a:solidFill>
                  <a:schemeClr val="tx1"/>
                </a:solidFill>
                <a:latin typeface="Times New Roman" pitchFamily="18" charset="0"/>
                <a:cs typeface="Times New Roman" pitchFamily="18" charset="0"/>
              </a:rPr>
              <a:t>Laboratuvarlarının</a:t>
            </a:r>
            <a:r>
              <a:rPr lang="en-US" b="0" u="none" dirty="0">
                <a:solidFill>
                  <a:schemeClr val="tx1"/>
                </a:solidFill>
                <a:latin typeface="Times New Roman" pitchFamily="18" charset="0"/>
                <a:cs typeface="Times New Roman" pitchFamily="18" charset="0"/>
              </a:rPr>
              <a:t> </a:t>
            </a:r>
            <a:r>
              <a:rPr lang="en-US" b="0" u="none" dirty="0" err="1">
                <a:solidFill>
                  <a:schemeClr val="tx1"/>
                </a:solidFill>
                <a:latin typeface="Times New Roman" pitchFamily="18" charset="0"/>
                <a:cs typeface="Times New Roman" pitchFamily="18" charset="0"/>
              </a:rPr>
              <a:t>Yeterliliği</a:t>
            </a:r>
            <a:r>
              <a:rPr lang="en-US" b="0" u="none" dirty="0">
                <a:solidFill>
                  <a:schemeClr val="tx1"/>
                </a:solidFill>
                <a:latin typeface="Times New Roman" pitchFamily="18" charset="0"/>
                <a:cs typeface="Times New Roman" pitchFamily="18" charset="0"/>
              </a:rPr>
              <a:t> </a:t>
            </a:r>
            <a:r>
              <a:rPr lang="en-US" b="0" u="none" dirty="0" err="1">
                <a:solidFill>
                  <a:schemeClr val="tx1"/>
                </a:solidFill>
                <a:latin typeface="Times New Roman" pitchFamily="18" charset="0"/>
                <a:cs typeface="Times New Roman" pitchFamily="18" charset="0"/>
              </a:rPr>
              <a:t>İçin</a:t>
            </a:r>
            <a:r>
              <a:rPr lang="en-US" b="0" u="none" dirty="0">
                <a:solidFill>
                  <a:schemeClr val="tx1"/>
                </a:solidFill>
                <a:latin typeface="Times New Roman" pitchFamily="18" charset="0"/>
                <a:cs typeface="Times New Roman" pitchFamily="18" charset="0"/>
              </a:rPr>
              <a:t> </a:t>
            </a:r>
            <a:r>
              <a:rPr lang="en-US" b="0" u="none" dirty="0" err="1">
                <a:solidFill>
                  <a:schemeClr val="tx1"/>
                </a:solidFill>
                <a:latin typeface="Times New Roman" pitchFamily="18" charset="0"/>
                <a:cs typeface="Times New Roman" pitchFamily="18" charset="0"/>
              </a:rPr>
              <a:t>Genel</a:t>
            </a:r>
            <a:r>
              <a:rPr lang="en-US" b="0" u="none" dirty="0">
                <a:solidFill>
                  <a:schemeClr val="tx1"/>
                </a:solidFill>
                <a:latin typeface="Times New Roman" pitchFamily="18" charset="0"/>
                <a:cs typeface="Times New Roman" pitchFamily="18" charset="0"/>
              </a:rPr>
              <a:t> </a:t>
            </a:r>
            <a:r>
              <a:rPr lang="en-US" b="0" u="none" dirty="0" err="1">
                <a:solidFill>
                  <a:schemeClr val="tx1"/>
                </a:solidFill>
                <a:latin typeface="Times New Roman" pitchFamily="18" charset="0"/>
                <a:cs typeface="Times New Roman" pitchFamily="18" charset="0"/>
              </a:rPr>
              <a:t>Şartlar</a:t>
            </a:r>
            <a:r>
              <a:rPr lang="en-US" b="0" u="none" dirty="0">
                <a:solidFill>
                  <a:schemeClr val="tx1"/>
                </a:solidFill>
                <a:latin typeface="Times New Roman" pitchFamily="18" charset="0"/>
                <a:cs typeface="Times New Roman" pitchFamily="18" charset="0"/>
              </a:rPr>
              <a:t>” </a:t>
            </a:r>
            <a:r>
              <a:rPr lang="en-US" b="0" u="none" dirty="0" err="1">
                <a:solidFill>
                  <a:schemeClr val="tx1"/>
                </a:solidFill>
                <a:latin typeface="Times New Roman" pitchFamily="18" charset="0"/>
                <a:cs typeface="Times New Roman" pitchFamily="18" charset="0"/>
              </a:rPr>
              <a:t>standardına</a:t>
            </a:r>
            <a:r>
              <a:rPr lang="en-US" b="0" u="none" dirty="0">
                <a:solidFill>
                  <a:schemeClr val="tx1"/>
                </a:solidFill>
                <a:latin typeface="Times New Roman" pitchFamily="18" charset="0"/>
                <a:cs typeface="Times New Roman" pitchFamily="18" charset="0"/>
              </a:rPr>
              <a:t> </a:t>
            </a:r>
            <a:r>
              <a:rPr lang="en-US" b="0" u="none" dirty="0" err="1">
                <a:solidFill>
                  <a:schemeClr val="tx1"/>
                </a:solidFill>
                <a:latin typeface="Times New Roman" pitchFamily="18" charset="0"/>
                <a:cs typeface="Times New Roman" pitchFamily="18" charset="0"/>
              </a:rPr>
              <a:t>göre</a:t>
            </a:r>
            <a:r>
              <a:rPr lang="en-US" b="0" u="none" dirty="0">
                <a:solidFill>
                  <a:schemeClr val="tx1"/>
                </a:solidFill>
                <a:latin typeface="Times New Roman" pitchFamily="18" charset="0"/>
                <a:cs typeface="Times New Roman" pitchFamily="18" charset="0"/>
              </a:rPr>
              <a:t> </a:t>
            </a:r>
            <a:r>
              <a:rPr lang="en-US" b="0" u="none" dirty="0" err="1">
                <a:solidFill>
                  <a:schemeClr val="tx1"/>
                </a:solidFill>
                <a:latin typeface="Times New Roman" pitchFamily="18" charset="0"/>
                <a:cs typeface="Times New Roman" pitchFamily="18" charset="0"/>
              </a:rPr>
              <a:t>akreditasyon</a:t>
            </a:r>
            <a:r>
              <a:rPr lang="en-US" b="0" u="none" dirty="0">
                <a:solidFill>
                  <a:schemeClr val="tx1"/>
                </a:solidFill>
                <a:latin typeface="Times New Roman" pitchFamily="18" charset="0"/>
                <a:cs typeface="Times New Roman" pitchFamily="18" charset="0"/>
              </a:rPr>
              <a:t> </a:t>
            </a:r>
            <a:r>
              <a:rPr lang="en-US" b="0" u="none" dirty="0" err="1" smtClean="0">
                <a:solidFill>
                  <a:schemeClr val="tx1"/>
                </a:solidFill>
                <a:latin typeface="Times New Roman" pitchFamily="18" charset="0"/>
                <a:cs typeface="Times New Roman" pitchFamily="18" charset="0"/>
              </a:rPr>
              <a:t>durumu</a:t>
            </a:r>
            <a:r>
              <a:rPr lang="tr-TR" b="0" u="none" dirty="0" smtClean="0">
                <a:solidFill>
                  <a:schemeClr val="tx1"/>
                </a:solidFill>
                <a:latin typeface="Times New Roman" pitchFamily="18" charset="0"/>
                <a:cs typeface="Times New Roman" pitchFamily="18" charset="0"/>
              </a:rPr>
              <a:t>;</a:t>
            </a:r>
            <a:endParaRPr lang="en-US" b="0" u="none" dirty="0">
              <a:solidFill>
                <a:schemeClr val="tx1"/>
              </a:solidFill>
              <a:latin typeface="Times New Roman" pitchFamily="18" charset="0"/>
              <a:cs typeface="Times New Roman" pitchFamily="18" charset="0"/>
            </a:endParaRPr>
          </a:p>
        </p:txBody>
      </p:sp>
      <p:sp>
        <p:nvSpPr>
          <p:cNvPr id="38" name="Text Placeholder 9"/>
          <p:cNvSpPr>
            <a:spLocks noGrp="1"/>
          </p:cNvSpPr>
          <p:nvPr>
            <p:ph type="body" sz="quarter" idx="24"/>
          </p:nvPr>
        </p:nvSpPr>
        <p:spPr>
          <a:xfrm rot="10800000" flipV="1">
            <a:off x="962358" y="23504007"/>
            <a:ext cx="10852649" cy="1431155"/>
          </a:xfrm>
        </p:spPr>
        <p:style>
          <a:lnRef idx="2">
            <a:schemeClr val="dk1"/>
          </a:lnRef>
          <a:fillRef idx="1">
            <a:schemeClr val="lt1"/>
          </a:fillRef>
          <a:effectRef idx="0">
            <a:schemeClr val="dk1"/>
          </a:effectRef>
          <a:fontRef idx="minor">
            <a:schemeClr val="dk1"/>
          </a:fontRef>
        </p:style>
        <p:txBody>
          <a:bodyPr/>
          <a:lstStyle/>
          <a:p>
            <a:r>
              <a:rPr lang="en-US" b="0" u="none" dirty="0">
                <a:solidFill>
                  <a:schemeClr val="tx1"/>
                </a:solidFill>
                <a:latin typeface="Times New Roman" pitchFamily="18" charset="0"/>
                <a:cs typeface="Times New Roman" pitchFamily="18" charset="0"/>
              </a:rPr>
              <a:t>L1 tipi HSL ‘</a:t>
            </a:r>
            <a:r>
              <a:rPr lang="en-US" b="0" u="none" dirty="0" err="1">
                <a:solidFill>
                  <a:schemeClr val="tx1"/>
                </a:solidFill>
                <a:latin typeface="Times New Roman" pitchFamily="18" charset="0"/>
                <a:cs typeface="Times New Roman" pitchFamily="18" charset="0"/>
              </a:rPr>
              <a:t>lerde</a:t>
            </a:r>
            <a:r>
              <a:rPr lang="en-US" b="0" u="none" dirty="0">
                <a:solidFill>
                  <a:schemeClr val="tx1"/>
                </a:solidFill>
                <a:latin typeface="Times New Roman" pitchFamily="18" charset="0"/>
                <a:cs typeface="Times New Roman" pitchFamily="18" charset="0"/>
              </a:rPr>
              <a:t> </a:t>
            </a:r>
            <a:r>
              <a:rPr lang="en-US" b="0" u="none" dirty="0" smtClean="0">
                <a:solidFill>
                  <a:schemeClr val="tx1"/>
                </a:solidFill>
                <a:latin typeface="Times New Roman" pitchFamily="18" charset="0"/>
                <a:cs typeface="Times New Roman" pitchFamily="18" charset="0"/>
              </a:rPr>
              <a:t>201</a:t>
            </a:r>
            <a:r>
              <a:rPr lang="tr-TR" b="0" u="none" dirty="0" smtClean="0">
                <a:solidFill>
                  <a:schemeClr val="tx1"/>
                </a:solidFill>
                <a:latin typeface="Times New Roman" pitchFamily="18" charset="0"/>
                <a:cs typeface="Times New Roman" pitchFamily="18" charset="0"/>
              </a:rPr>
              <a:t>4</a:t>
            </a:r>
            <a:r>
              <a:rPr lang="en-US" b="0" u="none" dirty="0" smtClean="0">
                <a:solidFill>
                  <a:schemeClr val="tx1"/>
                </a:solidFill>
                <a:latin typeface="Times New Roman" pitchFamily="18" charset="0"/>
                <a:cs typeface="Times New Roman" pitchFamily="18" charset="0"/>
              </a:rPr>
              <a:t> </a:t>
            </a:r>
            <a:r>
              <a:rPr lang="tr-TR" b="0" u="none" dirty="0" smtClean="0">
                <a:solidFill>
                  <a:schemeClr val="tx1"/>
                </a:solidFill>
                <a:latin typeface="Times New Roman" pitchFamily="18" charset="0"/>
                <a:cs typeface="Times New Roman" pitchFamily="18" charset="0"/>
              </a:rPr>
              <a:t>y</a:t>
            </a:r>
            <a:r>
              <a:rPr lang="en-US" b="0" u="none" dirty="0" err="1" smtClean="0">
                <a:solidFill>
                  <a:schemeClr val="tx1"/>
                </a:solidFill>
                <a:latin typeface="Times New Roman" pitchFamily="18" charset="0"/>
                <a:cs typeface="Times New Roman" pitchFamily="18" charset="0"/>
              </a:rPr>
              <a:t>ıl</a:t>
            </a:r>
            <a:r>
              <a:rPr lang="tr-TR" b="0" u="none" dirty="0" err="1" smtClean="0">
                <a:solidFill>
                  <a:schemeClr val="tx1"/>
                </a:solidFill>
                <a:latin typeface="Times New Roman" pitchFamily="18" charset="0"/>
                <a:cs typeface="Times New Roman" pitchFamily="18" charset="0"/>
              </a:rPr>
              <a:t>ınd</a:t>
            </a:r>
            <a:r>
              <a:rPr lang="en-US" b="0" u="none" dirty="0" smtClean="0">
                <a:solidFill>
                  <a:schemeClr val="tx1"/>
                </a:solidFill>
                <a:latin typeface="Times New Roman" pitchFamily="18" charset="0"/>
                <a:cs typeface="Times New Roman" pitchFamily="18" charset="0"/>
              </a:rPr>
              <a:t>a </a:t>
            </a:r>
            <a:r>
              <a:rPr lang="en-US" b="0" u="none" dirty="0">
                <a:solidFill>
                  <a:schemeClr val="tx1"/>
                </a:solidFill>
                <a:latin typeface="Times New Roman" pitchFamily="18" charset="0"/>
                <a:cs typeface="Times New Roman" pitchFamily="18" charset="0"/>
              </a:rPr>
              <a:t>TS EN ISO/IEC 17025 “</a:t>
            </a:r>
            <a:r>
              <a:rPr lang="en-US" b="0" u="none" dirty="0" err="1">
                <a:solidFill>
                  <a:schemeClr val="tx1"/>
                </a:solidFill>
                <a:latin typeface="Times New Roman" pitchFamily="18" charset="0"/>
                <a:cs typeface="Times New Roman" pitchFamily="18" charset="0"/>
              </a:rPr>
              <a:t>Deney</a:t>
            </a:r>
            <a:r>
              <a:rPr lang="en-US" b="0" u="none" dirty="0">
                <a:solidFill>
                  <a:schemeClr val="tx1"/>
                </a:solidFill>
                <a:latin typeface="Times New Roman" pitchFamily="18" charset="0"/>
                <a:cs typeface="Times New Roman" pitchFamily="18" charset="0"/>
              </a:rPr>
              <a:t> </a:t>
            </a:r>
            <a:r>
              <a:rPr lang="en-US" b="0" u="none" dirty="0" err="1">
                <a:solidFill>
                  <a:schemeClr val="tx1"/>
                </a:solidFill>
                <a:latin typeface="Times New Roman" pitchFamily="18" charset="0"/>
                <a:cs typeface="Times New Roman" pitchFamily="18" charset="0"/>
              </a:rPr>
              <a:t>ve</a:t>
            </a:r>
            <a:r>
              <a:rPr lang="en-US" b="0" u="none" dirty="0">
                <a:solidFill>
                  <a:schemeClr val="tx1"/>
                </a:solidFill>
                <a:latin typeface="Times New Roman" pitchFamily="18" charset="0"/>
                <a:cs typeface="Times New Roman" pitchFamily="18" charset="0"/>
              </a:rPr>
              <a:t> </a:t>
            </a:r>
            <a:r>
              <a:rPr lang="en-US" b="0" u="none" dirty="0" err="1">
                <a:solidFill>
                  <a:schemeClr val="tx1"/>
                </a:solidFill>
                <a:latin typeface="Times New Roman" pitchFamily="18" charset="0"/>
                <a:cs typeface="Times New Roman" pitchFamily="18" charset="0"/>
              </a:rPr>
              <a:t>Kalibrasyon</a:t>
            </a:r>
            <a:r>
              <a:rPr lang="en-US" b="0" u="none" dirty="0">
                <a:solidFill>
                  <a:schemeClr val="tx1"/>
                </a:solidFill>
                <a:latin typeface="Times New Roman" pitchFamily="18" charset="0"/>
                <a:cs typeface="Times New Roman" pitchFamily="18" charset="0"/>
              </a:rPr>
              <a:t> </a:t>
            </a:r>
            <a:r>
              <a:rPr lang="en-US" b="0" u="none" dirty="0" err="1">
                <a:solidFill>
                  <a:schemeClr val="tx1"/>
                </a:solidFill>
                <a:latin typeface="Times New Roman" pitchFamily="18" charset="0"/>
                <a:cs typeface="Times New Roman" pitchFamily="18" charset="0"/>
              </a:rPr>
              <a:t>Laboratuvarlarının</a:t>
            </a:r>
            <a:r>
              <a:rPr lang="en-US" b="0" u="none" dirty="0">
                <a:solidFill>
                  <a:schemeClr val="tx1"/>
                </a:solidFill>
                <a:latin typeface="Times New Roman" pitchFamily="18" charset="0"/>
                <a:cs typeface="Times New Roman" pitchFamily="18" charset="0"/>
              </a:rPr>
              <a:t> </a:t>
            </a:r>
            <a:r>
              <a:rPr lang="en-US" b="0" u="none" dirty="0" err="1">
                <a:solidFill>
                  <a:schemeClr val="tx1"/>
                </a:solidFill>
                <a:latin typeface="Times New Roman" pitchFamily="18" charset="0"/>
                <a:cs typeface="Times New Roman" pitchFamily="18" charset="0"/>
              </a:rPr>
              <a:t>Yeterliliği</a:t>
            </a:r>
            <a:r>
              <a:rPr lang="en-US" b="0" u="none" dirty="0">
                <a:solidFill>
                  <a:schemeClr val="tx1"/>
                </a:solidFill>
                <a:latin typeface="Times New Roman" pitchFamily="18" charset="0"/>
                <a:cs typeface="Times New Roman" pitchFamily="18" charset="0"/>
              </a:rPr>
              <a:t> </a:t>
            </a:r>
            <a:r>
              <a:rPr lang="en-US" b="0" u="none" dirty="0" err="1">
                <a:solidFill>
                  <a:schemeClr val="tx1"/>
                </a:solidFill>
                <a:latin typeface="Times New Roman" pitchFamily="18" charset="0"/>
                <a:cs typeface="Times New Roman" pitchFamily="18" charset="0"/>
              </a:rPr>
              <a:t>İçin</a:t>
            </a:r>
            <a:r>
              <a:rPr lang="en-US" b="0" u="none" dirty="0">
                <a:solidFill>
                  <a:schemeClr val="tx1"/>
                </a:solidFill>
                <a:latin typeface="Times New Roman" pitchFamily="18" charset="0"/>
                <a:cs typeface="Times New Roman" pitchFamily="18" charset="0"/>
              </a:rPr>
              <a:t> </a:t>
            </a:r>
            <a:r>
              <a:rPr lang="en-US" b="0" u="none" dirty="0" err="1">
                <a:solidFill>
                  <a:schemeClr val="tx1"/>
                </a:solidFill>
                <a:latin typeface="Times New Roman" pitchFamily="18" charset="0"/>
                <a:cs typeface="Times New Roman" pitchFamily="18" charset="0"/>
              </a:rPr>
              <a:t>Genel</a:t>
            </a:r>
            <a:r>
              <a:rPr lang="en-US" b="0" u="none" dirty="0">
                <a:solidFill>
                  <a:schemeClr val="tx1"/>
                </a:solidFill>
                <a:latin typeface="Times New Roman" pitchFamily="18" charset="0"/>
                <a:cs typeface="Times New Roman" pitchFamily="18" charset="0"/>
              </a:rPr>
              <a:t> </a:t>
            </a:r>
            <a:r>
              <a:rPr lang="en-US" b="0" u="none" dirty="0" err="1">
                <a:solidFill>
                  <a:schemeClr val="tx1"/>
                </a:solidFill>
                <a:latin typeface="Times New Roman" pitchFamily="18" charset="0"/>
                <a:cs typeface="Times New Roman" pitchFamily="18" charset="0"/>
              </a:rPr>
              <a:t>Şartlar</a:t>
            </a:r>
            <a:r>
              <a:rPr lang="en-US" b="0" u="none" dirty="0">
                <a:solidFill>
                  <a:schemeClr val="tx1"/>
                </a:solidFill>
                <a:latin typeface="Times New Roman" pitchFamily="18" charset="0"/>
                <a:cs typeface="Times New Roman" pitchFamily="18" charset="0"/>
              </a:rPr>
              <a:t>” </a:t>
            </a:r>
            <a:r>
              <a:rPr lang="en-US" b="0" u="none" dirty="0" err="1">
                <a:solidFill>
                  <a:schemeClr val="tx1"/>
                </a:solidFill>
                <a:latin typeface="Times New Roman" pitchFamily="18" charset="0"/>
                <a:cs typeface="Times New Roman" pitchFamily="18" charset="0"/>
              </a:rPr>
              <a:t>standardına</a:t>
            </a:r>
            <a:r>
              <a:rPr lang="en-US" b="0" u="none" dirty="0">
                <a:solidFill>
                  <a:schemeClr val="tx1"/>
                </a:solidFill>
                <a:latin typeface="Times New Roman" pitchFamily="18" charset="0"/>
                <a:cs typeface="Times New Roman" pitchFamily="18" charset="0"/>
              </a:rPr>
              <a:t> </a:t>
            </a:r>
            <a:r>
              <a:rPr lang="en-US" b="0" u="none" dirty="0" err="1">
                <a:solidFill>
                  <a:schemeClr val="tx1"/>
                </a:solidFill>
                <a:latin typeface="Times New Roman" pitchFamily="18" charset="0"/>
                <a:cs typeface="Times New Roman" pitchFamily="18" charset="0"/>
              </a:rPr>
              <a:t>göre</a:t>
            </a:r>
            <a:r>
              <a:rPr lang="en-US" b="0" u="none" dirty="0">
                <a:solidFill>
                  <a:schemeClr val="tx1"/>
                </a:solidFill>
                <a:latin typeface="Times New Roman" pitchFamily="18" charset="0"/>
                <a:cs typeface="Times New Roman" pitchFamily="18" charset="0"/>
              </a:rPr>
              <a:t> </a:t>
            </a:r>
            <a:r>
              <a:rPr lang="en-US" b="0" u="none" dirty="0" err="1">
                <a:solidFill>
                  <a:schemeClr val="tx1"/>
                </a:solidFill>
                <a:latin typeface="Times New Roman" pitchFamily="18" charset="0"/>
                <a:cs typeface="Times New Roman" pitchFamily="18" charset="0"/>
              </a:rPr>
              <a:t>akreditasyon</a:t>
            </a:r>
            <a:r>
              <a:rPr lang="en-US" b="0" u="none" dirty="0">
                <a:solidFill>
                  <a:schemeClr val="tx1"/>
                </a:solidFill>
                <a:latin typeface="Times New Roman" pitchFamily="18" charset="0"/>
                <a:cs typeface="Times New Roman" pitchFamily="18" charset="0"/>
              </a:rPr>
              <a:t> </a:t>
            </a:r>
            <a:r>
              <a:rPr lang="en-US" b="0" u="none" dirty="0" err="1" smtClean="0">
                <a:solidFill>
                  <a:schemeClr val="tx1"/>
                </a:solidFill>
                <a:latin typeface="Times New Roman" pitchFamily="18" charset="0"/>
                <a:cs typeface="Times New Roman" pitchFamily="18" charset="0"/>
              </a:rPr>
              <a:t>durumu</a:t>
            </a:r>
            <a:r>
              <a:rPr lang="tr-TR" b="0" u="none" dirty="0" smtClean="0">
                <a:solidFill>
                  <a:schemeClr val="tx1"/>
                </a:solidFill>
                <a:latin typeface="Times New Roman" pitchFamily="18" charset="0"/>
                <a:cs typeface="Times New Roman" pitchFamily="18" charset="0"/>
              </a:rPr>
              <a:t>;</a:t>
            </a:r>
            <a:endParaRPr lang="en-US" b="0" u="none" dirty="0">
              <a:solidFill>
                <a:schemeClr val="tx1"/>
              </a:solidFill>
              <a:latin typeface="Times New Roman" pitchFamily="18" charset="0"/>
              <a:cs typeface="Times New Roman" pitchFamily="18" charset="0"/>
            </a:endParaRPr>
          </a:p>
        </p:txBody>
      </p:sp>
      <p:sp>
        <p:nvSpPr>
          <p:cNvPr id="39" name="Text Placeholder 9"/>
          <p:cNvSpPr>
            <a:spLocks noGrp="1"/>
          </p:cNvSpPr>
          <p:nvPr>
            <p:ph type="body" sz="quarter" idx="24"/>
          </p:nvPr>
        </p:nvSpPr>
        <p:spPr>
          <a:xfrm>
            <a:off x="12570705" y="5732753"/>
            <a:ext cx="12349783" cy="1431155"/>
          </a:xfrm>
        </p:spPr>
        <p:style>
          <a:lnRef idx="2">
            <a:schemeClr val="dk1"/>
          </a:lnRef>
          <a:fillRef idx="1">
            <a:schemeClr val="lt1"/>
          </a:fillRef>
          <a:effectRef idx="0">
            <a:schemeClr val="dk1"/>
          </a:effectRef>
          <a:fontRef idx="minor">
            <a:schemeClr val="dk1"/>
          </a:fontRef>
        </p:style>
        <p:txBody>
          <a:bodyPr/>
          <a:lstStyle/>
          <a:p>
            <a:r>
              <a:rPr lang="en-US" b="0" u="none" dirty="0">
                <a:solidFill>
                  <a:schemeClr val="tx1"/>
                </a:solidFill>
                <a:latin typeface="Times New Roman" pitchFamily="18" charset="0"/>
                <a:cs typeface="Times New Roman" pitchFamily="18" charset="0"/>
              </a:rPr>
              <a:t>L1 tipi HSL ‘</a:t>
            </a:r>
            <a:r>
              <a:rPr lang="en-US" b="0" u="none" dirty="0" err="1">
                <a:solidFill>
                  <a:schemeClr val="tx1"/>
                </a:solidFill>
                <a:latin typeface="Times New Roman" pitchFamily="18" charset="0"/>
                <a:cs typeface="Times New Roman" pitchFamily="18" charset="0"/>
              </a:rPr>
              <a:t>lerde</a:t>
            </a:r>
            <a:r>
              <a:rPr lang="en-US" b="0" u="none" dirty="0">
                <a:solidFill>
                  <a:schemeClr val="tx1"/>
                </a:solidFill>
                <a:latin typeface="Times New Roman" pitchFamily="18" charset="0"/>
                <a:cs typeface="Times New Roman" pitchFamily="18" charset="0"/>
              </a:rPr>
              <a:t> </a:t>
            </a:r>
            <a:r>
              <a:rPr lang="en-US" b="0" u="none" dirty="0" smtClean="0">
                <a:solidFill>
                  <a:schemeClr val="tx1"/>
                </a:solidFill>
                <a:latin typeface="Times New Roman" pitchFamily="18" charset="0"/>
                <a:cs typeface="Times New Roman" pitchFamily="18" charset="0"/>
              </a:rPr>
              <a:t>201</a:t>
            </a:r>
            <a:r>
              <a:rPr lang="tr-TR" b="0" u="none" dirty="0" smtClean="0">
                <a:solidFill>
                  <a:schemeClr val="tx1"/>
                </a:solidFill>
                <a:latin typeface="Times New Roman" pitchFamily="18" charset="0"/>
                <a:cs typeface="Times New Roman" pitchFamily="18" charset="0"/>
              </a:rPr>
              <a:t>5</a:t>
            </a:r>
            <a:r>
              <a:rPr lang="en-US" b="0" u="none" dirty="0" smtClean="0">
                <a:solidFill>
                  <a:schemeClr val="tx1"/>
                </a:solidFill>
                <a:latin typeface="Times New Roman" pitchFamily="18" charset="0"/>
                <a:cs typeface="Times New Roman" pitchFamily="18" charset="0"/>
              </a:rPr>
              <a:t> </a:t>
            </a:r>
            <a:r>
              <a:rPr lang="en-US" b="0" u="none" dirty="0" err="1">
                <a:solidFill>
                  <a:schemeClr val="tx1"/>
                </a:solidFill>
                <a:latin typeface="Times New Roman" pitchFamily="18" charset="0"/>
                <a:cs typeface="Times New Roman" pitchFamily="18" charset="0"/>
              </a:rPr>
              <a:t>ve</a:t>
            </a:r>
            <a:r>
              <a:rPr lang="en-US" b="0" u="none" dirty="0">
                <a:solidFill>
                  <a:schemeClr val="tx1"/>
                </a:solidFill>
                <a:latin typeface="Times New Roman" pitchFamily="18" charset="0"/>
                <a:cs typeface="Times New Roman" pitchFamily="18" charset="0"/>
              </a:rPr>
              <a:t> </a:t>
            </a:r>
            <a:r>
              <a:rPr lang="en-US" b="0" u="none" dirty="0" smtClean="0">
                <a:solidFill>
                  <a:schemeClr val="tx1"/>
                </a:solidFill>
                <a:latin typeface="Times New Roman" pitchFamily="18" charset="0"/>
                <a:cs typeface="Times New Roman" pitchFamily="18" charset="0"/>
              </a:rPr>
              <a:t>201</a:t>
            </a:r>
            <a:r>
              <a:rPr lang="tr-TR" b="0" u="none" dirty="0" smtClean="0">
                <a:solidFill>
                  <a:schemeClr val="tx1"/>
                </a:solidFill>
                <a:latin typeface="Times New Roman" pitchFamily="18" charset="0"/>
                <a:cs typeface="Times New Roman" pitchFamily="18" charset="0"/>
              </a:rPr>
              <a:t>6 y</a:t>
            </a:r>
            <a:r>
              <a:rPr lang="en-US" b="0" u="none" dirty="0" err="1" smtClean="0">
                <a:solidFill>
                  <a:schemeClr val="tx1"/>
                </a:solidFill>
                <a:latin typeface="Times New Roman" pitchFamily="18" charset="0"/>
                <a:cs typeface="Times New Roman" pitchFamily="18" charset="0"/>
              </a:rPr>
              <a:t>ıllarına</a:t>
            </a:r>
            <a:r>
              <a:rPr lang="en-US" b="0" u="none" dirty="0" smtClean="0">
                <a:solidFill>
                  <a:schemeClr val="tx1"/>
                </a:solidFill>
                <a:latin typeface="Times New Roman" pitchFamily="18" charset="0"/>
                <a:cs typeface="Times New Roman" pitchFamily="18" charset="0"/>
              </a:rPr>
              <a:t> </a:t>
            </a:r>
            <a:r>
              <a:rPr lang="tr-TR" b="0" u="none" dirty="0" smtClean="0">
                <a:solidFill>
                  <a:schemeClr val="tx1"/>
                </a:solidFill>
                <a:latin typeface="Times New Roman" pitchFamily="18" charset="0"/>
                <a:cs typeface="Times New Roman" pitchFamily="18" charset="0"/>
              </a:rPr>
              <a:t>ait </a:t>
            </a:r>
            <a:r>
              <a:rPr lang="en-US" b="0" u="none" dirty="0" smtClean="0">
                <a:solidFill>
                  <a:schemeClr val="tx1"/>
                </a:solidFill>
                <a:latin typeface="Times New Roman" pitchFamily="18" charset="0"/>
                <a:cs typeface="Times New Roman" pitchFamily="18" charset="0"/>
              </a:rPr>
              <a:t>TS </a:t>
            </a:r>
            <a:r>
              <a:rPr lang="en-US" b="0" u="none" dirty="0">
                <a:solidFill>
                  <a:schemeClr val="tx1"/>
                </a:solidFill>
                <a:latin typeface="Times New Roman" pitchFamily="18" charset="0"/>
                <a:cs typeface="Times New Roman" pitchFamily="18" charset="0"/>
              </a:rPr>
              <a:t>EN ISO/IEC 17025 “</a:t>
            </a:r>
            <a:r>
              <a:rPr lang="en-US" b="0" u="none" dirty="0" err="1">
                <a:solidFill>
                  <a:schemeClr val="tx1"/>
                </a:solidFill>
                <a:latin typeface="Times New Roman" pitchFamily="18" charset="0"/>
                <a:cs typeface="Times New Roman" pitchFamily="18" charset="0"/>
              </a:rPr>
              <a:t>Deney</a:t>
            </a:r>
            <a:r>
              <a:rPr lang="en-US" b="0" u="none" dirty="0">
                <a:solidFill>
                  <a:schemeClr val="tx1"/>
                </a:solidFill>
                <a:latin typeface="Times New Roman" pitchFamily="18" charset="0"/>
                <a:cs typeface="Times New Roman" pitchFamily="18" charset="0"/>
              </a:rPr>
              <a:t> </a:t>
            </a:r>
            <a:r>
              <a:rPr lang="en-US" b="0" u="none" dirty="0" err="1">
                <a:solidFill>
                  <a:schemeClr val="tx1"/>
                </a:solidFill>
                <a:latin typeface="Times New Roman" pitchFamily="18" charset="0"/>
                <a:cs typeface="Times New Roman" pitchFamily="18" charset="0"/>
              </a:rPr>
              <a:t>ve</a:t>
            </a:r>
            <a:r>
              <a:rPr lang="en-US" b="0" u="none" dirty="0">
                <a:solidFill>
                  <a:schemeClr val="tx1"/>
                </a:solidFill>
                <a:latin typeface="Times New Roman" pitchFamily="18" charset="0"/>
                <a:cs typeface="Times New Roman" pitchFamily="18" charset="0"/>
              </a:rPr>
              <a:t> </a:t>
            </a:r>
            <a:r>
              <a:rPr lang="en-US" b="0" u="none" dirty="0" err="1">
                <a:solidFill>
                  <a:schemeClr val="tx1"/>
                </a:solidFill>
                <a:latin typeface="Times New Roman" pitchFamily="18" charset="0"/>
                <a:cs typeface="Times New Roman" pitchFamily="18" charset="0"/>
              </a:rPr>
              <a:t>Kalibrasyon</a:t>
            </a:r>
            <a:r>
              <a:rPr lang="en-US" b="0" u="none" dirty="0">
                <a:solidFill>
                  <a:schemeClr val="tx1"/>
                </a:solidFill>
                <a:latin typeface="Times New Roman" pitchFamily="18" charset="0"/>
                <a:cs typeface="Times New Roman" pitchFamily="18" charset="0"/>
              </a:rPr>
              <a:t> </a:t>
            </a:r>
            <a:r>
              <a:rPr lang="en-US" b="0" u="none" dirty="0" err="1">
                <a:solidFill>
                  <a:schemeClr val="tx1"/>
                </a:solidFill>
                <a:latin typeface="Times New Roman" pitchFamily="18" charset="0"/>
                <a:cs typeface="Times New Roman" pitchFamily="18" charset="0"/>
              </a:rPr>
              <a:t>Laboratuvarlarının</a:t>
            </a:r>
            <a:r>
              <a:rPr lang="en-US" b="0" u="none" dirty="0">
                <a:solidFill>
                  <a:schemeClr val="tx1"/>
                </a:solidFill>
                <a:latin typeface="Times New Roman" pitchFamily="18" charset="0"/>
                <a:cs typeface="Times New Roman" pitchFamily="18" charset="0"/>
              </a:rPr>
              <a:t> </a:t>
            </a:r>
            <a:r>
              <a:rPr lang="en-US" b="0" u="none" dirty="0" err="1">
                <a:solidFill>
                  <a:schemeClr val="tx1"/>
                </a:solidFill>
                <a:latin typeface="Times New Roman" pitchFamily="18" charset="0"/>
                <a:cs typeface="Times New Roman" pitchFamily="18" charset="0"/>
              </a:rPr>
              <a:t>Yeterliliği</a:t>
            </a:r>
            <a:r>
              <a:rPr lang="en-US" b="0" u="none" dirty="0">
                <a:solidFill>
                  <a:schemeClr val="tx1"/>
                </a:solidFill>
                <a:latin typeface="Times New Roman" pitchFamily="18" charset="0"/>
                <a:cs typeface="Times New Roman" pitchFamily="18" charset="0"/>
              </a:rPr>
              <a:t> </a:t>
            </a:r>
            <a:r>
              <a:rPr lang="en-US" b="0" u="none" dirty="0" err="1">
                <a:solidFill>
                  <a:schemeClr val="tx1"/>
                </a:solidFill>
                <a:latin typeface="Times New Roman" pitchFamily="18" charset="0"/>
                <a:cs typeface="Times New Roman" pitchFamily="18" charset="0"/>
              </a:rPr>
              <a:t>İçin</a:t>
            </a:r>
            <a:r>
              <a:rPr lang="en-US" b="0" u="none" dirty="0">
                <a:solidFill>
                  <a:schemeClr val="tx1"/>
                </a:solidFill>
                <a:latin typeface="Times New Roman" pitchFamily="18" charset="0"/>
                <a:cs typeface="Times New Roman" pitchFamily="18" charset="0"/>
              </a:rPr>
              <a:t> </a:t>
            </a:r>
            <a:r>
              <a:rPr lang="en-US" b="0" u="none" dirty="0" err="1">
                <a:solidFill>
                  <a:schemeClr val="tx1"/>
                </a:solidFill>
                <a:latin typeface="Times New Roman" pitchFamily="18" charset="0"/>
                <a:cs typeface="Times New Roman" pitchFamily="18" charset="0"/>
              </a:rPr>
              <a:t>Genel</a:t>
            </a:r>
            <a:r>
              <a:rPr lang="en-US" b="0" u="none" dirty="0">
                <a:solidFill>
                  <a:schemeClr val="tx1"/>
                </a:solidFill>
                <a:latin typeface="Times New Roman" pitchFamily="18" charset="0"/>
                <a:cs typeface="Times New Roman" pitchFamily="18" charset="0"/>
              </a:rPr>
              <a:t> </a:t>
            </a:r>
            <a:r>
              <a:rPr lang="en-US" b="0" u="none" dirty="0" err="1">
                <a:solidFill>
                  <a:schemeClr val="tx1"/>
                </a:solidFill>
                <a:latin typeface="Times New Roman" pitchFamily="18" charset="0"/>
                <a:cs typeface="Times New Roman" pitchFamily="18" charset="0"/>
              </a:rPr>
              <a:t>Şartlar</a:t>
            </a:r>
            <a:r>
              <a:rPr lang="en-US" b="0" u="none" dirty="0">
                <a:solidFill>
                  <a:schemeClr val="tx1"/>
                </a:solidFill>
                <a:latin typeface="Times New Roman" pitchFamily="18" charset="0"/>
                <a:cs typeface="Times New Roman" pitchFamily="18" charset="0"/>
              </a:rPr>
              <a:t>” </a:t>
            </a:r>
            <a:r>
              <a:rPr lang="en-US" b="0" u="none" dirty="0" err="1">
                <a:solidFill>
                  <a:schemeClr val="tx1"/>
                </a:solidFill>
                <a:latin typeface="Times New Roman" pitchFamily="18" charset="0"/>
                <a:cs typeface="Times New Roman" pitchFamily="18" charset="0"/>
              </a:rPr>
              <a:t>standardına</a:t>
            </a:r>
            <a:r>
              <a:rPr lang="en-US" b="0" u="none" dirty="0">
                <a:solidFill>
                  <a:schemeClr val="tx1"/>
                </a:solidFill>
                <a:latin typeface="Times New Roman" pitchFamily="18" charset="0"/>
                <a:cs typeface="Times New Roman" pitchFamily="18" charset="0"/>
              </a:rPr>
              <a:t> </a:t>
            </a:r>
            <a:r>
              <a:rPr lang="en-US" b="0" u="none" dirty="0" err="1">
                <a:solidFill>
                  <a:schemeClr val="tx1"/>
                </a:solidFill>
                <a:latin typeface="Times New Roman" pitchFamily="18" charset="0"/>
                <a:cs typeface="Times New Roman" pitchFamily="18" charset="0"/>
              </a:rPr>
              <a:t>göre</a:t>
            </a:r>
            <a:r>
              <a:rPr lang="en-US" b="0" u="none" dirty="0">
                <a:solidFill>
                  <a:schemeClr val="tx1"/>
                </a:solidFill>
                <a:latin typeface="Times New Roman" pitchFamily="18" charset="0"/>
                <a:cs typeface="Times New Roman" pitchFamily="18" charset="0"/>
              </a:rPr>
              <a:t> </a:t>
            </a:r>
            <a:r>
              <a:rPr lang="en-US" b="0" u="none" dirty="0" err="1">
                <a:solidFill>
                  <a:schemeClr val="tx1"/>
                </a:solidFill>
                <a:latin typeface="Times New Roman" pitchFamily="18" charset="0"/>
                <a:cs typeface="Times New Roman" pitchFamily="18" charset="0"/>
              </a:rPr>
              <a:t>akreditasyon</a:t>
            </a:r>
            <a:r>
              <a:rPr lang="en-US" b="0" u="none" dirty="0">
                <a:solidFill>
                  <a:schemeClr val="tx1"/>
                </a:solidFill>
                <a:latin typeface="Times New Roman" pitchFamily="18" charset="0"/>
                <a:cs typeface="Times New Roman" pitchFamily="18" charset="0"/>
              </a:rPr>
              <a:t> </a:t>
            </a:r>
            <a:r>
              <a:rPr lang="en-US" b="0" u="none" dirty="0" err="1" smtClean="0">
                <a:solidFill>
                  <a:schemeClr val="tx1"/>
                </a:solidFill>
                <a:latin typeface="Times New Roman" pitchFamily="18" charset="0"/>
                <a:cs typeface="Times New Roman" pitchFamily="18" charset="0"/>
              </a:rPr>
              <a:t>durumu</a:t>
            </a:r>
            <a:r>
              <a:rPr lang="tr-TR" b="0" u="none" dirty="0" smtClean="0">
                <a:solidFill>
                  <a:schemeClr val="tx1"/>
                </a:solidFill>
                <a:latin typeface="Times New Roman" pitchFamily="18" charset="0"/>
                <a:cs typeface="Times New Roman" pitchFamily="18" charset="0"/>
              </a:rPr>
              <a:t>;</a:t>
            </a:r>
            <a:endParaRPr lang="en-US" b="0" u="none" dirty="0">
              <a:solidFill>
                <a:schemeClr val="tx1"/>
              </a:solidFill>
              <a:latin typeface="Times New Roman" pitchFamily="18" charset="0"/>
              <a:cs typeface="Times New Roman" pitchFamily="18" charset="0"/>
            </a:endParaRPr>
          </a:p>
        </p:txBody>
      </p:sp>
      <p:pic>
        <p:nvPicPr>
          <p:cNvPr id="17"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570704" y="20297994"/>
            <a:ext cx="12349783" cy="55699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 name="Text Placeholder 9"/>
          <p:cNvSpPr>
            <a:spLocks noGrp="1"/>
          </p:cNvSpPr>
          <p:nvPr>
            <p:ph type="body" sz="quarter" idx="24"/>
          </p:nvPr>
        </p:nvSpPr>
        <p:spPr>
          <a:xfrm rot="10800000" flipV="1">
            <a:off x="12578225" y="18312063"/>
            <a:ext cx="12342262" cy="1431155"/>
          </a:xfrm>
        </p:spPr>
        <p:style>
          <a:lnRef idx="2">
            <a:schemeClr val="dk1"/>
          </a:lnRef>
          <a:fillRef idx="1">
            <a:schemeClr val="lt1"/>
          </a:fillRef>
          <a:effectRef idx="0">
            <a:schemeClr val="dk1"/>
          </a:effectRef>
          <a:fontRef idx="minor">
            <a:schemeClr val="dk1"/>
          </a:fontRef>
        </p:style>
        <p:txBody>
          <a:bodyPr/>
          <a:lstStyle/>
          <a:p>
            <a:r>
              <a:rPr lang="en-US" b="0" u="none" dirty="0">
                <a:solidFill>
                  <a:schemeClr val="tx1"/>
                </a:solidFill>
                <a:latin typeface="Times New Roman" pitchFamily="18" charset="0"/>
                <a:cs typeface="Times New Roman" pitchFamily="18" charset="0"/>
              </a:rPr>
              <a:t>L1 tipi HSL ‘</a:t>
            </a:r>
            <a:r>
              <a:rPr lang="en-US" b="0" u="none" dirty="0" err="1">
                <a:solidFill>
                  <a:schemeClr val="tx1"/>
                </a:solidFill>
                <a:latin typeface="Times New Roman" pitchFamily="18" charset="0"/>
                <a:cs typeface="Times New Roman" pitchFamily="18" charset="0"/>
              </a:rPr>
              <a:t>lerde</a:t>
            </a:r>
            <a:r>
              <a:rPr lang="en-US" b="0" u="none" dirty="0">
                <a:solidFill>
                  <a:schemeClr val="tx1"/>
                </a:solidFill>
                <a:latin typeface="Times New Roman" pitchFamily="18" charset="0"/>
                <a:cs typeface="Times New Roman" pitchFamily="18" charset="0"/>
              </a:rPr>
              <a:t> </a:t>
            </a:r>
            <a:r>
              <a:rPr lang="en-US" b="0" u="none" dirty="0" smtClean="0">
                <a:solidFill>
                  <a:schemeClr val="tx1"/>
                </a:solidFill>
                <a:latin typeface="Times New Roman" pitchFamily="18" charset="0"/>
                <a:cs typeface="Times New Roman" pitchFamily="18" charset="0"/>
              </a:rPr>
              <a:t>201</a:t>
            </a:r>
            <a:r>
              <a:rPr lang="tr-TR" b="0" u="none" dirty="0" smtClean="0">
                <a:solidFill>
                  <a:schemeClr val="tx1"/>
                </a:solidFill>
                <a:latin typeface="Times New Roman" pitchFamily="18" charset="0"/>
                <a:cs typeface="Times New Roman" pitchFamily="18" charset="0"/>
              </a:rPr>
              <a:t>2 ve 2019</a:t>
            </a:r>
            <a:r>
              <a:rPr lang="en-US" b="0" u="none" dirty="0" smtClean="0">
                <a:solidFill>
                  <a:schemeClr val="tx1"/>
                </a:solidFill>
                <a:latin typeface="Times New Roman" pitchFamily="18" charset="0"/>
                <a:cs typeface="Times New Roman" pitchFamily="18" charset="0"/>
              </a:rPr>
              <a:t> </a:t>
            </a:r>
            <a:r>
              <a:rPr lang="tr-TR" b="0" u="none" dirty="0" smtClean="0">
                <a:solidFill>
                  <a:schemeClr val="tx1"/>
                </a:solidFill>
                <a:latin typeface="Times New Roman" pitchFamily="18" charset="0"/>
                <a:cs typeface="Times New Roman" pitchFamily="18" charset="0"/>
              </a:rPr>
              <a:t>y</a:t>
            </a:r>
            <a:r>
              <a:rPr lang="en-US" b="0" u="none" dirty="0" err="1" smtClean="0">
                <a:solidFill>
                  <a:schemeClr val="tx1"/>
                </a:solidFill>
                <a:latin typeface="Times New Roman" pitchFamily="18" charset="0"/>
                <a:cs typeface="Times New Roman" pitchFamily="18" charset="0"/>
              </a:rPr>
              <a:t>ıl</a:t>
            </a:r>
            <a:r>
              <a:rPr lang="tr-TR" b="0" u="none" dirty="0" err="1" smtClean="0">
                <a:solidFill>
                  <a:schemeClr val="tx1"/>
                </a:solidFill>
                <a:latin typeface="Times New Roman" pitchFamily="18" charset="0"/>
                <a:cs typeface="Times New Roman" pitchFamily="18" charset="0"/>
              </a:rPr>
              <a:t>larınd</a:t>
            </a:r>
            <a:r>
              <a:rPr lang="en-US" b="0" u="none" dirty="0" smtClean="0">
                <a:solidFill>
                  <a:schemeClr val="tx1"/>
                </a:solidFill>
                <a:latin typeface="Times New Roman" pitchFamily="18" charset="0"/>
                <a:cs typeface="Times New Roman" pitchFamily="18" charset="0"/>
              </a:rPr>
              <a:t>a</a:t>
            </a:r>
            <a:r>
              <a:rPr lang="tr-TR" b="0" u="none" dirty="0" smtClean="0">
                <a:solidFill>
                  <a:schemeClr val="tx1"/>
                </a:solidFill>
                <a:latin typeface="Times New Roman" pitchFamily="18" charset="0"/>
                <a:cs typeface="Times New Roman" pitchFamily="18" charset="0"/>
              </a:rPr>
              <a:t> belirlenen </a:t>
            </a:r>
            <a:r>
              <a:rPr lang="tr-TR" b="0" u="none" dirty="0">
                <a:solidFill>
                  <a:schemeClr val="tx1"/>
                </a:solidFill>
                <a:latin typeface="Times New Roman" pitchFamily="18" charset="0"/>
                <a:cs typeface="Times New Roman" pitchFamily="18" charset="0"/>
              </a:rPr>
              <a:t>hedefler doğrultusunda </a:t>
            </a:r>
            <a:r>
              <a:rPr lang="en-US" b="0" u="none" dirty="0" smtClean="0">
                <a:solidFill>
                  <a:schemeClr val="tx1"/>
                </a:solidFill>
                <a:latin typeface="Times New Roman" pitchFamily="18" charset="0"/>
                <a:cs typeface="Times New Roman" pitchFamily="18" charset="0"/>
              </a:rPr>
              <a:t>TS </a:t>
            </a:r>
            <a:r>
              <a:rPr lang="en-US" b="0" u="none" dirty="0">
                <a:solidFill>
                  <a:schemeClr val="tx1"/>
                </a:solidFill>
                <a:latin typeface="Times New Roman" pitchFamily="18" charset="0"/>
                <a:cs typeface="Times New Roman" pitchFamily="18" charset="0"/>
              </a:rPr>
              <a:t>EN ISO/IEC 17025 “</a:t>
            </a:r>
            <a:r>
              <a:rPr lang="en-US" b="0" u="none" dirty="0" err="1">
                <a:solidFill>
                  <a:schemeClr val="tx1"/>
                </a:solidFill>
                <a:latin typeface="Times New Roman" pitchFamily="18" charset="0"/>
                <a:cs typeface="Times New Roman" pitchFamily="18" charset="0"/>
              </a:rPr>
              <a:t>Deney</a:t>
            </a:r>
            <a:r>
              <a:rPr lang="en-US" b="0" u="none" dirty="0">
                <a:solidFill>
                  <a:schemeClr val="tx1"/>
                </a:solidFill>
                <a:latin typeface="Times New Roman" pitchFamily="18" charset="0"/>
                <a:cs typeface="Times New Roman" pitchFamily="18" charset="0"/>
              </a:rPr>
              <a:t> </a:t>
            </a:r>
            <a:r>
              <a:rPr lang="en-US" b="0" u="none" dirty="0" err="1">
                <a:solidFill>
                  <a:schemeClr val="tx1"/>
                </a:solidFill>
                <a:latin typeface="Times New Roman" pitchFamily="18" charset="0"/>
                <a:cs typeface="Times New Roman" pitchFamily="18" charset="0"/>
              </a:rPr>
              <a:t>ve</a:t>
            </a:r>
            <a:r>
              <a:rPr lang="en-US" b="0" u="none" dirty="0">
                <a:solidFill>
                  <a:schemeClr val="tx1"/>
                </a:solidFill>
                <a:latin typeface="Times New Roman" pitchFamily="18" charset="0"/>
                <a:cs typeface="Times New Roman" pitchFamily="18" charset="0"/>
              </a:rPr>
              <a:t> </a:t>
            </a:r>
            <a:r>
              <a:rPr lang="en-US" b="0" u="none" dirty="0" err="1">
                <a:solidFill>
                  <a:schemeClr val="tx1"/>
                </a:solidFill>
                <a:latin typeface="Times New Roman" pitchFamily="18" charset="0"/>
                <a:cs typeface="Times New Roman" pitchFamily="18" charset="0"/>
              </a:rPr>
              <a:t>Kalibrasyon</a:t>
            </a:r>
            <a:r>
              <a:rPr lang="en-US" b="0" u="none" dirty="0">
                <a:solidFill>
                  <a:schemeClr val="tx1"/>
                </a:solidFill>
                <a:latin typeface="Times New Roman" pitchFamily="18" charset="0"/>
                <a:cs typeface="Times New Roman" pitchFamily="18" charset="0"/>
              </a:rPr>
              <a:t> </a:t>
            </a:r>
            <a:r>
              <a:rPr lang="en-US" b="0" u="none" dirty="0" err="1">
                <a:solidFill>
                  <a:schemeClr val="tx1"/>
                </a:solidFill>
                <a:latin typeface="Times New Roman" pitchFamily="18" charset="0"/>
                <a:cs typeface="Times New Roman" pitchFamily="18" charset="0"/>
              </a:rPr>
              <a:t>Laboratuvarlarının</a:t>
            </a:r>
            <a:r>
              <a:rPr lang="en-US" b="0" u="none" dirty="0">
                <a:solidFill>
                  <a:schemeClr val="tx1"/>
                </a:solidFill>
                <a:latin typeface="Times New Roman" pitchFamily="18" charset="0"/>
                <a:cs typeface="Times New Roman" pitchFamily="18" charset="0"/>
              </a:rPr>
              <a:t> </a:t>
            </a:r>
            <a:r>
              <a:rPr lang="en-US" b="0" u="none" dirty="0" err="1">
                <a:solidFill>
                  <a:schemeClr val="tx1"/>
                </a:solidFill>
                <a:latin typeface="Times New Roman" pitchFamily="18" charset="0"/>
                <a:cs typeface="Times New Roman" pitchFamily="18" charset="0"/>
              </a:rPr>
              <a:t>Yeterliliği</a:t>
            </a:r>
            <a:r>
              <a:rPr lang="en-US" b="0" u="none" dirty="0">
                <a:solidFill>
                  <a:schemeClr val="tx1"/>
                </a:solidFill>
                <a:latin typeface="Times New Roman" pitchFamily="18" charset="0"/>
                <a:cs typeface="Times New Roman" pitchFamily="18" charset="0"/>
              </a:rPr>
              <a:t> </a:t>
            </a:r>
            <a:r>
              <a:rPr lang="en-US" b="0" u="none" dirty="0" err="1">
                <a:solidFill>
                  <a:schemeClr val="tx1"/>
                </a:solidFill>
                <a:latin typeface="Times New Roman" pitchFamily="18" charset="0"/>
                <a:cs typeface="Times New Roman" pitchFamily="18" charset="0"/>
              </a:rPr>
              <a:t>İçin</a:t>
            </a:r>
            <a:r>
              <a:rPr lang="en-US" b="0" u="none" dirty="0">
                <a:solidFill>
                  <a:schemeClr val="tx1"/>
                </a:solidFill>
                <a:latin typeface="Times New Roman" pitchFamily="18" charset="0"/>
                <a:cs typeface="Times New Roman" pitchFamily="18" charset="0"/>
              </a:rPr>
              <a:t> </a:t>
            </a:r>
            <a:r>
              <a:rPr lang="en-US" b="0" u="none" dirty="0" err="1">
                <a:solidFill>
                  <a:schemeClr val="tx1"/>
                </a:solidFill>
                <a:latin typeface="Times New Roman" pitchFamily="18" charset="0"/>
                <a:cs typeface="Times New Roman" pitchFamily="18" charset="0"/>
              </a:rPr>
              <a:t>Genel</a:t>
            </a:r>
            <a:r>
              <a:rPr lang="en-US" b="0" u="none" dirty="0">
                <a:solidFill>
                  <a:schemeClr val="tx1"/>
                </a:solidFill>
                <a:latin typeface="Times New Roman" pitchFamily="18" charset="0"/>
                <a:cs typeface="Times New Roman" pitchFamily="18" charset="0"/>
              </a:rPr>
              <a:t> </a:t>
            </a:r>
            <a:r>
              <a:rPr lang="en-US" b="0" u="none" dirty="0" err="1">
                <a:solidFill>
                  <a:schemeClr val="tx1"/>
                </a:solidFill>
                <a:latin typeface="Times New Roman" pitchFamily="18" charset="0"/>
                <a:cs typeface="Times New Roman" pitchFamily="18" charset="0"/>
              </a:rPr>
              <a:t>Şartlar</a:t>
            </a:r>
            <a:r>
              <a:rPr lang="en-US" b="0" u="none" dirty="0">
                <a:solidFill>
                  <a:schemeClr val="tx1"/>
                </a:solidFill>
                <a:latin typeface="Times New Roman" pitchFamily="18" charset="0"/>
                <a:cs typeface="Times New Roman" pitchFamily="18" charset="0"/>
              </a:rPr>
              <a:t>” </a:t>
            </a:r>
            <a:r>
              <a:rPr lang="en-US" b="0" u="none" dirty="0" err="1">
                <a:solidFill>
                  <a:schemeClr val="tx1"/>
                </a:solidFill>
                <a:latin typeface="Times New Roman" pitchFamily="18" charset="0"/>
                <a:cs typeface="Times New Roman" pitchFamily="18" charset="0"/>
              </a:rPr>
              <a:t>standardına</a:t>
            </a:r>
            <a:r>
              <a:rPr lang="en-US" b="0" u="none" dirty="0">
                <a:solidFill>
                  <a:schemeClr val="tx1"/>
                </a:solidFill>
                <a:latin typeface="Times New Roman" pitchFamily="18" charset="0"/>
                <a:cs typeface="Times New Roman" pitchFamily="18" charset="0"/>
              </a:rPr>
              <a:t> </a:t>
            </a:r>
            <a:r>
              <a:rPr lang="en-US" b="0" u="none" dirty="0" err="1">
                <a:solidFill>
                  <a:schemeClr val="tx1"/>
                </a:solidFill>
                <a:latin typeface="Times New Roman" pitchFamily="18" charset="0"/>
                <a:cs typeface="Times New Roman" pitchFamily="18" charset="0"/>
              </a:rPr>
              <a:t>göre</a:t>
            </a:r>
            <a:r>
              <a:rPr lang="en-US" b="0" u="none" dirty="0">
                <a:solidFill>
                  <a:schemeClr val="tx1"/>
                </a:solidFill>
                <a:latin typeface="Times New Roman" pitchFamily="18" charset="0"/>
                <a:cs typeface="Times New Roman" pitchFamily="18" charset="0"/>
              </a:rPr>
              <a:t> </a:t>
            </a:r>
            <a:r>
              <a:rPr lang="en-US" b="0" u="none" dirty="0" err="1" smtClean="0">
                <a:solidFill>
                  <a:schemeClr val="tx1"/>
                </a:solidFill>
                <a:latin typeface="Times New Roman" pitchFamily="18" charset="0"/>
                <a:cs typeface="Times New Roman" pitchFamily="18" charset="0"/>
              </a:rPr>
              <a:t>akreditasyon</a:t>
            </a:r>
            <a:r>
              <a:rPr lang="en-US" b="0" u="none" dirty="0" smtClean="0">
                <a:solidFill>
                  <a:schemeClr val="tx1"/>
                </a:solidFill>
                <a:latin typeface="Times New Roman" pitchFamily="18" charset="0"/>
                <a:cs typeface="Times New Roman" pitchFamily="18" charset="0"/>
              </a:rPr>
              <a:t> </a:t>
            </a:r>
            <a:r>
              <a:rPr lang="en-US" b="0" u="none" dirty="0" err="1" smtClean="0">
                <a:solidFill>
                  <a:schemeClr val="tx1"/>
                </a:solidFill>
                <a:latin typeface="Times New Roman" pitchFamily="18" charset="0"/>
                <a:cs typeface="Times New Roman" pitchFamily="18" charset="0"/>
              </a:rPr>
              <a:t>durumu</a:t>
            </a:r>
            <a:r>
              <a:rPr lang="tr-TR" b="0" u="none" smtClean="0">
                <a:solidFill>
                  <a:schemeClr val="tx1"/>
                </a:solidFill>
                <a:latin typeface="Times New Roman" pitchFamily="18" charset="0"/>
                <a:cs typeface="Times New Roman" pitchFamily="18" charset="0"/>
              </a:rPr>
              <a:t>;</a:t>
            </a:r>
            <a:endParaRPr lang="en-US" b="0" u="none" dirty="0">
              <a:solidFill>
                <a:schemeClr val="tx1"/>
              </a:solidFill>
              <a:latin typeface="Times New Roman" pitchFamily="18" charset="0"/>
              <a:cs typeface="Times New Roman" pitchFamily="18" charset="0"/>
            </a:endParaRPr>
          </a:p>
        </p:txBody>
      </p:sp>
      <p:pic>
        <p:nvPicPr>
          <p:cNvPr id="205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42948" y="8774977"/>
            <a:ext cx="11472921" cy="69238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812633" y="11174877"/>
            <a:ext cx="3513220" cy="2124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563754" y="8250447"/>
            <a:ext cx="4684101" cy="515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52536314"/>
      </p:ext>
    </p:extLst>
  </p:cSld>
  <p:clrMapOvr>
    <a:masterClrMapping/>
  </p:clrMapOvr>
  <p:timing>
    <p:tnLst>
      <p:par>
        <p:cTn id="1" dur="indefinite" restart="never" nodeType="tmRoot"/>
      </p:par>
    </p:tnLst>
  </p:timing>
</p:sld>
</file>

<file path=ppt/theme/theme1.xml><?xml version="1.0" encoding="utf-8"?>
<a:theme xmlns:a="http://schemas.openxmlformats.org/drawingml/2006/main" name="PosterPresentations.com-36x48_Trifold_Template-V3">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PosterPresentations.com-36x48_Trifold_Template-V3</Template>
  <TotalTime>1322</TotalTime>
  <Words>441</Words>
  <Application>Microsoft Office PowerPoint</Application>
  <PresentationFormat>Özel</PresentationFormat>
  <Paragraphs>140</Paragraphs>
  <Slides>1</Slides>
  <Notes>1</Notes>
  <HiddenSlides>0</HiddenSlides>
  <MMClips>0</MMClips>
  <ScaleCrop>false</ScaleCrop>
  <HeadingPairs>
    <vt:vector size="6" baseType="variant">
      <vt:variant>
        <vt:lpstr>Tema</vt:lpstr>
      </vt:variant>
      <vt:variant>
        <vt:i4>1</vt:i4>
      </vt:variant>
      <vt:variant>
        <vt:lpstr>Katıştırılmış OLE Hizmet Programları</vt:lpstr>
      </vt:variant>
      <vt:variant>
        <vt:i4>1</vt:i4>
      </vt:variant>
      <vt:variant>
        <vt:lpstr>Slayt Başlıkları</vt:lpstr>
      </vt:variant>
      <vt:variant>
        <vt:i4>1</vt:i4>
      </vt:variant>
    </vt:vector>
  </HeadingPairs>
  <TitlesOfParts>
    <vt:vector size="3" baseType="lpstr">
      <vt:lpstr>PosterPresentations.com-36x48_Trifold_Template-V3</vt:lpstr>
      <vt:lpstr>Image</vt:lpstr>
      <vt:lpstr>PowerPoint Sunusu</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CanterburyMedia</dc:creator>
  <dc:description>This template is the property of PosterPresentations.com. Call us if you need help with this poster template._x000d_
1-866-649-3004           _x000d_
 (c)PosterPresentations.com</dc:description>
  <cp:lastModifiedBy>Nesrin GEVREK</cp:lastModifiedBy>
  <cp:revision>160</cp:revision>
  <dcterms:created xsi:type="dcterms:W3CDTF">2012-02-03T23:30:52Z</dcterms:created>
  <dcterms:modified xsi:type="dcterms:W3CDTF">2016-12-07T08:32:26Z</dcterms:modified>
</cp:coreProperties>
</file>