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3"/>
  </p:notesMasterIdLst>
  <p:sldIdLst>
    <p:sldId id="378" r:id="rId3"/>
    <p:sldId id="379" r:id="rId4"/>
    <p:sldId id="257" r:id="rId5"/>
    <p:sldId id="291" r:id="rId6"/>
    <p:sldId id="296" r:id="rId7"/>
    <p:sldId id="292" r:id="rId8"/>
    <p:sldId id="294" r:id="rId9"/>
    <p:sldId id="382" r:id="rId10"/>
    <p:sldId id="297" r:id="rId11"/>
    <p:sldId id="298" r:id="rId12"/>
    <p:sldId id="272" r:id="rId13"/>
    <p:sldId id="309" r:id="rId14"/>
    <p:sldId id="305" r:id="rId15"/>
    <p:sldId id="308" r:id="rId16"/>
    <p:sldId id="306" r:id="rId17"/>
    <p:sldId id="307" r:id="rId18"/>
    <p:sldId id="310" r:id="rId19"/>
    <p:sldId id="279" r:id="rId20"/>
    <p:sldId id="285" r:id="rId21"/>
    <p:sldId id="287" r:id="rId22"/>
    <p:sldId id="289" r:id="rId23"/>
    <p:sldId id="290"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59" r:id="rId52"/>
    <p:sldId id="360" r:id="rId53"/>
    <p:sldId id="361" r:id="rId54"/>
    <p:sldId id="362" r:id="rId55"/>
    <p:sldId id="363" r:id="rId56"/>
    <p:sldId id="364" r:id="rId57"/>
    <p:sldId id="365" r:id="rId58"/>
    <p:sldId id="366" r:id="rId59"/>
    <p:sldId id="367" r:id="rId60"/>
    <p:sldId id="368" r:id="rId61"/>
    <p:sldId id="369" r:id="rId62"/>
    <p:sldId id="370" r:id="rId63"/>
    <p:sldId id="371" r:id="rId64"/>
    <p:sldId id="372" r:id="rId65"/>
    <p:sldId id="373" r:id="rId66"/>
    <p:sldId id="374" r:id="rId67"/>
    <p:sldId id="375" r:id="rId68"/>
    <p:sldId id="376" r:id="rId69"/>
    <p:sldId id="377" r:id="rId70"/>
    <p:sldId id="383" r:id="rId71"/>
    <p:sldId id="384" r:id="rId72"/>
    <p:sldId id="259" r:id="rId73"/>
    <p:sldId id="260" r:id="rId74"/>
    <p:sldId id="263" r:id="rId75"/>
    <p:sldId id="286" r:id="rId76"/>
    <p:sldId id="265" r:id="rId77"/>
    <p:sldId id="266" r:id="rId78"/>
    <p:sldId id="270" r:id="rId79"/>
    <p:sldId id="271" r:id="rId80"/>
    <p:sldId id="385" r:id="rId81"/>
    <p:sldId id="276" r:id="rId82"/>
    <p:sldId id="277" r:id="rId83"/>
    <p:sldId id="278" r:id="rId84"/>
    <p:sldId id="273" r:id="rId85"/>
    <p:sldId id="274" r:id="rId86"/>
    <p:sldId id="386" r:id="rId87"/>
    <p:sldId id="280" r:id="rId88"/>
    <p:sldId id="282" r:id="rId89"/>
    <p:sldId id="283" r:id="rId90"/>
    <p:sldId id="284" r:id="rId91"/>
    <p:sldId id="387"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81" r:id="rId1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D95"/>
    <a:srgbClr val="07A5C5"/>
    <a:srgbClr val="CCCCFF"/>
    <a:srgbClr val="CC99FF"/>
    <a:srgbClr val="99FF66"/>
    <a:srgbClr val="00FF00"/>
    <a:srgbClr val="9966FF"/>
    <a:srgbClr val="4A7E90"/>
    <a:srgbClr val="EAEAEA"/>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9" autoAdjust="0"/>
    <p:restoredTop sz="81624" autoAdjust="0"/>
  </p:normalViewPr>
  <p:slideViewPr>
    <p:cSldViewPr snapToGrid="0">
      <p:cViewPr varScale="1">
        <p:scale>
          <a:sx n="93" d="100"/>
          <a:sy n="93" d="100"/>
        </p:scale>
        <p:origin x="123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iagrams/_rels/data1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image" Target="../media/image116.jpg"/><Relationship Id="rId4" Type="http://schemas.openxmlformats.org/officeDocument/2006/relationships/image" Target="../media/image119.jpg"/></Relationships>
</file>

<file path=ppt/diagrams/_rels/data1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image" Target="../media/image120.jpg"/><Relationship Id="rId4" Type="http://schemas.openxmlformats.org/officeDocument/2006/relationships/image" Target="../media/image123.jpg"/></Relationships>
</file>

<file path=ppt/diagrams/_rels/data1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image" Target="../media/image124.jpg"/></Relationships>
</file>

<file path=ppt/diagrams/_rels/data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diagrams/_rels/data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image" Target="../media/image116.jpg"/><Relationship Id="rId4" Type="http://schemas.openxmlformats.org/officeDocument/2006/relationships/image" Target="../media/image119.jpg"/></Relationships>
</file>

<file path=ppt/diagrams/_rels/drawing1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image" Target="../media/image120.jpg"/><Relationship Id="rId4" Type="http://schemas.openxmlformats.org/officeDocument/2006/relationships/image" Target="../media/image123.jpg"/></Relationships>
</file>

<file path=ppt/diagrams/_rels/drawing1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image" Target="../media/image124.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5" Type="http://schemas.openxmlformats.org/officeDocument/2006/relationships/image" Target="../media/image93.png"/><Relationship Id="rId4" Type="http://schemas.openxmlformats.org/officeDocument/2006/relationships/image" Target="../media/image9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A423D8-07DD-4F4F-8AB1-4F8CA2FE2203}" type="doc">
      <dgm:prSet loTypeId="urn:microsoft.com/office/officeart/2005/8/layout/list1" loCatId="list" qsTypeId="urn:microsoft.com/office/officeart/2005/8/quickstyle/3d3" qsCatId="3D" csTypeId="urn:microsoft.com/office/officeart/2005/8/colors/accent0_1" csCatId="mainScheme" phldr="1"/>
      <dgm:spPr/>
      <dgm:t>
        <a:bodyPr/>
        <a:lstStyle/>
        <a:p>
          <a:endParaRPr lang="tr-TR"/>
        </a:p>
      </dgm:t>
    </dgm:pt>
    <dgm:pt modelId="{61996126-936B-41E7-910F-128D661BF57E}">
      <dgm:prSet custT="1"/>
      <dgm:spPr/>
      <dgm:t>
        <a:bodyPr/>
        <a:lstStyle/>
        <a:p>
          <a:r>
            <a:rPr lang="tr-TR" sz="2000" b="0" i="0" dirty="0"/>
            <a:t>1. Genel Bilgiler</a:t>
          </a:r>
        </a:p>
      </dgm:t>
    </dgm:pt>
    <dgm:pt modelId="{41D8BB3D-35E6-4C0E-92F6-A3AC765B786C}" type="parTrans" cxnId="{BF0C7B3C-A7A2-4165-9D36-FD9B38177750}">
      <dgm:prSet/>
      <dgm:spPr/>
      <dgm:t>
        <a:bodyPr/>
        <a:lstStyle/>
        <a:p>
          <a:endParaRPr lang="tr-TR" sz="2000"/>
        </a:p>
      </dgm:t>
    </dgm:pt>
    <dgm:pt modelId="{476818FF-2337-4594-A50E-115F720BE90D}" type="sibTrans" cxnId="{BF0C7B3C-A7A2-4165-9D36-FD9B38177750}">
      <dgm:prSet/>
      <dgm:spPr/>
      <dgm:t>
        <a:bodyPr/>
        <a:lstStyle/>
        <a:p>
          <a:endParaRPr lang="tr-TR" sz="2000"/>
        </a:p>
      </dgm:t>
    </dgm:pt>
    <dgm:pt modelId="{CB1139B0-E961-4C0F-927A-C9C02F8F9E00}">
      <dgm:prSet custT="1"/>
      <dgm:spPr/>
      <dgm:t>
        <a:bodyPr/>
        <a:lstStyle/>
        <a:p>
          <a:r>
            <a:rPr lang="tr-TR" sz="2000" b="0" i="0" dirty="0"/>
            <a:t>2. Beslenme Durumunun Değerlendirilmesi</a:t>
          </a:r>
        </a:p>
      </dgm:t>
    </dgm:pt>
    <dgm:pt modelId="{D7FAD1EC-E3C1-4C0B-8A87-CE23DC0121A5}" type="parTrans" cxnId="{62063498-0EDD-41C4-A575-55C3ECBBCC29}">
      <dgm:prSet/>
      <dgm:spPr/>
      <dgm:t>
        <a:bodyPr/>
        <a:lstStyle/>
        <a:p>
          <a:endParaRPr lang="tr-TR" sz="2000"/>
        </a:p>
      </dgm:t>
    </dgm:pt>
    <dgm:pt modelId="{2DEBB66C-C7A1-4997-B46E-EA23C246B579}" type="sibTrans" cxnId="{62063498-0EDD-41C4-A575-55C3ECBBCC29}">
      <dgm:prSet/>
      <dgm:spPr/>
      <dgm:t>
        <a:bodyPr/>
        <a:lstStyle/>
        <a:p>
          <a:endParaRPr lang="tr-TR" sz="2000"/>
        </a:p>
      </dgm:t>
    </dgm:pt>
    <dgm:pt modelId="{9C5CAD77-C5FA-44E2-9995-DBA586BFD36E}">
      <dgm:prSet custT="1"/>
      <dgm:spPr/>
      <dgm:t>
        <a:bodyPr/>
        <a:lstStyle/>
        <a:p>
          <a:r>
            <a:rPr lang="tr-TR" sz="2000" b="0" i="0" dirty="0"/>
            <a:t>3. Diyetin Planlanması</a:t>
          </a:r>
        </a:p>
      </dgm:t>
    </dgm:pt>
    <dgm:pt modelId="{3CC46E00-D7CF-4418-99F7-C62446647FED}" type="parTrans" cxnId="{7D993406-283E-40BB-8029-AD4C32C14083}">
      <dgm:prSet/>
      <dgm:spPr/>
      <dgm:t>
        <a:bodyPr/>
        <a:lstStyle/>
        <a:p>
          <a:endParaRPr lang="tr-TR" sz="2000"/>
        </a:p>
      </dgm:t>
    </dgm:pt>
    <dgm:pt modelId="{BC4D8E1F-2F4B-44ED-9DA9-D4D5E980D7B6}" type="sibTrans" cxnId="{7D993406-283E-40BB-8029-AD4C32C14083}">
      <dgm:prSet/>
      <dgm:spPr/>
      <dgm:t>
        <a:bodyPr/>
        <a:lstStyle/>
        <a:p>
          <a:endParaRPr lang="tr-TR" sz="2000"/>
        </a:p>
      </dgm:t>
    </dgm:pt>
    <dgm:pt modelId="{9B4271EA-F81B-402E-A92D-F224232737D0}">
      <dgm:prSet custT="1"/>
      <dgm:spPr/>
      <dgm:t>
        <a:bodyPr/>
        <a:lstStyle/>
        <a:p>
          <a:r>
            <a:rPr lang="tr-TR" sz="2000" b="0" i="0" dirty="0"/>
            <a:t>4. Fiziksel Aktivite</a:t>
          </a:r>
        </a:p>
      </dgm:t>
    </dgm:pt>
    <dgm:pt modelId="{3F12FB0C-23C3-453B-A686-C64B72D5AD59}" type="parTrans" cxnId="{9F1861EF-BBC8-4980-B35D-C0928E42609E}">
      <dgm:prSet/>
      <dgm:spPr/>
      <dgm:t>
        <a:bodyPr/>
        <a:lstStyle/>
        <a:p>
          <a:endParaRPr lang="tr-TR" sz="2000"/>
        </a:p>
      </dgm:t>
    </dgm:pt>
    <dgm:pt modelId="{1BDCD8FC-2DEE-487A-9681-039452365D51}" type="sibTrans" cxnId="{9F1861EF-BBC8-4980-B35D-C0928E42609E}">
      <dgm:prSet/>
      <dgm:spPr/>
      <dgm:t>
        <a:bodyPr/>
        <a:lstStyle/>
        <a:p>
          <a:endParaRPr lang="tr-TR" sz="2000"/>
        </a:p>
      </dgm:t>
    </dgm:pt>
    <dgm:pt modelId="{8F85E2F7-B64B-4EE7-B906-0D86E3B4F909}">
      <dgm:prSet custT="1"/>
      <dgm:spPr/>
      <dgm:t>
        <a:bodyPr/>
        <a:lstStyle/>
        <a:p>
          <a:r>
            <a:rPr lang="tr-TR" sz="2000" b="0" i="0" dirty="0"/>
            <a:t>5. Beslenme Takip Programının Belirlenmesi  </a:t>
          </a:r>
        </a:p>
      </dgm:t>
    </dgm:pt>
    <dgm:pt modelId="{1DAC7A95-EE54-4593-AD35-3291D55BD8C6}" type="parTrans" cxnId="{A0649DCE-A3B5-49BC-9ACB-96FB2ED5E1D6}">
      <dgm:prSet/>
      <dgm:spPr/>
      <dgm:t>
        <a:bodyPr/>
        <a:lstStyle/>
        <a:p>
          <a:endParaRPr lang="tr-TR" sz="2000"/>
        </a:p>
      </dgm:t>
    </dgm:pt>
    <dgm:pt modelId="{85A7A7F5-A5C8-4F4C-91CB-838A742A0371}" type="sibTrans" cxnId="{A0649DCE-A3B5-49BC-9ACB-96FB2ED5E1D6}">
      <dgm:prSet/>
      <dgm:spPr/>
      <dgm:t>
        <a:bodyPr/>
        <a:lstStyle/>
        <a:p>
          <a:endParaRPr lang="tr-TR" sz="2000"/>
        </a:p>
      </dgm:t>
    </dgm:pt>
    <dgm:pt modelId="{9542D6D8-72AC-433E-9A99-DE23BE530CB1}">
      <dgm:prSet custT="1"/>
      <dgm:spPr/>
      <dgm:t>
        <a:bodyPr/>
        <a:lstStyle/>
        <a:p>
          <a:r>
            <a:rPr lang="tr-TR" sz="2000" b="0" i="0" dirty="0"/>
            <a:t>6. Vücut Ağırlığı Koruma Programı</a:t>
          </a:r>
        </a:p>
      </dgm:t>
    </dgm:pt>
    <dgm:pt modelId="{CD8EDDE5-FCAB-4B4E-A3C7-4ECAC158E72F}" type="parTrans" cxnId="{DAFA17FC-859F-48BB-9287-7273F5430ECF}">
      <dgm:prSet/>
      <dgm:spPr/>
      <dgm:t>
        <a:bodyPr/>
        <a:lstStyle/>
        <a:p>
          <a:endParaRPr lang="tr-TR" sz="2000"/>
        </a:p>
      </dgm:t>
    </dgm:pt>
    <dgm:pt modelId="{DEF71A92-11ED-4DA9-A418-56A15A00F792}" type="sibTrans" cxnId="{DAFA17FC-859F-48BB-9287-7273F5430ECF}">
      <dgm:prSet/>
      <dgm:spPr/>
      <dgm:t>
        <a:bodyPr/>
        <a:lstStyle/>
        <a:p>
          <a:endParaRPr lang="tr-TR" sz="2000"/>
        </a:p>
      </dgm:t>
    </dgm:pt>
    <dgm:pt modelId="{95D57749-4E81-4031-9D37-8F0BC64DD92A}">
      <dgm:prSet custT="1"/>
      <dgm:spPr/>
      <dgm:t>
        <a:bodyPr/>
        <a:lstStyle/>
        <a:p>
          <a:r>
            <a:rPr lang="tr-TR" sz="2000" b="0" i="0" dirty="0"/>
            <a:t>7. Uygulamaya Yönelik Öneriler</a:t>
          </a:r>
        </a:p>
      </dgm:t>
    </dgm:pt>
    <dgm:pt modelId="{95B18522-78E0-4C45-92C9-0F1B7F172843}" type="parTrans" cxnId="{D4ECB8CB-177A-42A2-8BD7-46A5031ACDD1}">
      <dgm:prSet/>
      <dgm:spPr/>
      <dgm:t>
        <a:bodyPr/>
        <a:lstStyle/>
        <a:p>
          <a:endParaRPr lang="tr-TR" sz="2000"/>
        </a:p>
      </dgm:t>
    </dgm:pt>
    <dgm:pt modelId="{45F4CCB7-9269-4F4D-93B7-16DEBA50300F}" type="sibTrans" cxnId="{D4ECB8CB-177A-42A2-8BD7-46A5031ACDD1}">
      <dgm:prSet/>
      <dgm:spPr/>
      <dgm:t>
        <a:bodyPr/>
        <a:lstStyle/>
        <a:p>
          <a:endParaRPr lang="tr-TR" sz="2000"/>
        </a:p>
      </dgm:t>
    </dgm:pt>
    <dgm:pt modelId="{B1F01609-6952-422A-BE03-F628AA432CE8}" type="pres">
      <dgm:prSet presAssocID="{B7A423D8-07DD-4F4F-8AB1-4F8CA2FE2203}" presName="linear" presStyleCnt="0">
        <dgm:presLayoutVars>
          <dgm:dir/>
          <dgm:animLvl val="lvl"/>
          <dgm:resizeHandles val="exact"/>
        </dgm:presLayoutVars>
      </dgm:prSet>
      <dgm:spPr/>
    </dgm:pt>
    <dgm:pt modelId="{DB364931-598B-441A-9E46-E1B900301196}" type="pres">
      <dgm:prSet presAssocID="{61996126-936B-41E7-910F-128D661BF57E}" presName="parentLin" presStyleCnt="0"/>
      <dgm:spPr/>
    </dgm:pt>
    <dgm:pt modelId="{B3DDDA5A-2570-402D-B4B0-0EA61ABEE1D0}" type="pres">
      <dgm:prSet presAssocID="{61996126-936B-41E7-910F-128D661BF57E}" presName="parentLeftMargin" presStyleLbl="node1" presStyleIdx="0" presStyleCnt="7"/>
      <dgm:spPr/>
    </dgm:pt>
    <dgm:pt modelId="{4528E422-EC7A-49AC-8713-72B9554E6F4A}" type="pres">
      <dgm:prSet presAssocID="{61996126-936B-41E7-910F-128D661BF57E}" presName="parentText" presStyleLbl="node1" presStyleIdx="0" presStyleCnt="7">
        <dgm:presLayoutVars>
          <dgm:chMax val="0"/>
          <dgm:bulletEnabled val="1"/>
        </dgm:presLayoutVars>
      </dgm:prSet>
      <dgm:spPr/>
    </dgm:pt>
    <dgm:pt modelId="{1C3505CB-9FF4-42B3-8D66-3E5747E623AD}" type="pres">
      <dgm:prSet presAssocID="{61996126-936B-41E7-910F-128D661BF57E}" presName="negativeSpace" presStyleCnt="0"/>
      <dgm:spPr/>
    </dgm:pt>
    <dgm:pt modelId="{F15E43A2-0E09-4704-A9DC-BFA7332DB5CF}" type="pres">
      <dgm:prSet presAssocID="{61996126-936B-41E7-910F-128D661BF57E}" presName="childText" presStyleLbl="conFgAcc1" presStyleIdx="0" presStyleCnt="7">
        <dgm:presLayoutVars>
          <dgm:bulletEnabled val="1"/>
        </dgm:presLayoutVars>
      </dgm:prSet>
      <dgm:spPr/>
    </dgm:pt>
    <dgm:pt modelId="{C407555C-773E-4D3B-8B54-69C07E65A57F}" type="pres">
      <dgm:prSet presAssocID="{476818FF-2337-4594-A50E-115F720BE90D}" presName="spaceBetweenRectangles" presStyleCnt="0"/>
      <dgm:spPr/>
    </dgm:pt>
    <dgm:pt modelId="{EB2A07A8-FDEF-4A8A-95D5-BA5E149FD2E4}" type="pres">
      <dgm:prSet presAssocID="{CB1139B0-E961-4C0F-927A-C9C02F8F9E00}" presName="parentLin" presStyleCnt="0"/>
      <dgm:spPr/>
    </dgm:pt>
    <dgm:pt modelId="{257826D2-000D-44F0-B5DA-61C3AD2A02E4}" type="pres">
      <dgm:prSet presAssocID="{CB1139B0-E961-4C0F-927A-C9C02F8F9E00}" presName="parentLeftMargin" presStyleLbl="node1" presStyleIdx="0" presStyleCnt="7"/>
      <dgm:spPr/>
    </dgm:pt>
    <dgm:pt modelId="{E7DB3856-589E-42BF-BB1F-F209C19B9E50}" type="pres">
      <dgm:prSet presAssocID="{CB1139B0-E961-4C0F-927A-C9C02F8F9E00}" presName="parentText" presStyleLbl="node1" presStyleIdx="1" presStyleCnt="7">
        <dgm:presLayoutVars>
          <dgm:chMax val="0"/>
          <dgm:bulletEnabled val="1"/>
        </dgm:presLayoutVars>
      </dgm:prSet>
      <dgm:spPr/>
    </dgm:pt>
    <dgm:pt modelId="{989E5992-FCBD-4DF9-8F9E-3FA80E02A91A}" type="pres">
      <dgm:prSet presAssocID="{CB1139B0-E961-4C0F-927A-C9C02F8F9E00}" presName="negativeSpace" presStyleCnt="0"/>
      <dgm:spPr/>
    </dgm:pt>
    <dgm:pt modelId="{F24C3EFC-0DF6-4BF5-B2B7-1B0555D5B66B}" type="pres">
      <dgm:prSet presAssocID="{CB1139B0-E961-4C0F-927A-C9C02F8F9E00}" presName="childText" presStyleLbl="conFgAcc1" presStyleIdx="1" presStyleCnt="7">
        <dgm:presLayoutVars>
          <dgm:bulletEnabled val="1"/>
        </dgm:presLayoutVars>
      </dgm:prSet>
      <dgm:spPr/>
    </dgm:pt>
    <dgm:pt modelId="{E421E990-045E-4120-BCD5-73884284BE60}" type="pres">
      <dgm:prSet presAssocID="{2DEBB66C-C7A1-4997-B46E-EA23C246B579}" presName="spaceBetweenRectangles" presStyleCnt="0"/>
      <dgm:spPr/>
    </dgm:pt>
    <dgm:pt modelId="{415DDDAD-E983-4293-B095-ACAF9CA59972}" type="pres">
      <dgm:prSet presAssocID="{9C5CAD77-C5FA-44E2-9995-DBA586BFD36E}" presName="parentLin" presStyleCnt="0"/>
      <dgm:spPr/>
    </dgm:pt>
    <dgm:pt modelId="{E4542861-7E8B-4F47-A049-43BE4E2E8F2E}" type="pres">
      <dgm:prSet presAssocID="{9C5CAD77-C5FA-44E2-9995-DBA586BFD36E}" presName="parentLeftMargin" presStyleLbl="node1" presStyleIdx="1" presStyleCnt="7"/>
      <dgm:spPr/>
    </dgm:pt>
    <dgm:pt modelId="{571E7F1C-058B-4577-A4F0-525C10EB6172}" type="pres">
      <dgm:prSet presAssocID="{9C5CAD77-C5FA-44E2-9995-DBA586BFD36E}" presName="parentText" presStyleLbl="node1" presStyleIdx="2" presStyleCnt="7">
        <dgm:presLayoutVars>
          <dgm:chMax val="0"/>
          <dgm:bulletEnabled val="1"/>
        </dgm:presLayoutVars>
      </dgm:prSet>
      <dgm:spPr/>
    </dgm:pt>
    <dgm:pt modelId="{0FE0E4B4-0983-4330-B19C-37E3B43AF50C}" type="pres">
      <dgm:prSet presAssocID="{9C5CAD77-C5FA-44E2-9995-DBA586BFD36E}" presName="negativeSpace" presStyleCnt="0"/>
      <dgm:spPr/>
    </dgm:pt>
    <dgm:pt modelId="{672A0F34-F77B-486A-895D-E5D9FFEC579F}" type="pres">
      <dgm:prSet presAssocID="{9C5CAD77-C5FA-44E2-9995-DBA586BFD36E}" presName="childText" presStyleLbl="conFgAcc1" presStyleIdx="2" presStyleCnt="7">
        <dgm:presLayoutVars>
          <dgm:bulletEnabled val="1"/>
        </dgm:presLayoutVars>
      </dgm:prSet>
      <dgm:spPr/>
    </dgm:pt>
    <dgm:pt modelId="{61EE31F9-B772-4FAB-AF20-F80A38A3D189}" type="pres">
      <dgm:prSet presAssocID="{BC4D8E1F-2F4B-44ED-9DA9-D4D5E980D7B6}" presName="spaceBetweenRectangles" presStyleCnt="0"/>
      <dgm:spPr/>
    </dgm:pt>
    <dgm:pt modelId="{F5DF1C4B-42C1-4F2E-96A5-36CC64F619A1}" type="pres">
      <dgm:prSet presAssocID="{9B4271EA-F81B-402E-A92D-F224232737D0}" presName="parentLin" presStyleCnt="0"/>
      <dgm:spPr/>
    </dgm:pt>
    <dgm:pt modelId="{FBDA2262-46C2-4E14-952F-A6CC3B7F8E97}" type="pres">
      <dgm:prSet presAssocID="{9B4271EA-F81B-402E-A92D-F224232737D0}" presName="parentLeftMargin" presStyleLbl="node1" presStyleIdx="2" presStyleCnt="7"/>
      <dgm:spPr/>
    </dgm:pt>
    <dgm:pt modelId="{79BCC7C1-7B0B-44A1-B818-6B07DA1F45BB}" type="pres">
      <dgm:prSet presAssocID="{9B4271EA-F81B-402E-A92D-F224232737D0}" presName="parentText" presStyleLbl="node1" presStyleIdx="3" presStyleCnt="7">
        <dgm:presLayoutVars>
          <dgm:chMax val="0"/>
          <dgm:bulletEnabled val="1"/>
        </dgm:presLayoutVars>
      </dgm:prSet>
      <dgm:spPr/>
    </dgm:pt>
    <dgm:pt modelId="{C9DDA269-F7AC-4155-B4F7-5BA91DF7735D}" type="pres">
      <dgm:prSet presAssocID="{9B4271EA-F81B-402E-A92D-F224232737D0}" presName="negativeSpace" presStyleCnt="0"/>
      <dgm:spPr/>
    </dgm:pt>
    <dgm:pt modelId="{684872ED-6481-4274-954C-E6FFE2304AF8}" type="pres">
      <dgm:prSet presAssocID="{9B4271EA-F81B-402E-A92D-F224232737D0}" presName="childText" presStyleLbl="conFgAcc1" presStyleIdx="3" presStyleCnt="7">
        <dgm:presLayoutVars>
          <dgm:bulletEnabled val="1"/>
        </dgm:presLayoutVars>
      </dgm:prSet>
      <dgm:spPr/>
    </dgm:pt>
    <dgm:pt modelId="{3675415C-F8A3-4A1B-81D3-14203EA0708B}" type="pres">
      <dgm:prSet presAssocID="{1BDCD8FC-2DEE-487A-9681-039452365D51}" presName="spaceBetweenRectangles" presStyleCnt="0"/>
      <dgm:spPr/>
    </dgm:pt>
    <dgm:pt modelId="{8BD47B1C-158A-4C96-9D62-E20FE5010609}" type="pres">
      <dgm:prSet presAssocID="{8F85E2F7-B64B-4EE7-B906-0D86E3B4F909}" presName="parentLin" presStyleCnt="0"/>
      <dgm:spPr/>
    </dgm:pt>
    <dgm:pt modelId="{15D87E64-64E1-44DE-BF32-79230C708B13}" type="pres">
      <dgm:prSet presAssocID="{8F85E2F7-B64B-4EE7-B906-0D86E3B4F909}" presName="parentLeftMargin" presStyleLbl="node1" presStyleIdx="3" presStyleCnt="7"/>
      <dgm:spPr/>
    </dgm:pt>
    <dgm:pt modelId="{F303259F-0AD4-4938-BFC0-5D2099B8F17D}" type="pres">
      <dgm:prSet presAssocID="{8F85E2F7-B64B-4EE7-B906-0D86E3B4F909}" presName="parentText" presStyleLbl="node1" presStyleIdx="4" presStyleCnt="7">
        <dgm:presLayoutVars>
          <dgm:chMax val="0"/>
          <dgm:bulletEnabled val="1"/>
        </dgm:presLayoutVars>
      </dgm:prSet>
      <dgm:spPr/>
    </dgm:pt>
    <dgm:pt modelId="{8E922924-39A4-4F15-BF59-3C65CAF62942}" type="pres">
      <dgm:prSet presAssocID="{8F85E2F7-B64B-4EE7-B906-0D86E3B4F909}" presName="negativeSpace" presStyleCnt="0"/>
      <dgm:spPr/>
    </dgm:pt>
    <dgm:pt modelId="{3E08622F-23DF-40BE-BF5D-7BDFC0888155}" type="pres">
      <dgm:prSet presAssocID="{8F85E2F7-B64B-4EE7-B906-0D86E3B4F909}" presName="childText" presStyleLbl="conFgAcc1" presStyleIdx="4" presStyleCnt="7">
        <dgm:presLayoutVars>
          <dgm:bulletEnabled val="1"/>
        </dgm:presLayoutVars>
      </dgm:prSet>
      <dgm:spPr/>
    </dgm:pt>
    <dgm:pt modelId="{DC2BB4EB-4393-4098-9D68-068074A09E25}" type="pres">
      <dgm:prSet presAssocID="{85A7A7F5-A5C8-4F4C-91CB-838A742A0371}" presName="spaceBetweenRectangles" presStyleCnt="0"/>
      <dgm:spPr/>
    </dgm:pt>
    <dgm:pt modelId="{FA06487F-5313-409F-B363-A155EFEF1F7F}" type="pres">
      <dgm:prSet presAssocID="{9542D6D8-72AC-433E-9A99-DE23BE530CB1}" presName="parentLin" presStyleCnt="0"/>
      <dgm:spPr/>
    </dgm:pt>
    <dgm:pt modelId="{660B0115-2953-4676-9262-2B5844758E39}" type="pres">
      <dgm:prSet presAssocID="{9542D6D8-72AC-433E-9A99-DE23BE530CB1}" presName="parentLeftMargin" presStyleLbl="node1" presStyleIdx="4" presStyleCnt="7"/>
      <dgm:spPr/>
    </dgm:pt>
    <dgm:pt modelId="{1DFEEDFE-EF8B-4C77-811A-CA22DF372CC5}" type="pres">
      <dgm:prSet presAssocID="{9542D6D8-72AC-433E-9A99-DE23BE530CB1}" presName="parentText" presStyleLbl="node1" presStyleIdx="5" presStyleCnt="7">
        <dgm:presLayoutVars>
          <dgm:chMax val="0"/>
          <dgm:bulletEnabled val="1"/>
        </dgm:presLayoutVars>
      </dgm:prSet>
      <dgm:spPr/>
    </dgm:pt>
    <dgm:pt modelId="{ECE82EAD-CD23-4E3E-A843-035C58D049A0}" type="pres">
      <dgm:prSet presAssocID="{9542D6D8-72AC-433E-9A99-DE23BE530CB1}" presName="negativeSpace" presStyleCnt="0"/>
      <dgm:spPr/>
    </dgm:pt>
    <dgm:pt modelId="{7C6490BE-FBCE-4E29-A4B1-ED3476684519}" type="pres">
      <dgm:prSet presAssocID="{9542D6D8-72AC-433E-9A99-DE23BE530CB1}" presName="childText" presStyleLbl="conFgAcc1" presStyleIdx="5" presStyleCnt="7">
        <dgm:presLayoutVars>
          <dgm:bulletEnabled val="1"/>
        </dgm:presLayoutVars>
      </dgm:prSet>
      <dgm:spPr/>
    </dgm:pt>
    <dgm:pt modelId="{ADA40399-9C65-4B4B-A9F1-4389E6A981A2}" type="pres">
      <dgm:prSet presAssocID="{DEF71A92-11ED-4DA9-A418-56A15A00F792}" presName="spaceBetweenRectangles" presStyleCnt="0"/>
      <dgm:spPr/>
    </dgm:pt>
    <dgm:pt modelId="{057F5991-F128-4012-922D-5CDF5F785475}" type="pres">
      <dgm:prSet presAssocID="{95D57749-4E81-4031-9D37-8F0BC64DD92A}" presName="parentLin" presStyleCnt="0"/>
      <dgm:spPr/>
    </dgm:pt>
    <dgm:pt modelId="{7A0F5FE3-4C7D-4246-BFC9-99401EAE8D0E}" type="pres">
      <dgm:prSet presAssocID="{95D57749-4E81-4031-9D37-8F0BC64DD92A}" presName="parentLeftMargin" presStyleLbl="node1" presStyleIdx="5" presStyleCnt="7"/>
      <dgm:spPr/>
    </dgm:pt>
    <dgm:pt modelId="{819B9F2D-6873-44B5-A070-C7E59419EF00}" type="pres">
      <dgm:prSet presAssocID="{95D57749-4E81-4031-9D37-8F0BC64DD92A}" presName="parentText" presStyleLbl="node1" presStyleIdx="6" presStyleCnt="7">
        <dgm:presLayoutVars>
          <dgm:chMax val="0"/>
          <dgm:bulletEnabled val="1"/>
        </dgm:presLayoutVars>
      </dgm:prSet>
      <dgm:spPr/>
    </dgm:pt>
    <dgm:pt modelId="{081E1920-C19E-4C7F-9C08-328AC1BD5F07}" type="pres">
      <dgm:prSet presAssocID="{95D57749-4E81-4031-9D37-8F0BC64DD92A}" presName="negativeSpace" presStyleCnt="0"/>
      <dgm:spPr/>
    </dgm:pt>
    <dgm:pt modelId="{76ABC9F7-76D4-4B7C-A763-49A64E4F4C09}" type="pres">
      <dgm:prSet presAssocID="{95D57749-4E81-4031-9D37-8F0BC64DD92A}" presName="childText" presStyleLbl="conFgAcc1" presStyleIdx="6" presStyleCnt="7">
        <dgm:presLayoutVars>
          <dgm:bulletEnabled val="1"/>
        </dgm:presLayoutVars>
      </dgm:prSet>
      <dgm:spPr/>
    </dgm:pt>
  </dgm:ptLst>
  <dgm:cxnLst>
    <dgm:cxn modelId="{7D993406-283E-40BB-8029-AD4C32C14083}" srcId="{B7A423D8-07DD-4F4F-8AB1-4F8CA2FE2203}" destId="{9C5CAD77-C5FA-44E2-9995-DBA586BFD36E}" srcOrd="2" destOrd="0" parTransId="{3CC46E00-D7CF-4418-99F7-C62446647FED}" sibTransId="{BC4D8E1F-2F4B-44ED-9DA9-D4D5E980D7B6}"/>
    <dgm:cxn modelId="{05164911-DEFC-48C6-A855-B5335BECD068}" type="presOf" srcId="{9542D6D8-72AC-433E-9A99-DE23BE530CB1}" destId="{1DFEEDFE-EF8B-4C77-811A-CA22DF372CC5}" srcOrd="1" destOrd="0" presId="urn:microsoft.com/office/officeart/2005/8/layout/list1"/>
    <dgm:cxn modelId="{F8740816-E8FC-46D9-AD47-2A863E121322}" type="presOf" srcId="{9B4271EA-F81B-402E-A92D-F224232737D0}" destId="{FBDA2262-46C2-4E14-952F-A6CC3B7F8E97}" srcOrd="0" destOrd="0" presId="urn:microsoft.com/office/officeart/2005/8/layout/list1"/>
    <dgm:cxn modelId="{A7F57620-0C36-4CB3-BBBA-197692A44E36}" type="presOf" srcId="{61996126-936B-41E7-910F-128D661BF57E}" destId="{4528E422-EC7A-49AC-8713-72B9554E6F4A}" srcOrd="1" destOrd="0" presId="urn:microsoft.com/office/officeart/2005/8/layout/list1"/>
    <dgm:cxn modelId="{B3F53D38-202D-4328-95DD-B0BD78A7C067}" type="presOf" srcId="{8F85E2F7-B64B-4EE7-B906-0D86E3B4F909}" destId="{15D87E64-64E1-44DE-BF32-79230C708B13}" srcOrd="0" destOrd="0" presId="urn:microsoft.com/office/officeart/2005/8/layout/list1"/>
    <dgm:cxn modelId="{E97EBF3B-40A2-4E67-B4EF-5E1980810A9E}" type="presOf" srcId="{9542D6D8-72AC-433E-9A99-DE23BE530CB1}" destId="{660B0115-2953-4676-9262-2B5844758E39}" srcOrd="0" destOrd="0" presId="urn:microsoft.com/office/officeart/2005/8/layout/list1"/>
    <dgm:cxn modelId="{BF0C7B3C-A7A2-4165-9D36-FD9B38177750}" srcId="{B7A423D8-07DD-4F4F-8AB1-4F8CA2FE2203}" destId="{61996126-936B-41E7-910F-128D661BF57E}" srcOrd="0" destOrd="0" parTransId="{41D8BB3D-35E6-4C0E-92F6-A3AC765B786C}" sibTransId="{476818FF-2337-4594-A50E-115F720BE90D}"/>
    <dgm:cxn modelId="{D102524B-265A-412C-9914-63EC74812328}" type="presOf" srcId="{9B4271EA-F81B-402E-A92D-F224232737D0}" destId="{79BCC7C1-7B0B-44A1-B818-6B07DA1F45BB}" srcOrd="1" destOrd="0" presId="urn:microsoft.com/office/officeart/2005/8/layout/list1"/>
    <dgm:cxn modelId="{2B9FD94B-4C5E-4C25-BCC5-735D817F551D}" type="presOf" srcId="{8F85E2F7-B64B-4EE7-B906-0D86E3B4F909}" destId="{F303259F-0AD4-4938-BFC0-5D2099B8F17D}" srcOrd="1" destOrd="0" presId="urn:microsoft.com/office/officeart/2005/8/layout/list1"/>
    <dgm:cxn modelId="{D977434E-7B2B-4BBF-8834-099EB3938A90}" type="presOf" srcId="{CB1139B0-E961-4C0F-927A-C9C02F8F9E00}" destId="{E7DB3856-589E-42BF-BB1F-F209C19B9E50}" srcOrd="1" destOrd="0" presId="urn:microsoft.com/office/officeart/2005/8/layout/list1"/>
    <dgm:cxn modelId="{732E6E94-30CB-4B17-8852-319B67DB2915}" type="presOf" srcId="{9C5CAD77-C5FA-44E2-9995-DBA586BFD36E}" destId="{E4542861-7E8B-4F47-A049-43BE4E2E8F2E}" srcOrd="0" destOrd="0" presId="urn:microsoft.com/office/officeart/2005/8/layout/list1"/>
    <dgm:cxn modelId="{7E7F5B97-A7DD-4685-A933-53A09E434749}" type="presOf" srcId="{CB1139B0-E961-4C0F-927A-C9C02F8F9E00}" destId="{257826D2-000D-44F0-B5DA-61C3AD2A02E4}" srcOrd="0" destOrd="0" presId="urn:microsoft.com/office/officeart/2005/8/layout/list1"/>
    <dgm:cxn modelId="{62063498-0EDD-41C4-A575-55C3ECBBCC29}" srcId="{B7A423D8-07DD-4F4F-8AB1-4F8CA2FE2203}" destId="{CB1139B0-E961-4C0F-927A-C9C02F8F9E00}" srcOrd="1" destOrd="0" parTransId="{D7FAD1EC-E3C1-4C0B-8A87-CE23DC0121A5}" sibTransId="{2DEBB66C-C7A1-4997-B46E-EA23C246B579}"/>
    <dgm:cxn modelId="{36FF5BBB-609F-42ED-B89A-478B42719C77}" type="presOf" srcId="{9C5CAD77-C5FA-44E2-9995-DBA586BFD36E}" destId="{571E7F1C-058B-4577-A4F0-525C10EB6172}" srcOrd="1" destOrd="0" presId="urn:microsoft.com/office/officeart/2005/8/layout/list1"/>
    <dgm:cxn modelId="{D4ECB8CB-177A-42A2-8BD7-46A5031ACDD1}" srcId="{B7A423D8-07DD-4F4F-8AB1-4F8CA2FE2203}" destId="{95D57749-4E81-4031-9D37-8F0BC64DD92A}" srcOrd="6" destOrd="0" parTransId="{95B18522-78E0-4C45-92C9-0F1B7F172843}" sibTransId="{45F4CCB7-9269-4F4D-93B7-16DEBA50300F}"/>
    <dgm:cxn modelId="{A0649DCE-A3B5-49BC-9ACB-96FB2ED5E1D6}" srcId="{B7A423D8-07DD-4F4F-8AB1-4F8CA2FE2203}" destId="{8F85E2F7-B64B-4EE7-B906-0D86E3B4F909}" srcOrd="4" destOrd="0" parTransId="{1DAC7A95-EE54-4593-AD35-3291D55BD8C6}" sibTransId="{85A7A7F5-A5C8-4F4C-91CB-838A742A0371}"/>
    <dgm:cxn modelId="{08A072DD-51A9-4243-9EF0-F58EFB55E088}" type="presOf" srcId="{61996126-936B-41E7-910F-128D661BF57E}" destId="{B3DDDA5A-2570-402D-B4B0-0EA61ABEE1D0}" srcOrd="0" destOrd="0" presId="urn:microsoft.com/office/officeart/2005/8/layout/list1"/>
    <dgm:cxn modelId="{F3245EED-E8A2-455B-A7B6-91B87C426E10}" type="presOf" srcId="{95D57749-4E81-4031-9D37-8F0BC64DD92A}" destId="{7A0F5FE3-4C7D-4246-BFC9-99401EAE8D0E}" srcOrd="0" destOrd="0" presId="urn:microsoft.com/office/officeart/2005/8/layout/list1"/>
    <dgm:cxn modelId="{9F1861EF-BBC8-4980-B35D-C0928E42609E}" srcId="{B7A423D8-07DD-4F4F-8AB1-4F8CA2FE2203}" destId="{9B4271EA-F81B-402E-A92D-F224232737D0}" srcOrd="3" destOrd="0" parTransId="{3F12FB0C-23C3-453B-A686-C64B72D5AD59}" sibTransId="{1BDCD8FC-2DEE-487A-9681-039452365D51}"/>
    <dgm:cxn modelId="{B4E9EAF2-C23B-4818-B994-B5E2C2C2FB02}" type="presOf" srcId="{B7A423D8-07DD-4F4F-8AB1-4F8CA2FE2203}" destId="{B1F01609-6952-422A-BE03-F628AA432CE8}" srcOrd="0" destOrd="0" presId="urn:microsoft.com/office/officeart/2005/8/layout/list1"/>
    <dgm:cxn modelId="{3FEBB1F8-4F7B-4BEF-B298-C536F7508D5E}" type="presOf" srcId="{95D57749-4E81-4031-9D37-8F0BC64DD92A}" destId="{819B9F2D-6873-44B5-A070-C7E59419EF00}" srcOrd="1" destOrd="0" presId="urn:microsoft.com/office/officeart/2005/8/layout/list1"/>
    <dgm:cxn modelId="{DAFA17FC-859F-48BB-9287-7273F5430ECF}" srcId="{B7A423D8-07DD-4F4F-8AB1-4F8CA2FE2203}" destId="{9542D6D8-72AC-433E-9A99-DE23BE530CB1}" srcOrd="5" destOrd="0" parTransId="{CD8EDDE5-FCAB-4B4E-A3C7-4ECAC158E72F}" sibTransId="{DEF71A92-11ED-4DA9-A418-56A15A00F792}"/>
    <dgm:cxn modelId="{BADD8774-B6E6-44C3-A044-33B853D7A020}" type="presParOf" srcId="{B1F01609-6952-422A-BE03-F628AA432CE8}" destId="{DB364931-598B-441A-9E46-E1B900301196}" srcOrd="0" destOrd="0" presId="urn:microsoft.com/office/officeart/2005/8/layout/list1"/>
    <dgm:cxn modelId="{BF955E97-33C5-49DE-AB99-D1D8648A7D27}" type="presParOf" srcId="{DB364931-598B-441A-9E46-E1B900301196}" destId="{B3DDDA5A-2570-402D-B4B0-0EA61ABEE1D0}" srcOrd="0" destOrd="0" presId="urn:microsoft.com/office/officeart/2005/8/layout/list1"/>
    <dgm:cxn modelId="{094F9A3D-7858-486C-8A45-409F57B29311}" type="presParOf" srcId="{DB364931-598B-441A-9E46-E1B900301196}" destId="{4528E422-EC7A-49AC-8713-72B9554E6F4A}" srcOrd="1" destOrd="0" presId="urn:microsoft.com/office/officeart/2005/8/layout/list1"/>
    <dgm:cxn modelId="{2CEE6A11-93A7-4344-AECF-3565948D872E}" type="presParOf" srcId="{B1F01609-6952-422A-BE03-F628AA432CE8}" destId="{1C3505CB-9FF4-42B3-8D66-3E5747E623AD}" srcOrd="1" destOrd="0" presId="urn:microsoft.com/office/officeart/2005/8/layout/list1"/>
    <dgm:cxn modelId="{41AC8A92-7FED-472F-8010-E12680A3BA35}" type="presParOf" srcId="{B1F01609-6952-422A-BE03-F628AA432CE8}" destId="{F15E43A2-0E09-4704-A9DC-BFA7332DB5CF}" srcOrd="2" destOrd="0" presId="urn:microsoft.com/office/officeart/2005/8/layout/list1"/>
    <dgm:cxn modelId="{F61C5A1C-EE04-46DC-A869-05BD41726559}" type="presParOf" srcId="{B1F01609-6952-422A-BE03-F628AA432CE8}" destId="{C407555C-773E-4D3B-8B54-69C07E65A57F}" srcOrd="3" destOrd="0" presId="urn:microsoft.com/office/officeart/2005/8/layout/list1"/>
    <dgm:cxn modelId="{3858B4B2-D68B-4C70-93C4-F6D61B1A80D0}" type="presParOf" srcId="{B1F01609-6952-422A-BE03-F628AA432CE8}" destId="{EB2A07A8-FDEF-4A8A-95D5-BA5E149FD2E4}" srcOrd="4" destOrd="0" presId="urn:microsoft.com/office/officeart/2005/8/layout/list1"/>
    <dgm:cxn modelId="{5ECF13E0-C832-4436-9D3F-480C9AFC9715}" type="presParOf" srcId="{EB2A07A8-FDEF-4A8A-95D5-BA5E149FD2E4}" destId="{257826D2-000D-44F0-B5DA-61C3AD2A02E4}" srcOrd="0" destOrd="0" presId="urn:microsoft.com/office/officeart/2005/8/layout/list1"/>
    <dgm:cxn modelId="{860BFE79-05C4-4FD5-B3BC-7D7F9151CBBA}" type="presParOf" srcId="{EB2A07A8-FDEF-4A8A-95D5-BA5E149FD2E4}" destId="{E7DB3856-589E-42BF-BB1F-F209C19B9E50}" srcOrd="1" destOrd="0" presId="urn:microsoft.com/office/officeart/2005/8/layout/list1"/>
    <dgm:cxn modelId="{E08C0578-6938-48AE-9FDE-A16C10493BD5}" type="presParOf" srcId="{B1F01609-6952-422A-BE03-F628AA432CE8}" destId="{989E5992-FCBD-4DF9-8F9E-3FA80E02A91A}" srcOrd="5" destOrd="0" presId="urn:microsoft.com/office/officeart/2005/8/layout/list1"/>
    <dgm:cxn modelId="{2CF3DE80-B9F1-4C94-949B-9408F1DCB273}" type="presParOf" srcId="{B1F01609-6952-422A-BE03-F628AA432CE8}" destId="{F24C3EFC-0DF6-4BF5-B2B7-1B0555D5B66B}" srcOrd="6" destOrd="0" presId="urn:microsoft.com/office/officeart/2005/8/layout/list1"/>
    <dgm:cxn modelId="{11F1EDBA-0E25-4BB2-8236-A69ABF402DEF}" type="presParOf" srcId="{B1F01609-6952-422A-BE03-F628AA432CE8}" destId="{E421E990-045E-4120-BCD5-73884284BE60}" srcOrd="7" destOrd="0" presId="urn:microsoft.com/office/officeart/2005/8/layout/list1"/>
    <dgm:cxn modelId="{4D3BC1F4-D78E-4C7A-82AC-2454CAEF4ED1}" type="presParOf" srcId="{B1F01609-6952-422A-BE03-F628AA432CE8}" destId="{415DDDAD-E983-4293-B095-ACAF9CA59972}" srcOrd="8" destOrd="0" presId="urn:microsoft.com/office/officeart/2005/8/layout/list1"/>
    <dgm:cxn modelId="{24D7E065-6400-4F47-8DA5-9410C739E092}" type="presParOf" srcId="{415DDDAD-E983-4293-B095-ACAF9CA59972}" destId="{E4542861-7E8B-4F47-A049-43BE4E2E8F2E}" srcOrd="0" destOrd="0" presId="urn:microsoft.com/office/officeart/2005/8/layout/list1"/>
    <dgm:cxn modelId="{03690970-D575-4C45-BBC9-3E97A3B04211}" type="presParOf" srcId="{415DDDAD-E983-4293-B095-ACAF9CA59972}" destId="{571E7F1C-058B-4577-A4F0-525C10EB6172}" srcOrd="1" destOrd="0" presId="urn:microsoft.com/office/officeart/2005/8/layout/list1"/>
    <dgm:cxn modelId="{92AE4ABA-5C07-4830-8797-C4E2B39A1666}" type="presParOf" srcId="{B1F01609-6952-422A-BE03-F628AA432CE8}" destId="{0FE0E4B4-0983-4330-B19C-37E3B43AF50C}" srcOrd="9" destOrd="0" presId="urn:microsoft.com/office/officeart/2005/8/layout/list1"/>
    <dgm:cxn modelId="{75C2F0B6-A77D-4C37-B5C6-71AF95AF27B5}" type="presParOf" srcId="{B1F01609-6952-422A-BE03-F628AA432CE8}" destId="{672A0F34-F77B-486A-895D-E5D9FFEC579F}" srcOrd="10" destOrd="0" presId="urn:microsoft.com/office/officeart/2005/8/layout/list1"/>
    <dgm:cxn modelId="{430B78A5-7072-41EC-B67C-082559390C7E}" type="presParOf" srcId="{B1F01609-6952-422A-BE03-F628AA432CE8}" destId="{61EE31F9-B772-4FAB-AF20-F80A38A3D189}" srcOrd="11" destOrd="0" presId="urn:microsoft.com/office/officeart/2005/8/layout/list1"/>
    <dgm:cxn modelId="{EC228CA2-B190-42AB-BA44-B995CC073B45}" type="presParOf" srcId="{B1F01609-6952-422A-BE03-F628AA432CE8}" destId="{F5DF1C4B-42C1-4F2E-96A5-36CC64F619A1}" srcOrd="12" destOrd="0" presId="urn:microsoft.com/office/officeart/2005/8/layout/list1"/>
    <dgm:cxn modelId="{5E65C7E8-D79A-4BD2-86C5-63D675338171}" type="presParOf" srcId="{F5DF1C4B-42C1-4F2E-96A5-36CC64F619A1}" destId="{FBDA2262-46C2-4E14-952F-A6CC3B7F8E97}" srcOrd="0" destOrd="0" presId="urn:microsoft.com/office/officeart/2005/8/layout/list1"/>
    <dgm:cxn modelId="{C8DBC1A1-D20E-4F1A-B0C4-CAB1B4980A40}" type="presParOf" srcId="{F5DF1C4B-42C1-4F2E-96A5-36CC64F619A1}" destId="{79BCC7C1-7B0B-44A1-B818-6B07DA1F45BB}" srcOrd="1" destOrd="0" presId="urn:microsoft.com/office/officeart/2005/8/layout/list1"/>
    <dgm:cxn modelId="{9C350CF3-83CA-419C-9EF1-47C97E5509DE}" type="presParOf" srcId="{B1F01609-6952-422A-BE03-F628AA432CE8}" destId="{C9DDA269-F7AC-4155-B4F7-5BA91DF7735D}" srcOrd="13" destOrd="0" presId="urn:microsoft.com/office/officeart/2005/8/layout/list1"/>
    <dgm:cxn modelId="{27408354-21AA-444E-9A14-5B797DF1B24D}" type="presParOf" srcId="{B1F01609-6952-422A-BE03-F628AA432CE8}" destId="{684872ED-6481-4274-954C-E6FFE2304AF8}" srcOrd="14" destOrd="0" presId="urn:microsoft.com/office/officeart/2005/8/layout/list1"/>
    <dgm:cxn modelId="{38BC08D4-F60B-45B4-AA7E-738C84BBC68B}" type="presParOf" srcId="{B1F01609-6952-422A-BE03-F628AA432CE8}" destId="{3675415C-F8A3-4A1B-81D3-14203EA0708B}" srcOrd="15" destOrd="0" presId="urn:microsoft.com/office/officeart/2005/8/layout/list1"/>
    <dgm:cxn modelId="{23569B7C-F8C8-41CC-9CC2-C491EEC88481}" type="presParOf" srcId="{B1F01609-6952-422A-BE03-F628AA432CE8}" destId="{8BD47B1C-158A-4C96-9D62-E20FE5010609}" srcOrd="16" destOrd="0" presId="urn:microsoft.com/office/officeart/2005/8/layout/list1"/>
    <dgm:cxn modelId="{3C490322-ED67-4F88-B44A-2D199C7A6853}" type="presParOf" srcId="{8BD47B1C-158A-4C96-9D62-E20FE5010609}" destId="{15D87E64-64E1-44DE-BF32-79230C708B13}" srcOrd="0" destOrd="0" presId="urn:microsoft.com/office/officeart/2005/8/layout/list1"/>
    <dgm:cxn modelId="{0BCBC9AA-6A2B-481F-8B84-C59B31C61A33}" type="presParOf" srcId="{8BD47B1C-158A-4C96-9D62-E20FE5010609}" destId="{F303259F-0AD4-4938-BFC0-5D2099B8F17D}" srcOrd="1" destOrd="0" presId="urn:microsoft.com/office/officeart/2005/8/layout/list1"/>
    <dgm:cxn modelId="{702A7692-B6AF-483B-8452-593DD85F82D0}" type="presParOf" srcId="{B1F01609-6952-422A-BE03-F628AA432CE8}" destId="{8E922924-39A4-4F15-BF59-3C65CAF62942}" srcOrd="17" destOrd="0" presId="urn:microsoft.com/office/officeart/2005/8/layout/list1"/>
    <dgm:cxn modelId="{21D250A9-A65B-4B33-884E-0687EC7F93C6}" type="presParOf" srcId="{B1F01609-6952-422A-BE03-F628AA432CE8}" destId="{3E08622F-23DF-40BE-BF5D-7BDFC0888155}" srcOrd="18" destOrd="0" presId="urn:microsoft.com/office/officeart/2005/8/layout/list1"/>
    <dgm:cxn modelId="{A0BD19BC-71FF-4A83-97A8-7ECC230C03EB}" type="presParOf" srcId="{B1F01609-6952-422A-BE03-F628AA432CE8}" destId="{DC2BB4EB-4393-4098-9D68-068074A09E25}" srcOrd="19" destOrd="0" presId="urn:microsoft.com/office/officeart/2005/8/layout/list1"/>
    <dgm:cxn modelId="{751661A9-D4F4-4E07-BE2D-3884DC24AE9E}" type="presParOf" srcId="{B1F01609-6952-422A-BE03-F628AA432CE8}" destId="{FA06487F-5313-409F-B363-A155EFEF1F7F}" srcOrd="20" destOrd="0" presId="urn:microsoft.com/office/officeart/2005/8/layout/list1"/>
    <dgm:cxn modelId="{8D5C175F-E2EB-4DC8-BEF1-98D9592EC05B}" type="presParOf" srcId="{FA06487F-5313-409F-B363-A155EFEF1F7F}" destId="{660B0115-2953-4676-9262-2B5844758E39}" srcOrd="0" destOrd="0" presId="urn:microsoft.com/office/officeart/2005/8/layout/list1"/>
    <dgm:cxn modelId="{D5045EA8-3C03-42F7-9CEB-60D6738D653B}" type="presParOf" srcId="{FA06487F-5313-409F-B363-A155EFEF1F7F}" destId="{1DFEEDFE-EF8B-4C77-811A-CA22DF372CC5}" srcOrd="1" destOrd="0" presId="urn:microsoft.com/office/officeart/2005/8/layout/list1"/>
    <dgm:cxn modelId="{BC96D7FC-4DD8-4C68-AC1E-8C44CB3C4310}" type="presParOf" srcId="{B1F01609-6952-422A-BE03-F628AA432CE8}" destId="{ECE82EAD-CD23-4E3E-A843-035C58D049A0}" srcOrd="21" destOrd="0" presId="urn:microsoft.com/office/officeart/2005/8/layout/list1"/>
    <dgm:cxn modelId="{B1C91DC3-6DCF-4872-A8AC-39B14C2293D1}" type="presParOf" srcId="{B1F01609-6952-422A-BE03-F628AA432CE8}" destId="{7C6490BE-FBCE-4E29-A4B1-ED3476684519}" srcOrd="22" destOrd="0" presId="urn:microsoft.com/office/officeart/2005/8/layout/list1"/>
    <dgm:cxn modelId="{C4A9E7B0-3A5C-4AD1-93D9-38D071967B31}" type="presParOf" srcId="{B1F01609-6952-422A-BE03-F628AA432CE8}" destId="{ADA40399-9C65-4B4B-A9F1-4389E6A981A2}" srcOrd="23" destOrd="0" presId="urn:microsoft.com/office/officeart/2005/8/layout/list1"/>
    <dgm:cxn modelId="{14E464EC-BAAC-4645-8E82-8238EC3DC50E}" type="presParOf" srcId="{B1F01609-6952-422A-BE03-F628AA432CE8}" destId="{057F5991-F128-4012-922D-5CDF5F785475}" srcOrd="24" destOrd="0" presId="urn:microsoft.com/office/officeart/2005/8/layout/list1"/>
    <dgm:cxn modelId="{E983DC5B-6DA1-48DB-AFEA-E1652B7DAF26}" type="presParOf" srcId="{057F5991-F128-4012-922D-5CDF5F785475}" destId="{7A0F5FE3-4C7D-4246-BFC9-99401EAE8D0E}" srcOrd="0" destOrd="0" presId="urn:microsoft.com/office/officeart/2005/8/layout/list1"/>
    <dgm:cxn modelId="{6F3FC252-DEA3-48BA-B0D0-DB175F36CE0B}" type="presParOf" srcId="{057F5991-F128-4012-922D-5CDF5F785475}" destId="{819B9F2D-6873-44B5-A070-C7E59419EF00}" srcOrd="1" destOrd="0" presId="urn:microsoft.com/office/officeart/2005/8/layout/list1"/>
    <dgm:cxn modelId="{917E12D3-199F-42A6-89F3-38B822CB1DEC}" type="presParOf" srcId="{B1F01609-6952-422A-BE03-F628AA432CE8}" destId="{081E1920-C19E-4C7F-9C08-328AC1BD5F07}" srcOrd="25" destOrd="0" presId="urn:microsoft.com/office/officeart/2005/8/layout/list1"/>
    <dgm:cxn modelId="{5487C04C-5CEE-4DE9-B599-8F863584A21A}" type="presParOf" srcId="{B1F01609-6952-422A-BE03-F628AA432CE8}" destId="{76ABC9F7-76D4-4B7C-A763-49A64E4F4C09}"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67F135-57AB-4D31-A1D5-977305F9B181}"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tr-TR"/>
        </a:p>
      </dgm:t>
    </dgm:pt>
    <dgm:pt modelId="{906240DF-1383-4AF5-AA60-AA31191743EF}">
      <dgm:prSet custT="1"/>
      <dgm:spPr>
        <a:solidFill>
          <a:schemeClr val="accent4">
            <a:lumMod val="40000"/>
            <a:lumOff val="60000"/>
          </a:schemeClr>
        </a:solidFill>
        <a:ln>
          <a:solidFill>
            <a:schemeClr val="accent2"/>
          </a:solidFill>
        </a:ln>
        <a:effectLst>
          <a:innerShdw blurRad="63500" dist="50800" dir="18900000">
            <a:prstClr val="black">
              <a:alpha val="50000"/>
            </a:prstClr>
          </a:innerShdw>
        </a:effectLst>
      </dgm:spPr>
      <dgm:t>
        <a:bodyPr/>
        <a:lstStyle/>
        <a:p>
          <a:pPr rtl="0"/>
          <a:r>
            <a:rPr lang="tr-TR" sz="2400" dirty="0" err="1">
              <a:solidFill>
                <a:schemeClr val="tx1"/>
              </a:solidFill>
            </a:rPr>
            <a:t>Obezitenin</a:t>
          </a:r>
          <a:r>
            <a:rPr lang="tr-TR" sz="2400" dirty="0">
              <a:solidFill>
                <a:schemeClr val="tx1"/>
              </a:solidFill>
            </a:rPr>
            <a:t> sağlık üzerine olumsuz etkileri</a:t>
          </a:r>
        </a:p>
      </dgm:t>
    </dgm:pt>
    <dgm:pt modelId="{CABD8BCD-9658-4451-A5AF-3E91AFB9A039}" type="parTrans" cxnId="{9B8BEE97-8AD5-44F4-A38F-9F05C54D6A38}">
      <dgm:prSet/>
      <dgm:spPr/>
      <dgm:t>
        <a:bodyPr/>
        <a:lstStyle/>
        <a:p>
          <a:endParaRPr lang="tr-TR" sz="2400">
            <a:solidFill>
              <a:schemeClr val="tx1"/>
            </a:solidFill>
          </a:endParaRPr>
        </a:p>
      </dgm:t>
    </dgm:pt>
    <dgm:pt modelId="{E299B748-529D-4997-820D-E88D46B62743}" type="sibTrans" cxnId="{9B8BEE97-8AD5-44F4-A38F-9F05C54D6A38}">
      <dgm:prSet/>
      <dgm:spPr/>
      <dgm:t>
        <a:bodyPr/>
        <a:lstStyle/>
        <a:p>
          <a:endParaRPr lang="tr-TR" sz="2400">
            <a:solidFill>
              <a:schemeClr val="tx1"/>
            </a:solidFill>
          </a:endParaRPr>
        </a:p>
      </dgm:t>
    </dgm:pt>
    <dgm:pt modelId="{B0B77284-85C7-4C5D-B000-712CE3BE2C21}">
      <dgm:prSet custT="1"/>
      <dgm:spPr>
        <a:solidFill>
          <a:schemeClr val="accent4">
            <a:lumMod val="40000"/>
            <a:lumOff val="60000"/>
          </a:schemeClr>
        </a:solidFill>
        <a:ln>
          <a:solidFill>
            <a:schemeClr val="accent2"/>
          </a:solidFill>
        </a:ln>
        <a:effectLst>
          <a:innerShdw blurRad="63500" dist="50800" dir="16200000">
            <a:prstClr val="black">
              <a:alpha val="50000"/>
            </a:prstClr>
          </a:innerShdw>
        </a:effectLst>
      </dgm:spPr>
      <dgm:t>
        <a:bodyPr/>
        <a:lstStyle/>
        <a:p>
          <a:pPr rtl="0"/>
          <a:r>
            <a:rPr lang="tr-TR" sz="2400" dirty="0">
              <a:solidFill>
                <a:schemeClr val="tx1"/>
              </a:solidFill>
            </a:rPr>
            <a:t>Ağırlık kaybının önemi</a:t>
          </a:r>
        </a:p>
      </dgm:t>
    </dgm:pt>
    <dgm:pt modelId="{7C5BB585-4BB4-47B9-85E7-97283FCBAB6D}" type="parTrans" cxnId="{2E69CB01-06C2-4D18-8E05-99B285762FF9}">
      <dgm:prSet/>
      <dgm:spPr/>
      <dgm:t>
        <a:bodyPr/>
        <a:lstStyle/>
        <a:p>
          <a:endParaRPr lang="tr-TR" sz="2400">
            <a:solidFill>
              <a:schemeClr val="tx1"/>
            </a:solidFill>
          </a:endParaRPr>
        </a:p>
      </dgm:t>
    </dgm:pt>
    <dgm:pt modelId="{7E936699-A088-4341-9D6D-C9B1A570643F}" type="sibTrans" cxnId="{2E69CB01-06C2-4D18-8E05-99B285762FF9}">
      <dgm:prSet/>
      <dgm:spPr/>
      <dgm:t>
        <a:bodyPr/>
        <a:lstStyle/>
        <a:p>
          <a:endParaRPr lang="tr-TR" sz="2400">
            <a:solidFill>
              <a:schemeClr val="tx1"/>
            </a:solidFill>
          </a:endParaRPr>
        </a:p>
      </dgm:t>
    </dgm:pt>
    <dgm:pt modelId="{7DBD9609-1EE0-42F0-A3C7-23DE337EB166}">
      <dgm:prSet custT="1"/>
      <dgm:spPr>
        <a:solidFill>
          <a:schemeClr val="accent4">
            <a:lumMod val="40000"/>
            <a:lumOff val="60000"/>
          </a:schemeClr>
        </a:solidFill>
        <a:ln>
          <a:solidFill>
            <a:schemeClr val="accent2"/>
          </a:solidFill>
        </a:ln>
        <a:effectLst>
          <a:innerShdw blurRad="63500" dist="50800" dir="16200000">
            <a:prstClr val="black">
              <a:alpha val="50000"/>
            </a:prstClr>
          </a:innerShdw>
        </a:effectLst>
      </dgm:spPr>
      <dgm:t>
        <a:bodyPr/>
        <a:lstStyle/>
        <a:p>
          <a:pPr rtl="0"/>
          <a:r>
            <a:rPr lang="tr-TR" sz="2400" dirty="0">
              <a:solidFill>
                <a:schemeClr val="tx1"/>
              </a:solidFill>
            </a:rPr>
            <a:t>Yeterli ve dengeli beslenmenin önemi</a:t>
          </a:r>
        </a:p>
      </dgm:t>
    </dgm:pt>
    <dgm:pt modelId="{11B5BDAC-AA43-43FB-9E00-11B5DAB9E27E}" type="parTrans" cxnId="{2A6493EA-7354-482A-AC7D-BF14EDE10D8E}">
      <dgm:prSet/>
      <dgm:spPr/>
      <dgm:t>
        <a:bodyPr/>
        <a:lstStyle/>
        <a:p>
          <a:endParaRPr lang="tr-TR" sz="2400">
            <a:solidFill>
              <a:schemeClr val="tx1"/>
            </a:solidFill>
          </a:endParaRPr>
        </a:p>
      </dgm:t>
    </dgm:pt>
    <dgm:pt modelId="{23D3FE2C-F2E0-4DD4-BA3D-7986A6D811D2}" type="sibTrans" cxnId="{2A6493EA-7354-482A-AC7D-BF14EDE10D8E}">
      <dgm:prSet/>
      <dgm:spPr/>
      <dgm:t>
        <a:bodyPr/>
        <a:lstStyle/>
        <a:p>
          <a:endParaRPr lang="tr-TR" sz="2400">
            <a:solidFill>
              <a:schemeClr val="tx1"/>
            </a:solidFill>
          </a:endParaRPr>
        </a:p>
      </dgm:t>
    </dgm:pt>
    <dgm:pt modelId="{3F8B755C-F06B-4E96-99B2-2BC63A287A87}">
      <dgm:prSet custT="1"/>
      <dgm:spPr>
        <a:solidFill>
          <a:schemeClr val="accent4">
            <a:lumMod val="40000"/>
            <a:lumOff val="60000"/>
          </a:schemeClr>
        </a:solidFill>
        <a:ln>
          <a:solidFill>
            <a:schemeClr val="accent2"/>
          </a:solidFill>
        </a:ln>
        <a:effectLst>
          <a:innerShdw blurRad="63500" dist="50800" dir="16200000">
            <a:prstClr val="black">
              <a:alpha val="50000"/>
            </a:prstClr>
          </a:innerShdw>
        </a:effectLst>
      </dgm:spPr>
      <dgm:t>
        <a:bodyPr/>
        <a:lstStyle/>
        <a:p>
          <a:pPr rtl="0"/>
          <a:r>
            <a:rPr lang="tr-TR" sz="2200" dirty="0">
              <a:solidFill>
                <a:schemeClr val="tx1"/>
              </a:solidFill>
            </a:rPr>
            <a:t>Doğru beslenme alışkanlıklarının kazandırılması ve yaşam biçimi haline getirilmesi</a:t>
          </a:r>
        </a:p>
      </dgm:t>
    </dgm:pt>
    <dgm:pt modelId="{6E19DFF9-0708-4EF5-989A-1E04EDBF2FD0}" type="parTrans" cxnId="{D3FC7546-EF6F-46C9-9C35-9D0FD084D6B7}">
      <dgm:prSet/>
      <dgm:spPr/>
      <dgm:t>
        <a:bodyPr/>
        <a:lstStyle/>
        <a:p>
          <a:endParaRPr lang="tr-TR" sz="2400">
            <a:solidFill>
              <a:schemeClr val="tx1"/>
            </a:solidFill>
          </a:endParaRPr>
        </a:p>
      </dgm:t>
    </dgm:pt>
    <dgm:pt modelId="{447DF70B-4C1D-4ACD-B770-F55D7B252C09}" type="sibTrans" cxnId="{D3FC7546-EF6F-46C9-9C35-9D0FD084D6B7}">
      <dgm:prSet/>
      <dgm:spPr/>
      <dgm:t>
        <a:bodyPr/>
        <a:lstStyle/>
        <a:p>
          <a:endParaRPr lang="tr-TR" sz="2400">
            <a:solidFill>
              <a:schemeClr val="tx1"/>
            </a:solidFill>
          </a:endParaRPr>
        </a:p>
      </dgm:t>
    </dgm:pt>
    <dgm:pt modelId="{ECCACD5A-F5ED-465F-A43C-7C689A389A29}">
      <dgm:prSet custT="1"/>
      <dgm:spPr>
        <a:solidFill>
          <a:schemeClr val="accent4">
            <a:lumMod val="40000"/>
            <a:lumOff val="60000"/>
          </a:schemeClr>
        </a:solidFill>
        <a:ln>
          <a:solidFill>
            <a:schemeClr val="accent2"/>
          </a:solidFill>
        </a:ln>
        <a:effectLst>
          <a:innerShdw blurRad="63500" dist="50800" dir="16200000">
            <a:prstClr val="black">
              <a:alpha val="50000"/>
            </a:prstClr>
          </a:innerShdw>
        </a:effectLst>
      </dgm:spPr>
      <dgm:t>
        <a:bodyPr/>
        <a:lstStyle/>
        <a:p>
          <a:pPr rtl="0"/>
          <a:r>
            <a:rPr lang="tr-TR" sz="2400" dirty="0">
              <a:solidFill>
                <a:schemeClr val="tx1"/>
              </a:solidFill>
            </a:rPr>
            <a:t>Fiziksel aktivitenin önemi</a:t>
          </a:r>
        </a:p>
      </dgm:t>
    </dgm:pt>
    <dgm:pt modelId="{98D645E4-2370-402B-BAC0-28A1738A56D1}" type="parTrans" cxnId="{D82EBB3A-BA35-4B3C-BD14-5ECE85DEE761}">
      <dgm:prSet/>
      <dgm:spPr/>
      <dgm:t>
        <a:bodyPr/>
        <a:lstStyle/>
        <a:p>
          <a:endParaRPr lang="tr-TR" sz="2400">
            <a:solidFill>
              <a:schemeClr val="tx1"/>
            </a:solidFill>
          </a:endParaRPr>
        </a:p>
      </dgm:t>
    </dgm:pt>
    <dgm:pt modelId="{A90D8319-6E10-4AE0-92C6-AA3DE9CAC976}" type="sibTrans" cxnId="{D82EBB3A-BA35-4B3C-BD14-5ECE85DEE761}">
      <dgm:prSet/>
      <dgm:spPr/>
      <dgm:t>
        <a:bodyPr/>
        <a:lstStyle/>
        <a:p>
          <a:endParaRPr lang="tr-TR" sz="2400">
            <a:solidFill>
              <a:schemeClr val="tx1"/>
            </a:solidFill>
          </a:endParaRPr>
        </a:p>
      </dgm:t>
    </dgm:pt>
    <dgm:pt modelId="{17B18E40-80E8-47F1-B339-8358F7A1F32C}" type="pres">
      <dgm:prSet presAssocID="{6E67F135-57AB-4D31-A1D5-977305F9B181}" presName="linear" presStyleCnt="0">
        <dgm:presLayoutVars>
          <dgm:dir/>
          <dgm:animLvl val="lvl"/>
          <dgm:resizeHandles val="exact"/>
        </dgm:presLayoutVars>
      </dgm:prSet>
      <dgm:spPr/>
    </dgm:pt>
    <dgm:pt modelId="{26C0B2B7-871A-44BC-80BB-8DBE6EA3985C}" type="pres">
      <dgm:prSet presAssocID="{906240DF-1383-4AF5-AA60-AA31191743EF}" presName="parentLin" presStyleCnt="0"/>
      <dgm:spPr/>
    </dgm:pt>
    <dgm:pt modelId="{9B4F6228-0BDC-445E-86DF-6088528B0B0F}" type="pres">
      <dgm:prSet presAssocID="{906240DF-1383-4AF5-AA60-AA31191743EF}" presName="parentLeftMargin" presStyleLbl="node1" presStyleIdx="0" presStyleCnt="5"/>
      <dgm:spPr/>
    </dgm:pt>
    <dgm:pt modelId="{4B1DB4D9-FF2A-4EE3-AEFF-C95AA7E72779}" type="pres">
      <dgm:prSet presAssocID="{906240DF-1383-4AF5-AA60-AA31191743EF}" presName="parentText" presStyleLbl="node1" presStyleIdx="0" presStyleCnt="5">
        <dgm:presLayoutVars>
          <dgm:chMax val="0"/>
          <dgm:bulletEnabled val="1"/>
        </dgm:presLayoutVars>
      </dgm:prSet>
      <dgm:spPr/>
    </dgm:pt>
    <dgm:pt modelId="{1F6CA470-9857-4266-80F1-76547E35A04A}" type="pres">
      <dgm:prSet presAssocID="{906240DF-1383-4AF5-AA60-AA31191743EF}" presName="negativeSpace" presStyleCnt="0"/>
      <dgm:spPr/>
    </dgm:pt>
    <dgm:pt modelId="{73726A51-6A95-4170-9B8D-DA3E6D7EE542}" type="pres">
      <dgm:prSet presAssocID="{906240DF-1383-4AF5-AA60-AA31191743EF}" presName="childText" presStyleLbl="conFgAcc1" presStyleIdx="0" presStyleCnt="5">
        <dgm:presLayoutVars>
          <dgm:bulletEnabled val="1"/>
        </dgm:presLayoutVars>
      </dgm:prSet>
      <dgm:spPr/>
    </dgm:pt>
    <dgm:pt modelId="{EB351FCA-4CD8-43BB-A24F-B962EA52D5F6}" type="pres">
      <dgm:prSet presAssocID="{E299B748-529D-4997-820D-E88D46B62743}" presName="spaceBetweenRectangles" presStyleCnt="0"/>
      <dgm:spPr/>
    </dgm:pt>
    <dgm:pt modelId="{85D1CE3E-0348-4527-99E5-16BCAFE1CCFC}" type="pres">
      <dgm:prSet presAssocID="{B0B77284-85C7-4C5D-B000-712CE3BE2C21}" presName="parentLin" presStyleCnt="0"/>
      <dgm:spPr/>
    </dgm:pt>
    <dgm:pt modelId="{F87BA28E-717D-4984-B4C7-0A0F5C7FC82F}" type="pres">
      <dgm:prSet presAssocID="{B0B77284-85C7-4C5D-B000-712CE3BE2C21}" presName="parentLeftMargin" presStyleLbl="node1" presStyleIdx="0" presStyleCnt="5"/>
      <dgm:spPr/>
    </dgm:pt>
    <dgm:pt modelId="{52D0DAE3-A4E9-4714-9938-24E3DAFE7C11}" type="pres">
      <dgm:prSet presAssocID="{B0B77284-85C7-4C5D-B000-712CE3BE2C21}" presName="parentText" presStyleLbl="node1" presStyleIdx="1" presStyleCnt="5">
        <dgm:presLayoutVars>
          <dgm:chMax val="0"/>
          <dgm:bulletEnabled val="1"/>
        </dgm:presLayoutVars>
      </dgm:prSet>
      <dgm:spPr/>
    </dgm:pt>
    <dgm:pt modelId="{42917CEE-0FC5-48A8-928C-F81608257B6C}" type="pres">
      <dgm:prSet presAssocID="{B0B77284-85C7-4C5D-B000-712CE3BE2C21}" presName="negativeSpace" presStyleCnt="0"/>
      <dgm:spPr/>
    </dgm:pt>
    <dgm:pt modelId="{80C29FF0-E953-4E74-AFC7-FE1C1747407F}" type="pres">
      <dgm:prSet presAssocID="{B0B77284-85C7-4C5D-B000-712CE3BE2C21}" presName="childText" presStyleLbl="conFgAcc1" presStyleIdx="1" presStyleCnt="5">
        <dgm:presLayoutVars>
          <dgm:bulletEnabled val="1"/>
        </dgm:presLayoutVars>
      </dgm:prSet>
      <dgm:spPr/>
    </dgm:pt>
    <dgm:pt modelId="{FF3058AC-7D5C-43A6-95F8-DBB22BA2E4D3}" type="pres">
      <dgm:prSet presAssocID="{7E936699-A088-4341-9D6D-C9B1A570643F}" presName="spaceBetweenRectangles" presStyleCnt="0"/>
      <dgm:spPr/>
    </dgm:pt>
    <dgm:pt modelId="{5F3E1D4D-F06C-4FD4-9FF9-CA74B95FA289}" type="pres">
      <dgm:prSet presAssocID="{7DBD9609-1EE0-42F0-A3C7-23DE337EB166}" presName="parentLin" presStyleCnt="0"/>
      <dgm:spPr/>
    </dgm:pt>
    <dgm:pt modelId="{6AF11B6D-73AF-4B9D-978C-6DF44513D78E}" type="pres">
      <dgm:prSet presAssocID="{7DBD9609-1EE0-42F0-A3C7-23DE337EB166}" presName="parentLeftMargin" presStyleLbl="node1" presStyleIdx="1" presStyleCnt="5"/>
      <dgm:spPr/>
    </dgm:pt>
    <dgm:pt modelId="{95EDA960-7B41-43AB-809D-D0BD10E7B0ED}" type="pres">
      <dgm:prSet presAssocID="{7DBD9609-1EE0-42F0-A3C7-23DE337EB166}" presName="parentText" presStyleLbl="node1" presStyleIdx="2" presStyleCnt="5">
        <dgm:presLayoutVars>
          <dgm:chMax val="0"/>
          <dgm:bulletEnabled val="1"/>
        </dgm:presLayoutVars>
      </dgm:prSet>
      <dgm:spPr/>
    </dgm:pt>
    <dgm:pt modelId="{B2B3703C-040C-4659-971D-192F56C89568}" type="pres">
      <dgm:prSet presAssocID="{7DBD9609-1EE0-42F0-A3C7-23DE337EB166}" presName="negativeSpace" presStyleCnt="0"/>
      <dgm:spPr/>
    </dgm:pt>
    <dgm:pt modelId="{2EFE177E-D117-4E95-9E74-CF0E2987265D}" type="pres">
      <dgm:prSet presAssocID="{7DBD9609-1EE0-42F0-A3C7-23DE337EB166}" presName="childText" presStyleLbl="conFgAcc1" presStyleIdx="2" presStyleCnt="5">
        <dgm:presLayoutVars>
          <dgm:bulletEnabled val="1"/>
        </dgm:presLayoutVars>
      </dgm:prSet>
      <dgm:spPr/>
    </dgm:pt>
    <dgm:pt modelId="{E3C7EABD-814B-4DBF-A976-D8831691AFC7}" type="pres">
      <dgm:prSet presAssocID="{23D3FE2C-F2E0-4DD4-BA3D-7986A6D811D2}" presName="spaceBetweenRectangles" presStyleCnt="0"/>
      <dgm:spPr/>
    </dgm:pt>
    <dgm:pt modelId="{664CBB2F-24C4-4AB0-BC32-59B3E4F39454}" type="pres">
      <dgm:prSet presAssocID="{3F8B755C-F06B-4E96-99B2-2BC63A287A87}" presName="parentLin" presStyleCnt="0"/>
      <dgm:spPr/>
    </dgm:pt>
    <dgm:pt modelId="{357D2E4D-78FC-4743-86C6-DE8F2BEFEBFF}" type="pres">
      <dgm:prSet presAssocID="{3F8B755C-F06B-4E96-99B2-2BC63A287A87}" presName="parentLeftMargin" presStyleLbl="node1" presStyleIdx="2" presStyleCnt="5"/>
      <dgm:spPr/>
    </dgm:pt>
    <dgm:pt modelId="{0A30CAE4-F474-409E-82CF-A9671DDBF95D}" type="pres">
      <dgm:prSet presAssocID="{3F8B755C-F06B-4E96-99B2-2BC63A287A87}" presName="parentText" presStyleLbl="node1" presStyleIdx="3" presStyleCnt="5">
        <dgm:presLayoutVars>
          <dgm:chMax val="0"/>
          <dgm:bulletEnabled val="1"/>
        </dgm:presLayoutVars>
      </dgm:prSet>
      <dgm:spPr/>
    </dgm:pt>
    <dgm:pt modelId="{FE0E2411-9F5A-4484-A6A5-DEA86AB1C456}" type="pres">
      <dgm:prSet presAssocID="{3F8B755C-F06B-4E96-99B2-2BC63A287A87}" presName="negativeSpace" presStyleCnt="0"/>
      <dgm:spPr/>
    </dgm:pt>
    <dgm:pt modelId="{0F4EF71B-E84F-456A-A86B-2E7476257BBA}" type="pres">
      <dgm:prSet presAssocID="{3F8B755C-F06B-4E96-99B2-2BC63A287A87}" presName="childText" presStyleLbl="conFgAcc1" presStyleIdx="3" presStyleCnt="5">
        <dgm:presLayoutVars>
          <dgm:bulletEnabled val="1"/>
        </dgm:presLayoutVars>
      </dgm:prSet>
      <dgm:spPr/>
    </dgm:pt>
    <dgm:pt modelId="{ECAC02EB-9654-4DFE-B4D7-89479F06C55E}" type="pres">
      <dgm:prSet presAssocID="{447DF70B-4C1D-4ACD-B770-F55D7B252C09}" presName="spaceBetweenRectangles" presStyleCnt="0"/>
      <dgm:spPr/>
    </dgm:pt>
    <dgm:pt modelId="{CEEADDC0-6CE2-416B-ABC4-EA101D19B0F7}" type="pres">
      <dgm:prSet presAssocID="{ECCACD5A-F5ED-465F-A43C-7C689A389A29}" presName="parentLin" presStyleCnt="0"/>
      <dgm:spPr/>
    </dgm:pt>
    <dgm:pt modelId="{F93AB736-479F-4A2C-A7F1-D11DCDBEDF37}" type="pres">
      <dgm:prSet presAssocID="{ECCACD5A-F5ED-465F-A43C-7C689A389A29}" presName="parentLeftMargin" presStyleLbl="node1" presStyleIdx="3" presStyleCnt="5"/>
      <dgm:spPr/>
    </dgm:pt>
    <dgm:pt modelId="{BE0EFEE2-1F90-48F7-80C4-B363383CBA62}" type="pres">
      <dgm:prSet presAssocID="{ECCACD5A-F5ED-465F-A43C-7C689A389A29}" presName="parentText" presStyleLbl="node1" presStyleIdx="4" presStyleCnt="5">
        <dgm:presLayoutVars>
          <dgm:chMax val="0"/>
          <dgm:bulletEnabled val="1"/>
        </dgm:presLayoutVars>
      </dgm:prSet>
      <dgm:spPr/>
    </dgm:pt>
    <dgm:pt modelId="{073D9154-FF4E-4E5F-9267-5CD43EC2024B}" type="pres">
      <dgm:prSet presAssocID="{ECCACD5A-F5ED-465F-A43C-7C689A389A29}" presName="negativeSpace" presStyleCnt="0"/>
      <dgm:spPr/>
    </dgm:pt>
    <dgm:pt modelId="{1FA36FAF-B367-4373-ADB1-602631DF5A7C}" type="pres">
      <dgm:prSet presAssocID="{ECCACD5A-F5ED-465F-A43C-7C689A389A29}" presName="childText" presStyleLbl="conFgAcc1" presStyleIdx="4" presStyleCnt="5">
        <dgm:presLayoutVars>
          <dgm:bulletEnabled val="1"/>
        </dgm:presLayoutVars>
      </dgm:prSet>
      <dgm:spPr/>
    </dgm:pt>
  </dgm:ptLst>
  <dgm:cxnLst>
    <dgm:cxn modelId="{CE0EA600-8B43-40DA-927D-D1AC939C4229}" type="presOf" srcId="{ECCACD5A-F5ED-465F-A43C-7C689A389A29}" destId="{BE0EFEE2-1F90-48F7-80C4-B363383CBA62}" srcOrd="1" destOrd="0" presId="urn:microsoft.com/office/officeart/2005/8/layout/list1"/>
    <dgm:cxn modelId="{2E69CB01-06C2-4D18-8E05-99B285762FF9}" srcId="{6E67F135-57AB-4D31-A1D5-977305F9B181}" destId="{B0B77284-85C7-4C5D-B000-712CE3BE2C21}" srcOrd="1" destOrd="0" parTransId="{7C5BB585-4BB4-47B9-85E7-97283FCBAB6D}" sibTransId="{7E936699-A088-4341-9D6D-C9B1A570643F}"/>
    <dgm:cxn modelId="{B6F3A521-A10D-4FD9-A26E-6E76FB08C5B7}" type="presOf" srcId="{7DBD9609-1EE0-42F0-A3C7-23DE337EB166}" destId="{95EDA960-7B41-43AB-809D-D0BD10E7B0ED}" srcOrd="1" destOrd="0" presId="urn:microsoft.com/office/officeart/2005/8/layout/list1"/>
    <dgm:cxn modelId="{889D3837-F11C-4B04-BC57-0811336B7739}" type="presOf" srcId="{3F8B755C-F06B-4E96-99B2-2BC63A287A87}" destId="{357D2E4D-78FC-4743-86C6-DE8F2BEFEBFF}" srcOrd="0" destOrd="0" presId="urn:microsoft.com/office/officeart/2005/8/layout/list1"/>
    <dgm:cxn modelId="{D82EBB3A-BA35-4B3C-BD14-5ECE85DEE761}" srcId="{6E67F135-57AB-4D31-A1D5-977305F9B181}" destId="{ECCACD5A-F5ED-465F-A43C-7C689A389A29}" srcOrd="4" destOrd="0" parTransId="{98D645E4-2370-402B-BAC0-28A1738A56D1}" sibTransId="{A90D8319-6E10-4AE0-92C6-AA3DE9CAC976}"/>
    <dgm:cxn modelId="{20965B65-979E-46EE-908A-0CD0AE02D70A}" type="presOf" srcId="{3F8B755C-F06B-4E96-99B2-2BC63A287A87}" destId="{0A30CAE4-F474-409E-82CF-A9671DDBF95D}" srcOrd="1" destOrd="0" presId="urn:microsoft.com/office/officeart/2005/8/layout/list1"/>
    <dgm:cxn modelId="{D3FC7546-EF6F-46C9-9C35-9D0FD084D6B7}" srcId="{6E67F135-57AB-4D31-A1D5-977305F9B181}" destId="{3F8B755C-F06B-4E96-99B2-2BC63A287A87}" srcOrd="3" destOrd="0" parTransId="{6E19DFF9-0708-4EF5-989A-1E04EDBF2FD0}" sibTransId="{447DF70B-4C1D-4ACD-B770-F55D7B252C09}"/>
    <dgm:cxn modelId="{237F4A51-004E-4222-A783-2536E2C41E0C}" type="presOf" srcId="{906240DF-1383-4AF5-AA60-AA31191743EF}" destId="{4B1DB4D9-FF2A-4EE3-AEFF-C95AA7E72779}" srcOrd="1" destOrd="0" presId="urn:microsoft.com/office/officeart/2005/8/layout/list1"/>
    <dgm:cxn modelId="{4D053756-1282-4C89-8E17-3ACE23A80322}" type="presOf" srcId="{B0B77284-85C7-4C5D-B000-712CE3BE2C21}" destId="{F87BA28E-717D-4984-B4C7-0A0F5C7FC82F}" srcOrd="0" destOrd="0" presId="urn:microsoft.com/office/officeart/2005/8/layout/list1"/>
    <dgm:cxn modelId="{59F1FB86-C6A5-4D00-873E-B03861D2D1F1}" type="presOf" srcId="{6E67F135-57AB-4D31-A1D5-977305F9B181}" destId="{17B18E40-80E8-47F1-B339-8358F7A1F32C}" srcOrd="0" destOrd="0" presId="urn:microsoft.com/office/officeart/2005/8/layout/list1"/>
    <dgm:cxn modelId="{E825348B-9358-4B28-8E63-FDEBAA7EC659}" type="presOf" srcId="{ECCACD5A-F5ED-465F-A43C-7C689A389A29}" destId="{F93AB736-479F-4A2C-A7F1-D11DCDBEDF37}" srcOrd="0" destOrd="0" presId="urn:microsoft.com/office/officeart/2005/8/layout/list1"/>
    <dgm:cxn modelId="{9B8BEE97-8AD5-44F4-A38F-9F05C54D6A38}" srcId="{6E67F135-57AB-4D31-A1D5-977305F9B181}" destId="{906240DF-1383-4AF5-AA60-AA31191743EF}" srcOrd="0" destOrd="0" parTransId="{CABD8BCD-9658-4451-A5AF-3E91AFB9A039}" sibTransId="{E299B748-529D-4997-820D-E88D46B62743}"/>
    <dgm:cxn modelId="{9722E0AC-20D2-42D9-A950-CDCC2A96626A}" type="presOf" srcId="{906240DF-1383-4AF5-AA60-AA31191743EF}" destId="{9B4F6228-0BDC-445E-86DF-6088528B0B0F}" srcOrd="0" destOrd="0" presId="urn:microsoft.com/office/officeart/2005/8/layout/list1"/>
    <dgm:cxn modelId="{D67D7FB1-C957-471B-927B-9AF50DD7031C}" type="presOf" srcId="{B0B77284-85C7-4C5D-B000-712CE3BE2C21}" destId="{52D0DAE3-A4E9-4714-9938-24E3DAFE7C11}" srcOrd="1" destOrd="0" presId="urn:microsoft.com/office/officeart/2005/8/layout/list1"/>
    <dgm:cxn modelId="{6F06A6C7-6676-4400-B298-5F43830243FC}" type="presOf" srcId="{7DBD9609-1EE0-42F0-A3C7-23DE337EB166}" destId="{6AF11B6D-73AF-4B9D-978C-6DF44513D78E}" srcOrd="0" destOrd="0" presId="urn:microsoft.com/office/officeart/2005/8/layout/list1"/>
    <dgm:cxn modelId="{2A6493EA-7354-482A-AC7D-BF14EDE10D8E}" srcId="{6E67F135-57AB-4D31-A1D5-977305F9B181}" destId="{7DBD9609-1EE0-42F0-A3C7-23DE337EB166}" srcOrd="2" destOrd="0" parTransId="{11B5BDAC-AA43-43FB-9E00-11B5DAB9E27E}" sibTransId="{23D3FE2C-F2E0-4DD4-BA3D-7986A6D811D2}"/>
    <dgm:cxn modelId="{FEAA49B2-9115-4208-9A5F-EAD411BDF86D}" type="presParOf" srcId="{17B18E40-80E8-47F1-B339-8358F7A1F32C}" destId="{26C0B2B7-871A-44BC-80BB-8DBE6EA3985C}" srcOrd="0" destOrd="0" presId="urn:microsoft.com/office/officeart/2005/8/layout/list1"/>
    <dgm:cxn modelId="{745DF0C5-42EE-442C-8A14-759E2EE030B7}" type="presParOf" srcId="{26C0B2B7-871A-44BC-80BB-8DBE6EA3985C}" destId="{9B4F6228-0BDC-445E-86DF-6088528B0B0F}" srcOrd="0" destOrd="0" presId="urn:microsoft.com/office/officeart/2005/8/layout/list1"/>
    <dgm:cxn modelId="{33F2218A-1113-42B0-80B5-BD5E7D2DFAE2}" type="presParOf" srcId="{26C0B2B7-871A-44BC-80BB-8DBE6EA3985C}" destId="{4B1DB4D9-FF2A-4EE3-AEFF-C95AA7E72779}" srcOrd="1" destOrd="0" presId="urn:microsoft.com/office/officeart/2005/8/layout/list1"/>
    <dgm:cxn modelId="{C822520A-D456-40E7-A1D0-A9D258B1F242}" type="presParOf" srcId="{17B18E40-80E8-47F1-B339-8358F7A1F32C}" destId="{1F6CA470-9857-4266-80F1-76547E35A04A}" srcOrd="1" destOrd="0" presId="urn:microsoft.com/office/officeart/2005/8/layout/list1"/>
    <dgm:cxn modelId="{FD39FF0E-3426-447C-BAA9-AAA43E830375}" type="presParOf" srcId="{17B18E40-80E8-47F1-B339-8358F7A1F32C}" destId="{73726A51-6A95-4170-9B8D-DA3E6D7EE542}" srcOrd="2" destOrd="0" presId="urn:microsoft.com/office/officeart/2005/8/layout/list1"/>
    <dgm:cxn modelId="{F5846C2D-77C0-4F81-830B-8FA32D9F8237}" type="presParOf" srcId="{17B18E40-80E8-47F1-B339-8358F7A1F32C}" destId="{EB351FCA-4CD8-43BB-A24F-B962EA52D5F6}" srcOrd="3" destOrd="0" presId="urn:microsoft.com/office/officeart/2005/8/layout/list1"/>
    <dgm:cxn modelId="{58376A1B-902D-4A0D-8B88-A9B2123D1A81}" type="presParOf" srcId="{17B18E40-80E8-47F1-B339-8358F7A1F32C}" destId="{85D1CE3E-0348-4527-99E5-16BCAFE1CCFC}" srcOrd="4" destOrd="0" presId="urn:microsoft.com/office/officeart/2005/8/layout/list1"/>
    <dgm:cxn modelId="{D67C117C-637D-4C85-99F6-A0CF6405A565}" type="presParOf" srcId="{85D1CE3E-0348-4527-99E5-16BCAFE1CCFC}" destId="{F87BA28E-717D-4984-B4C7-0A0F5C7FC82F}" srcOrd="0" destOrd="0" presId="urn:microsoft.com/office/officeart/2005/8/layout/list1"/>
    <dgm:cxn modelId="{EF15C51C-DF03-4FCF-A9E5-22DA44163660}" type="presParOf" srcId="{85D1CE3E-0348-4527-99E5-16BCAFE1CCFC}" destId="{52D0DAE3-A4E9-4714-9938-24E3DAFE7C11}" srcOrd="1" destOrd="0" presId="urn:microsoft.com/office/officeart/2005/8/layout/list1"/>
    <dgm:cxn modelId="{5DE1D50D-9F61-495C-9A46-47C9D8803477}" type="presParOf" srcId="{17B18E40-80E8-47F1-B339-8358F7A1F32C}" destId="{42917CEE-0FC5-48A8-928C-F81608257B6C}" srcOrd="5" destOrd="0" presId="urn:microsoft.com/office/officeart/2005/8/layout/list1"/>
    <dgm:cxn modelId="{6A73DB0D-E982-4AC7-AB7E-29D451F97810}" type="presParOf" srcId="{17B18E40-80E8-47F1-B339-8358F7A1F32C}" destId="{80C29FF0-E953-4E74-AFC7-FE1C1747407F}" srcOrd="6" destOrd="0" presId="urn:microsoft.com/office/officeart/2005/8/layout/list1"/>
    <dgm:cxn modelId="{02022951-2CE0-498C-9A76-E5410D76418C}" type="presParOf" srcId="{17B18E40-80E8-47F1-B339-8358F7A1F32C}" destId="{FF3058AC-7D5C-43A6-95F8-DBB22BA2E4D3}" srcOrd="7" destOrd="0" presId="urn:microsoft.com/office/officeart/2005/8/layout/list1"/>
    <dgm:cxn modelId="{FCB7D35B-65B0-42F2-B821-48CED4B27A26}" type="presParOf" srcId="{17B18E40-80E8-47F1-B339-8358F7A1F32C}" destId="{5F3E1D4D-F06C-4FD4-9FF9-CA74B95FA289}" srcOrd="8" destOrd="0" presId="urn:microsoft.com/office/officeart/2005/8/layout/list1"/>
    <dgm:cxn modelId="{FEE4D7EE-A794-4AF2-8A77-533E275A2AB6}" type="presParOf" srcId="{5F3E1D4D-F06C-4FD4-9FF9-CA74B95FA289}" destId="{6AF11B6D-73AF-4B9D-978C-6DF44513D78E}" srcOrd="0" destOrd="0" presId="urn:microsoft.com/office/officeart/2005/8/layout/list1"/>
    <dgm:cxn modelId="{AD192986-4EE0-48C2-AF4E-BD9B64E7BB38}" type="presParOf" srcId="{5F3E1D4D-F06C-4FD4-9FF9-CA74B95FA289}" destId="{95EDA960-7B41-43AB-809D-D0BD10E7B0ED}" srcOrd="1" destOrd="0" presId="urn:microsoft.com/office/officeart/2005/8/layout/list1"/>
    <dgm:cxn modelId="{826530EE-4D1E-4CD8-9478-593D77C83355}" type="presParOf" srcId="{17B18E40-80E8-47F1-B339-8358F7A1F32C}" destId="{B2B3703C-040C-4659-971D-192F56C89568}" srcOrd="9" destOrd="0" presId="urn:microsoft.com/office/officeart/2005/8/layout/list1"/>
    <dgm:cxn modelId="{85256967-464E-4E1D-9616-F5C6A1602A1A}" type="presParOf" srcId="{17B18E40-80E8-47F1-B339-8358F7A1F32C}" destId="{2EFE177E-D117-4E95-9E74-CF0E2987265D}" srcOrd="10" destOrd="0" presId="urn:microsoft.com/office/officeart/2005/8/layout/list1"/>
    <dgm:cxn modelId="{E05EA0C0-3BB7-4FAF-A142-C3D5BF1AF0E2}" type="presParOf" srcId="{17B18E40-80E8-47F1-B339-8358F7A1F32C}" destId="{E3C7EABD-814B-4DBF-A976-D8831691AFC7}" srcOrd="11" destOrd="0" presId="urn:microsoft.com/office/officeart/2005/8/layout/list1"/>
    <dgm:cxn modelId="{DD02DD80-1AAF-4DC9-8C52-A9E45F4FAD77}" type="presParOf" srcId="{17B18E40-80E8-47F1-B339-8358F7A1F32C}" destId="{664CBB2F-24C4-4AB0-BC32-59B3E4F39454}" srcOrd="12" destOrd="0" presId="urn:microsoft.com/office/officeart/2005/8/layout/list1"/>
    <dgm:cxn modelId="{A6D79674-0CE2-4E20-81E5-54F943BA8ECA}" type="presParOf" srcId="{664CBB2F-24C4-4AB0-BC32-59B3E4F39454}" destId="{357D2E4D-78FC-4743-86C6-DE8F2BEFEBFF}" srcOrd="0" destOrd="0" presId="urn:microsoft.com/office/officeart/2005/8/layout/list1"/>
    <dgm:cxn modelId="{9D9704FF-312E-4055-A4E8-7C32FCA60A18}" type="presParOf" srcId="{664CBB2F-24C4-4AB0-BC32-59B3E4F39454}" destId="{0A30CAE4-F474-409E-82CF-A9671DDBF95D}" srcOrd="1" destOrd="0" presId="urn:microsoft.com/office/officeart/2005/8/layout/list1"/>
    <dgm:cxn modelId="{E10C0AEE-08CA-4222-A3E3-7E25ED7C268B}" type="presParOf" srcId="{17B18E40-80E8-47F1-B339-8358F7A1F32C}" destId="{FE0E2411-9F5A-4484-A6A5-DEA86AB1C456}" srcOrd="13" destOrd="0" presId="urn:microsoft.com/office/officeart/2005/8/layout/list1"/>
    <dgm:cxn modelId="{38C10906-ED98-4AB9-8D2B-9BECD3601EAA}" type="presParOf" srcId="{17B18E40-80E8-47F1-B339-8358F7A1F32C}" destId="{0F4EF71B-E84F-456A-A86B-2E7476257BBA}" srcOrd="14" destOrd="0" presId="urn:microsoft.com/office/officeart/2005/8/layout/list1"/>
    <dgm:cxn modelId="{472E2DED-8E0A-4B3A-9925-4EB2E04D885C}" type="presParOf" srcId="{17B18E40-80E8-47F1-B339-8358F7A1F32C}" destId="{ECAC02EB-9654-4DFE-B4D7-89479F06C55E}" srcOrd="15" destOrd="0" presId="urn:microsoft.com/office/officeart/2005/8/layout/list1"/>
    <dgm:cxn modelId="{7EC66A11-FA7B-4C07-B164-8B70F542A7C9}" type="presParOf" srcId="{17B18E40-80E8-47F1-B339-8358F7A1F32C}" destId="{CEEADDC0-6CE2-416B-ABC4-EA101D19B0F7}" srcOrd="16" destOrd="0" presId="urn:microsoft.com/office/officeart/2005/8/layout/list1"/>
    <dgm:cxn modelId="{78679B21-1AD5-4A21-AFF5-6BA9F3C4AB5D}" type="presParOf" srcId="{CEEADDC0-6CE2-416B-ABC4-EA101D19B0F7}" destId="{F93AB736-479F-4A2C-A7F1-D11DCDBEDF37}" srcOrd="0" destOrd="0" presId="urn:microsoft.com/office/officeart/2005/8/layout/list1"/>
    <dgm:cxn modelId="{CD1B5226-F02A-494E-B840-88EEBFEA845E}" type="presParOf" srcId="{CEEADDC0-6CE2-416B-ABC4-EA101D19B0F7}" destId="{BE0EFEE2-1F90-48F7-80C4-B363383CBA62}" srcOrd="1" destOrd="0" presId="urn:microsoft.com/office/officeart/2005/8/layout/list1"/>
    <dgm:cxn modelId="{C21CDD42-71C1-4FEA-AFCC-5615AA0DE0E5}" type="presParOf" srcId="{17B18E40-80E8-47F1-B339-8358F7A1F32C}" destId="{073D9154-FF4E-4E5F-9267-5CD43EC2024B}" srcOrd="17" destOrd="0" presId="urn:microsoft.com/office/officeart/2005/8/layout/list1"/>
    <dgm:cxn modelId="{BC11F38F-E483-4D6B-8A55-FA512E22966E}" type="presParOf" srcId="{17B18E40-80E8-47F1-B339-8358F7A1F32C}" destId="{1FA36FAF-B367-4373-ADB1-602631DF5A7C}" srcOrd="18" destOrd="0" presId="urn:microsoft.com/office/officeart/2005/8/layout/list1"/>
  </dgm:cxnLst>
  <dgm:bg>
    <a:solidFill>
      <a:schemeClr val="accent4">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83A334-6093-4E8B-A688-50F6A24B4EB1}" type="doc">
      <dgm:prSet loTypeId="urn:microsoft.com/office/officeart/2005/8/layout/default" loCatId="list" qsTypeId="urn:microsoft.com/office/officeart/2005/8/quickstyle/simple3" qsCatId="simple" csTypeId="urn:microsoft.com/office/officeart/2005/8/colors/accent0_1" csCatId="mainScheme" phldr="1"/>
      <dgm:spPr/>
      <dgm:t>
        <a:bodyPr/>
        <a:lstStyle/>
        <a:p>
          <a:endParaRPr lang="tr-TR"/>
        </a:p>
      </dgm:t>
    </dgm:pt>
    <dgm:pt modelId="{38112CED-B5D6-4E36-A0CF-D57BB84BF76C}">
      <dgm:prSet/>
      <dgm:spPr/>
      <dgm:t>
        <a:bodyPr/>
        <a:lstStyle/>
        <a:p>
          <a:pPr rtl="0"/>
          <a:r>
            <a:rPr lang="tr-TR" b="1" dirty="0"/>
            <a:t>Bireye özgü vücut ağırlığı koruma programı oluşturulmalıdır. </a:t>
          </a:r>
        </a:p>
        <a:p>
          <a:pPr rtl="0"/>
          <a:r>
            <a:rPr lang="tr-TR" b="1" dirty="0"/>
            <a:t>Vücut ağırlığı korunmasının yaşam biçimi haline getirilmesi sağlanmalıdır. </a:t>
          </a:r>
        </a:p>
      </dgm:t>
    </dgm:pt>
    <dgm:pt modelId="{D275703C-F194-473D-A391-C0FBD192CB87}" type="parTrans" cxnId="{C79AC978-0B82-4D9E-B97F-10327676EDE6}">
      <dgm:prSet/>
      <dgm:spPr/>
      <dgm:t>
        <a:bodyPr/>
        <a:lstStyle/>
        <a:p>
          <a:endParaRPr lang="tr-TR"/>
        </a:p>
      </dgm:t>
    </dgm:pt>
    <dgm:pt modelId="{39975E29-45B5-4DF2-B666-B04C32160BD6}" type="sibTrans" cxnId="{C79AC978-0B82-4D9E-B97F-10327676EDE6}">
      <dgm:prSet/>
      <dgm:spPr/>
      <dgm:t>
        <a:bodyPr/>
        <a:lstStyle/>
        <a:p>
          <a:endParaRPr lang="tr-TR"/>
        </a:p>
      </dgm:t>
    </dgm:pt>
    <dgm:pt modelId="{55AB9E5E-2AA3-4C54-88A3-648873CE8C5F}" type="pres">
      <dgm:prSet presAssocID="{C183A334-6093-4E8B-A688-50F6A24B4EB1}" presName="diagram" presStyleCnt="0">
        <dgm:presLayoutVars>
          <dgm:dir/>
          <dgm:resizeHandles val="exact"/>
        </dgm:presLayoutVars>
      </dgm:prSet>
      <dgm:spPr/>
    </dgm:pt>
    <dgm:pt modelId="{C7ABD2D8-8782-49BF-87F9-DC89729D138A}" type="pres">
      <dgm:prSet presAssocID="{38112CED-B5D6-4E36-A0CF-D57BB84BF76C}" presName="node" presStyleLbl="node1" presStyleIdx="0" presStyleCnt="1">
        <dgm:presLayoutVars>
          <dgm:bulletEnabled val="1"/>
        </dgm:presLayoutVars>
      </dgm:prSet>
      <dgm:spPr/>
    </dgm:pt>
  </dgm:ptLst>
  <dgm:cxnLst>
    <dgm:cxn modelId="{C79AC978-0B82-4D9E-B97F-10327676EDE6}" srcId="{C183A334-6093-4E8B-A688-50F6A24B4EB1}" destId="{38112CED-B5D6-4E36-A0CF-D57BB84BF76C}" srcOrd="0" destOrd="0" parTransId="{D275703C-F194-473D-A391-C0FBD192CB87}" sibTransId="{39975E29-45B5-4DF2-B666-B04C32160BD6}"/>
    <dgm:cxn modelId="{872526A5-5527-442B-9324-D2E167395A53}" type="presOf" srcId="{38112CED-B5D6-4E36-A0CF-D57BB84BF76C}" destId="{C7ABD2D8-8782-49BF-87F9-DC89729D138A}" srcOrd="0" destOrd="0" presId="urn:microsoft.com/office/officeart/2005/8/layout/default"/>
    <dgm:cxn modelId="{2619F1EB-337B-4572-A72C-4407560BD299}" type="presOf" srcId="{C183A334-6093-4E8B-A688-50F6A24B4EB1}" destId="{55AB9E5E-2AA3-4C54-88A3-648873CE8C5F}" srcOrd="0" destOrd="0" presId="urn:microsoft.com/office/officeart/2005/8/layout/default"/>
    <dgm:cxn modelId="{4DC9A135-C61D-4CDE-8AFE-4208554AC808}" type="presParOf" srcId="{55AB9E5E-2AA3-4C54-88A3-648873CE8C5F}" destId="{C7ABD2D8-8782-49BF-87F9-DC89729D138A}"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67F135-57AB-4D31-A1D5-977305F9B181}" type="doc">
      <dgm:prSet loTypeId="urn:microsoft.com/office/officeart/2008/layout/LinedList" loCatId="list" qsTypeId="urn:microsoft.com/office/officeart/2005/8/quickstyle/simple4" qsCatId="simple" csTypeId="urn:microsoft.com/office/officeart/2005/8/colors/accent1_2" csCatId="accent1"/>
      <dgm:spPr/>
      <dgm:t>
        <a:bodyPr/>
        <a:lstStyle/>
        <a:p>
          <a:endParaRPr lang="tr-TR"/>
        </a:p>
      </dgm:t>
    </dgm:pt>
    <dgm:pt modelId="{906240DF-1383-4AF5-AA60-AA31191743EF}">
      <dgm:prSet/>
      <dgm:spPr/>
      <dgm:t>
        <a:bodyPr/>
        <a:lstStyle/>
        <a:p>
          <a:pPr rtl="0"/>
          <a:r>
            <a:rPr lang="tr-TR"/>
            <a:t>Yeterli ve dengeli beslenmenin önemi</a:t>
          </a:r>
        </a:p>
      </dgm:t>
    </dgm:pt>
    <dgm:pt modelId="{CABD8BCD-9658-4451-A5AF-3E91AFB9A039}" type="parTrans" cxnId="{9B8BEE97-8AD5-44F4-A38F-9F05C54D6A38}">
      <dgm:prSet/>
      <dgm:spPr/>
      <dgm:t>
        <a:bodyPr/>
        <a:lstStyle/>
        <a:p>
          <a:endParaRPr lang="tr-TR"/>
        </a:p>
      </dgm:t>
    </dgm:pt>
    <dgm:pt modelId="{E299B748-529D-4997-820D-E88D46B62743}" type="sibTrans" cxnId="{9B8BEE97-8AD5-44F4-A38F-9F05C54D6A38}">
      <dgm:prSet/>
      <dgm:spPr/>
      <dgm:t>
        <a:bodyPr/>
        <a:lstStyle/>
        <a:p>
          <a:endParaRPr lang="tr-TR"/>
        </a:p>
      </dgm:t>
    </dgm:pt>
    <dgm:pt modelId="{B0B77284-85C7-4C5D-B000-712CE3BE2C21}">
      <dgm:prSet/>
      <dgm:spPr/>
      <dgm:t>
        <a:bodyPr/>
        <a:lstStyle/>
        <a:p>
          <a:pPr rtl="0"/>
          <a:r>
            <a:rPr lang="tr-TR"/>
            <a:t>Besinlerin satın alınmasında dikkat edilecek hususlar</a:t>
          </a:r>
        </a:p>
      </dgm:t>
    </dgm:pt>
    <dgm:pt modelId="{7C5BB585-4BB4-47B9-85E7-97283FCBAB6D}" type="parTrans" cxnId="{2E69CB01-06C2-4D18-8E05-99B285762FF9}">
      <dgm:prSet/>
      <dgm:spPr/>
      <dgm:t>
        <a:bodyPr/>
        <a:lstStyle/>
        <a:p>
          <a:endParaRPr lang="tr-TR"/>
        </a:p>
      </dgm:t>
    </dgm:pt>
    <dgm:pt modelId="{7E936699-A088-4341-9D6D-C9B1A570643F}" type="sibTrans" cxnId="{2E69CB01-06C2-4D18-8E05-99B285762FF9}">
      <dgm:prSet/>
      <dgm:spPr/>
      <dgm:t>
        <a:bodyPr/>
        <a:lstStyle/>
        <a:p>
          <a:endParaRPr lang="tr-TR"/>
        </a:p>
      </dgm:t>
    </dgm:pt>
    <dgm:pt modelId="{7DBD9609-1EE0-42F0-A3C7-23DE337EB166}">
      <dgm:prSet/>
      <dgm:spPr/>
      <dgm:t>
        <a:bodyPr/>
        <a:lstStyle/>
        <a:p>
          <a:pPr rtl="0"/>
          <a:r>
            <a:rPr lang="tr-TR"/>
            <a:t>Besin hazırlama ve pişirme yöntemleri</a:t>
          </a:r>
        </a:p>
      </dgm:t>
    </dgm:pt>
    <dgm:pt modelId="{11B5BDAC-AA43-43FB-9E00-11B5DAB9E27E}" type="parTrans" cxnId="{2A6493EA-7354-482A-AC7D-BF14EDE10D8E}">
      <dgm:prSet/>
      <dgm:spPr/>
      <dgm:t>
        <a:bodyPr/>
        <a:lstStyle/>
        <a:p>
          <a:endParaRPr lang="tr-TR"/>
        </a:p>
      </dgm:t>
    </dgm:pt>
    <dgm:pt modelId="{23D3FE2C-F2E0-4DD4-BA3D-7986A6D811D2}" type="sibTrans" cxnId="{2A6493EA-7354-482A-AC7D-BF14EDE10D8E}">
      <dgm:prSet/>
      <dgm:spPr/>
      <dgm:t>
        <a:bodyPr/>
        <a:lstStyle/>
        <a:p>
          <a:endParaRPr lang="tr-TR"/>
        </a:p>
      </dgm:t>
    </dgm:pt>
    <dgm:pt modelId="{3F8B755C-F06B-4E96-99B2-2BC63A287A87}">
      <dgm:prSet/>
      <dgm:spPr/>
      <dgm:t>
        <a:bodyPr/>
        <a:lstStyle/>
        <a:p>
          <a:pPr rtl="0"/>
          <a:r>
            <a:rPr lang="tr-TR"/>
            <a:t>Besin değeri yüksek, enerjisi düşük besinlerin seçimi</a:t>
          </a:r>
        </a:p>
      </dgm:t>
    </dgm:pt>
    <dgm:pt modelId="{6E19DFF9-0708-4EF5-989A-1E04EDBF2FD0}" type="parTrans" cxnId="{D3FC7546-EF6F-46C9-9C35-9D0FD084D6B7}">
      <dgm:prSet/>
      <dgm:spPr/>
      <dgm:t>
        <a:bodyPr/>
        <a:lstStyle/>
        <a:p>
          <a:endParaRPr lang="tr-TR"/>
        </a:p>
      </dgm:t>
    </dgm:pt>
    <dgm:pt modelId="{447DF70B-4C1D-4ACD-B770-F55D7B252C09}" type="sibTrans" cxnId="{D3FC7546-EF6F-46C9-9C35-9D0FD084D6B7}">
      <dgm:prSet/>
      <dgm:spPr/>
      <dgm:t>
        <a:bodyPr/>
        <a:lstStyle/>
        <a:p>
          <a:endParaRPr lang="tr-TR"/>
        </a:p>
      </dgm:t>
    </dgm:pt>
    <dgm:pt modelId="{ECCACD5A-F5ED-465F-A43C-7C689A389A29}">
      <dgm:prSet/>
      <dgm:spPr/>
      <dgm:t>
        <a:bodyPr/>
        <a:lstStyle/>
        <a:p>
          <a:pPr rtl="0"/>
          <a:r>
            <a:rPr lang="tr-TR"/>
            <a:t>Uygun menü planlama yöntemleri</a:t>
          </a:r>
        </a:p>
      </dgm:t>
    </dgm:pt>
    <dgm:pt modelId="{98D645E4-2370-402B-BAC0-28A1738A56D1}" type="parTrans" cxnId="{D82EBB3A-BA35-4B3C-BD14-5ECE85DEE761}">
      <dgm:prSet/>
      <dgm:spPr/>
      <dgm:t>
        <a:bodyPr/>
        <a:lstStyle/>
        <a:p>
          <a:endParaRPr lang="tr-TR"/>
        </a:p>
      </dgm:t>
    </dgm:pt>
    <dgm:pt modelId="{A90D8319-6E10-4AE0-92C6-AA3DE9CAC976}" type="sibTrans" cxnId="{D82EBB3A-BA35-4B3C-BD14-5ECE85DEE761}">
      <dgm:prSet/>
      <dgm:spPr/>
      <dgm:t>
        <a:bodyPr/>
        <a:lstStyle/>
        <a:p>
          <a:endParaRPr lang="tr-TR"/>
        </a:p>
      </dgm:t>
    </dgm:pt>
    <dgm:pt modelId="{2254A431-0EF1-40F5-996E-C7DAC78E8CE2}">
      <dgm:prSet/>
      <dgm:spPr/>
      <dgm:t>
        <a:bodyPr/>
        <a:lstStyle/>
        <a:p>
          <a:pPr rtl="0"/>
          <a:r>
            <a:rPr lang="tr-TR"/>
            <a:t>Öğün sıklığının önemi</a:t>
          </a:r>
        </a:p>
      </dgm:t>
    </dgm:pt>
    <dgm:pt modelId="{1F80350A-54AC-4D4D-AA0E-88280F1686BF}" type="parTrans" cxnId="{AB3E2A6B-B13A-45C0-A1F8-8E47646B0D5D}">
      <dgm:prSet/>
      <dgm:spPr/>
      <dgm:t>
        <a:bodyPr/>
        <a:lstStyle/>
        <a:p>
          <a:endParaRPr lang="tr-TR"/>
        </a:p>
      </dgm:t>
    </dgm:pt>
    <dgm:pt modelId="{42DFA9DE-C8CB-4B20-9EF4-FA10349306CB}" type="sibTrans" cxnId="{AB3E2A6B-B13A-45C0-A1F8-8E47646B0D5D}">
      <dgm:prSet/>
      <dgm:spPr/>
      <dgm:t>
        <a:bodyPr/>
        <a:lstStyle/>
        <a:p>
          <a:endParaRPr lang="tr-TR"/>
        </a:p>
      </dgm:t>
    </dgm:pt>
    <dgm:pt modelId="{CA579397-EA15-4BC9-88B4-3E209AA6B21E}">
      <dgm:prSet/>
      <dgm:spPr/>
      <dgm:t>
        <a:bodyPr/>
        <a:lstStyle/>
        <a:p>
          <a:pPr rtl="0"/>
          <a:r>
            <a:rPr lang="tr-TR"/>
            <a:t>Kendini izleyebilme ve uyarıların kontrolüne yönelik öneriler</a:t>
          </a:r>
        </a:p>
      </dgm:t>
    </dgm:pt>
    <dgm:pt modelId="{F7F623BC-57BC-4FAD-83CE-8FE8BE862C50}" type="parTrans" cxnId="{D376B93C-BA21-4B47-9E0D-F0B917DF3A4E}">
      <dgm:prSet/>
      <dgm:spPr/>
      <dgm:t>
        <a:bodyPr/>
        <a:lstStyle/>
        <a:p>
          <a:endParaRPr lang="tr-TR"/>
        </a:p>
      </dgm:t>
    </dgm:pt>
    <dgm:pt modelId="{AEDA7342-450D-47E2-B195-81BEEAE077A4}" type="sibTrans" cxnId="{D376B93C-BA21-4B47-9E0D-F0B917DF3A4E}">
      <dgm:prSet/>
      <dgm:spPr/>
      <dgm:t>
        <a:bodyPr/>
        <a:lstStyle/>
        <a:p>
          <a:endParaRPr lang="tr-TR"/>
        </a:p>
      </dgm:t>
    </dgm:pt>
    <dgm:pt modelId="{0B510AFA-1932-4CB5-B706-F1F6BE213EC1}">
      <dgm:prSet/>
      <dgm:spPr/>
      <dgm:t>
        <a:bodyPr/>
        <a:lstStyle/>
        <a:p>
          <a:pPr rtl="0"/>
          <a:r>
            <a:rPr lang="tr-TR"/>
            <a:t>Yanlış beslenme alışkanlıklarının düzeltilmesine ilişkin davranış değişikliği</a:t>
          </a:r>
        </a:p>
      </dgm:t>
    </dgm:pt>
    <dgm:pt modelId="{1F79AA99-D90D-4CF4-87C9-966AD2465DA3}" type="parTrans" cxnId="{E5E60269-56DE-402E-A691-F02160703225}">
      <dgm:prSet/>
      <dgm:spPr/>
      <dgm:t>
        <a:bodyPr/>
        <a:lstStyle/>
        <a:p>
          <a:endParaRPr lang="tr-TR"/>
        </a:p>
      </dgm:t>
    </dgm:pt>
    <dgm:pt modelId="{804120AD-32CF-4C9E-B4F2-66AC157B0823}" type="sibTrans" cxnId="{E5E60269-56DE-402E-A691-F02160703225}">
      <dgm:prSet/>
      <dgm:spPr/>
      <dgm:t>
        <a:bodyPr/>
        <a:lstStyle/>
        <a:p>
          <a:endParaRPr lang="tr-TR"/>
        </a:p>
      </dgm:t>
    </dgm:pt>
    <dgm:pt modelId="{9DEC0299-1DE2-42E1-A641-BCF5D6B7D53B}">
      <dgm:prSet/>
      <dgm:spPr/>
      <dgm:t>
        <a:bodyPr/>
        <a:lstStyle/>
        <a:p>
          <a:pPr rtl="0"/>
          <a:r>
            <a:rPr lang="tr-TR"/>
            <a:t>Davranış değişikliğine yönelik genel ilkeler</a:t>
          </a:r>
        </a:p>
      </dgm:t>
    </dgm:pt>
    <dgm:pt modelId="{18CDC62A-BE0C-43BF-8BA2-75C395562069}" type="parTrans" cxnId="{0430E071-6B79-4B8B-8C65-2E6379E3F5B4}">
      <dgm:prSet/>
      <dgm:spPr/>
      <dgm:t>
        <a:bodyPr/>
        <a:lstStyle/>
        <a:p>
          <a:endParaRPr lang="tr-TR"/>
        </a:p>
      </dgm:t>
    </dgm:pt>
    <dgm:pt modelId="{EFF648C7-42DD-43B9-9770-0259C7B8FE76}" type="sibTrans" cxnId="{0430E071-6B79-4B8B-8C65-2E6379E3F5B4}">
      <dgm:prSet/>
      <dgm:spPr/>
      <dgm:t>
        <a:bodyPr/>
        <a:lstStyle/>
        <a:p>
          <a:endParaRPr lang="tr-TR"/>
        </a:p>
      </dgm:t>
    </dgm:pt>
    <dgm:pt modelId="{4DA71407-CC66-4FC5-8225-249307A1E140}">
      <dgm:prSet/>
      <dgm:spPr/>
      <dgm:t>
        <a:bodyPr/>
        <a:lstStyle/>
        <a:p>
          <a:pPr rtl="0"/>
          <a:r>
            <a:rPr lang="tr-TR"/>
            <a:t>Fiziksel aktiviteye ilişkin davranış değişikliği </a:t>
          </a:r>
        </a:p>
      </dgm:t>
    </dgm:pt>
    <dgm:pt modelId="{8A9BEEA9-1BF8-4C1D-93AA-B1C3568F35C5}" type="parTrans" cxnId="{9AB35392-BE28-4AC4-9B76-B39949D7B9D8}">
      <dgm:prSet/>
      <dgm:spPr/>
      <dgm:t>
        <a:bodyPr/>
        <a:lstStyle/>
        <a:p>
          <a:endParaRPr lang="tr-TR"/>
        </a:p>
      </dgm:t>
    </dgm:pt>
    <dgm:pt modelId="{7F3EE3CB-CAB9-49FD-9041-EFF534EB9957}" type="sibTrans" cxnId="{9AB35392-BE28-4AC4-9B76-B39949D7B9D8}">
      <dgm:prSet/>
      <dgm:spPr/>
      <dgm:t>
        <a:bodyPr/>
        <a:lstStyle/>
        <a:p>
          <a:endParaRPr lang="tr-TR"/>
        </a:p>
      </dgm:t>
    </dgm:pt>
    <dgm:pt modelId="{D96CF854-4515-400A-AF30-D6F3AFE3310A}" type="pres">
      <dgm:prSet presAssocID="{6E67F135-57AB-4D31-A1D5-977305F9B181}" presName="vert0" presStyleCnt="0">
        <dgm:presLayoutVars>
          <dgm:dir/>
          <dgm:animOne val="branch"/>
          <dgm:animLvl val="lvl"/>
        </dgm:presLayoutVars>
      </dgm:prSet>
      <dgm:spPr/>
    </dgm:pt>
    <dgm:pt modelId="{FBEE6CFC-10B6-402C-9404-D488EBEDB2B6}" type="pres">
      <dgm:prSet presAssocID="{906240DF-1383-4AF5-AA60-AA31191743EF}" presName="thickLine" presStyleLbl="alignNode1" presStyleIdx="0" presStyleCnt="10" custLinFactNeighborX="-1416" custLinFactNeighborY="-31140"/>
      <dgm:spPr/>
    </dgm:pt>
    <dgm:pt modelId="{045C780D-29BC-4975-A023-6A2337846E1A}" type="pres">
      <dgm:prSet presAssocID="{906240DF-1383-4AF5-AA60-AA31191743EF}" presName="horz1" presStyleCnt="0"/>
      <dgm:spPr/>
    </dgm:pt>
    <dgm:pt modelId="{367BFDEC-8DCF-42E6-9E45-A9B863F74A98}" type="pres">
      <dgm:prSet presAssocID="{906240DF-1383-4AF5-AA60-AA31191743EF}" presName="tx1" presStyleLbl="revTx" presStyleIdx="0" presStyleCnt="10"/>
      <dgm:spPr/>
    </dgm:pt>
    <dgm:pt modelId="{CC56883F-D6F5-430A-B6F6-9976CB074946}" type="pres">
      <dgm:prSet presAssocID="{906240DF-1383-4AF5-AA60-AA31191743EF}" presName="vert1" presStyleCnt="0"/>
      <dgm:spPr/>
    </dgm:pt>
    <dgm:pt modelId="{DC0F8438-9C11-4B6F-B198-C7BA9DC4026E}" type="pres">
      <dgm:prSet presAssocID="{B0B77284-85C7-4C5D-B000-712CE3BE2C21}" presName="thickLine" presStyleLbl="alignNode1" presStyleIdx="1" presStyleCnt="10"/>
      <dgm:spPr/>
    </dgm:pt>
    <dgm:pt modelId="{297C1DCE-497E-4D69-9EE4-435CE02BF588}" type="pres">
      <dgm:prSet presAssocID="{B0B77284-85C7-4C5D-B000-712CE3BE2C21}" presName="horz1" presStyleCnt="0"/>
      <dgm:spPr/>
    </dgm:pt>
    <dgm:pt modelId="{2081D14D-A72B-441E-B9F6-C8922FA616EB}" type="pres">
      <dgm:prSet presAssocID="{B0B77284-85C7-4C5D-B000-712CE3BE2C21}" presName="tx1" presStyleLbl="revTx" presStyleIdx="1" presStyleCnt="10"/>
      <dgm:spPr/>
    </dgm:pt>
    <dgm:pt modelId="{0B4413AB-67BA-4307-92DF-77F4EA7B93EB}" type="pres">
      <dgm:prSet presAssocID="{B0B77284-85C7-4C5D-B000-712CE3BE2C21}" presName="vert1" presStyleCnt="0"/>
      <dgm:spPr/>
    </dgm:pt>
    <dgm:pt modelId="{1DA901BB-E963-4A9D-B4A6-F34F26546147}" type="pres">
      <dgm:prSet presAssocID="{7DBD9609-1EE0-42F0-A3C7-23DE337EB166}" presName="thickLine" presStyleLbl="alignNode1" presStyleIdx="2" presStyleCnt="10"/>
      <dgm:spPr/>
    </dgm:pt>
    <dgm:pt modelId="{4952B819-85C4-4E6C-90A4-1701A0211384}" type="pres">
      <dgm:prSet presAssocID="{7DBD9609-1EE0-42F0-A3C7-23DE337EB166}" presName="horz1" presStyleCnt="0"/>
      <dgm:spPr/>
    </dgm:pt>
    <dgm:pt modelId="{304D1F38-EACE-4B94-AD11-9E3EDF622721}" type="pres">
      <dgm:prSet presAssocID="{7DBD9609-1EE0-42F0-A3C7-23DE337EB166}" presName="tx1" presStyleLbl="revTx" presStyleIdx="2" presStyleCnt="10"/>
      <dgm:spPr/>
    </dgm:pt>
    <dgm:pt modelId="{77137F7E-D6AD-486A-A228-238F95CFA4A0}" type="pres">
      <dgm:prSet presAssocID="{7DBD9609-1EE0-42F0-A3C7-23DE337EB166}" presName="vert1" presStyleCnt="0"/>
      <dgm:spPr/>
    </dgm:pt>
    <dgm:pt modelId="{F34A0CE4-75D5-4D73-9298-9B52F6BFE953}" type="pres">
      <dgm:prSet presAssocID="{3F8B755C-F06B-4E96-99B2-2BC63A287A87}" presName="thickLine" presStyleLbl="alignNode1" presStyleIdx="3" presStyleCnt="10"/>
      <dgm:spPr/>
    </dgm:pt>
    <dgm:pt modelId="{D7CD186A-82D1-47E1-AFA5-3B777D1D0E07}" type="pres">
      <dgm:prSet presAssocID="{3F8B755C-F06B-4E96-99B2-2BC63A287A87}" presName="horz1" presStyleCnt="0"/>
      <dgm:spPr/>
    </dgm:pt>
    <dgm:pt modelId="{07C9FC62-7DD2-440A-B438-197B7A3563BC}" type="pres">
      <dgm:prSet presAssocID="{3F8B755C-F06B-4E96-99B2-2BC63A287A87}" presName="tx1" presStyleLbl="revTx" presStyleIdx="3" presStyleCnt="10"/>
      <dgm:spPr/>
    </dgm:pt>
    <dgm:pt modelId="{1EC1DC79-DC65-4441-8120-55C4DAB22942}" type="pres">
      <dgm:prSet presAssocID="{3F8B755C-F06B-4E96-99B2-2BC63A287A87}" presName="vert1" presStyleCnt="0"/>
      <dgm:spPr/>
    </dgm:pt>
    <dgm:pt modelId="{0EEED7D7-81D8-465E-B8F7-ACABAB731D31}" type="pres">
      <dgm:prSet presAssocID="{ECCACD5A-F5ED-465F-A43C-7C689A389A29}" presName="thickLine" presStyleLbl="alignNode1" presStyleIdx="4" presStyleCnt="10"/>
      <dgm:spPr/>
    </dgm:pt>
    <dgm:pt modelId="{410E047B-9E3C-45B4-A9F9-0764904DB5D6}" type="pres">
      <dgm:prSet presAssocID="{ECCACD5A-F5ED-465F-A43C-7C689A389A29}" presName="horz1" presStyleCnt="0"/>
      <dgm:spPr/>
    </dgm:pt>
    <dgm:pt modelId="{6CD09AE5-4AD8-4B3F-A4DB-2CE4FA694106}" type="pres">
      <dgm:prSet presAssocID="{ECCACD5A-F5ED-465F-A43C-7C689A389A29}" presName="tx1" presStyleLbl="revTx" presStyleIdx="4" presStyleCnt="10"/>
      <dgm:spPr/>
    </dgm:pt>
    <dgm:pt modelId="{FDCBE648-024B-4B99-859C-C46266D92C52}" type="pres">
      <dgm:prSet presAssocID="{ECCACD5A-F5ED-465F-A43C-7C689A389A29}" presName="vert1" presStyleCnt="0"/>
      <dgm:spPr/>
    </dgm:pt>
    <dgm:pt modelId="{AEF59F76-611A-4C0E-8A78-5FA13E3D1B9A}" type="pres">
      <dgm:prSet presAssocID="{2254A431-0EF1-40F5-996E-C7DAC78E8CE2}" presName="thickLine" presStyleLbl="alignNode1" presStyleIdx="5" presStyleCnt="10"/>
      <dgm:spPr/>
    </dgm:pt>
    <dgm:pt modelId="{4C375525-89A5-44B9-B724-84135112E2FC}" type="pres">
      <dgm:prSet presAssocID="{2254A431-0EF1-40F5-996E-C7DAC78E8CE2}" presName="horz1" presStyleCnt="0"/>
      <dgm:spPr/>
    </dgm:pt>
    <dgm:pt modelId="{E02BC468-959E-4050-96F8-F537F76E319C}" type="pres">
      <dgm:prSet presAssocID="{2254A431-0EF1-40F5-996E-C7DAC78E8CE2}" presName="tx1" presStyleLbl="revTx" presStyleIdx="5" presStyleCnt="10"/>
      <dgm:spPr/>
    </dgm:pt>
    <dgm:pt modelId="{AA2F0001-F5B7-441B-BDA0-B45A7FAFF4EF}" type="pres">
      <dgm:prSet presAssocID="{2254A431-0EF1-40F5-996E-C7DAC78E8CE2}" presName="vert1" presStyleCnt="0"/>
      <dgm:spPr/>
    </dgm:pt>
    <dgm:pt modelId="{8349E18F-A852-4CD0-BB66-930ADD2E3990}" type="pres">
      <dgm:prSet presAssocID="{CA579397-EA15-4BC9-88B4-3E209AA6B21E}" presName="thickLine" presStyleLbl="alignNode1" presStyleIdx="6" presStyleCnt="10"/>
      <dgm:spPr/>
    </dgm:pt>
    <dgm:pt modelId="{A3F891CF-5F75-474C-8711-E70A4C50A52C}" type="pres">
      <dgm:prSet presAssocID="{CA579397-EA15-4BC9-88B4-3E209AA6B21E}" presName="horz1" presStyleCnt="0"/>
      <dgm:spPr/>
    </dgm:pt>
    <dgm:pt modelId="{7593BDF2-28CE-426F-BDBB-5E1382B0E7D3}" type="pres">
      <dgm:prSet presAssocID="{CA579397-EA15-4BC9-88B4-3E209AA6B21E}" presName="tx1" presStyleLbl="revTx" presStyleIdx="6" presStyleCnt="10"/>
      <dgm:spPr/>
    </dgm:pt>
    <dgm:pt modelId="{9517FEF7-3E56-4322-9601-F273E0266A34}" type="pres">
      <dgm:prSet presAssocID="{CA579397-EA15-4BC9-88B4-3E209AA6B21E}" presName="vert1" presStyleCnt="0"/>
      <dgm:spPr/>
    </dgm:pt>
    <dgm:pt modelId="{3170201A-9F22-42D8-A5D5-FEDA42625132}" type="pres">
      <dgm:prSet presAssocID="{0B510AFA-1932-4CB5-B706-F1F6BE213EC1}" presName="thickLine" presStyleLbl="alignNode1" presStyleIdx="7" presStyleCnt="10"/>
      <dgm:spPr/>
    </dgm:pt>
    <dgm:pt modelId="{B9B92CA8-27D7-4A08-9DD5-7BEB40015195}" type="pres">
      <dgm:prSet presAssocID="{0B510AFA-1932-4CB5-B706-F1F6BE213EC1}" presName="horz1" presStyleCnt="0"/>
      <dgm:spPr/>
    </dgm:pt>
    <dgm:pt modelId="{66EDF736-30BE-48AB-BEDE-E85ED7DF3D24}" type="pres">
      <dgm:prSet presAssocID="{0B510AFA-1932-4CB5-B706-F1F6BE213EC1}" presName="tx1" presStyleLbl="revTx" presStyleIdx="7" presStyleCnt="10"/>
      <dgm:spPr/>
    </dgm:pt>
    <dgm:pt modelId="{16910862-C268-4981-A1BE-73A11278C69D}" type="pres">
      <dgm:prSet presAssocID="{0B510AFA-1932-4CB5-B706-F1F6BE213EC1}" presName="vert1" presStyleCnt="0"/>
      <dgm:spPr/>
    </dgm:pt>
    <dgm:pt modelId="{EFF979DE-E2C9-4523-AF32-A788C0D8DC80}" type="pres">
      <dgm:prSet presAssocID="{9DEC0299-1DE2-42E1-A641-BCF5D6B7D53B}" presName="thickLine" presStyleLbl="alignNode1" presStyleIdx="8" presStyleCnt="10"/>
      <dgm:spPr/>
    </dgm:pt>
    <dgm:pt modelId="{0583B64C-CFEC-4309-9990-A5AD4A6CAAD6}" type="pres">
      <dgm:prSet presAssocID="{9DEC0299-1DE2-42E1-A641-BCF5D6B7D53B}" presName="horz1" presStyleCnt="0"/>
      <dgm:spPr/>
    </dgm:pt>
    <dgm:pt modelId="{FA42845B-3049-4F06-B490-CABC1BA4EB91}" type="pres">
      <dgm:prSet presAssocID="{9DEC0299-1DE2-42E1-A641-BCF5D6B7D53B}" presName="tx1" presStyleLbl="revTx" presStyleIdx="8" presStyleCnt="10"/>
      <dgm:spPr/>
    </dgm:pt>
    <dgm:pt modelId="{5073E86B-00E7-4CAA-95DC-CE3A26970604}" type="pres">
      <dgm:prSet presAssocID="{9DEC0299-1DE2-42E1-A641-BCF5D6B7D53B}" presName="vert1" presStyleCnt="0"/>
      <dgm:spPr/>
    </dgm:pt>
    <dgm:pt modelId="{E0B8AC7C-1050-47B4-B872-CD58389B6A96}" type="pres">
      <dgm:prSet presAssocID="{4DA71407-CC66-4FC5-8225-249307A1E140}" presName="thickLine" presStyleLbl="alignNode1" presStyleIdx="9" presStyleCnt="10"/>
      <dgm:spPr/>
    </dgm:pt>
    <dgm:pt modelId="{02DB7302-65BE-4BAA-973D-C2522CCC7745}" type="pres">
      <dgm:prSet presAssocID="{4DA71407-CC66-4FC5-8225-249307A1E140}" presName="horz1" presStyleCnt="0"/>
      <dgm:spPr/>
    </dgm:pt>
    <dgm:pt modelId="{54AC5532-567F-4626-9D12-0C55E97F9DBB}" type="pres">
      <dgm:prSet presAssocID="{4DA71407-CC66-4FC5-8225-249307A1E140}" presName="tx1" presStyleLbl="revTx" presStyleIdx="9" presStyleCnt="10"/>
      <dgm:spPr/>
    </dgm:pt>
    <dgm:pt modelId="{77713F9B-8B6F-4457-ACF2-C7F088509A39}" type="pres">
      <dgm:prSet presAssocID="{4DA71407-CC66-4FC5-8225-249307A1E140}" presName="vert1" presStyleCnt="0"/>
      <dgm:spPr/>
    </dgm:pt>
  </dgm:ptLst>
  <dgm:cxnLst>
    <dgm:cxn modelId="{2E69CB01-06C2-4D18-8E05-99B285762FF9}" srcId="{6E67F135-57AB-4D31-A1D5-977305F9B181}" destId="{B0B77284-85C7-4C5D-B000-712CE3BE2C21}" srcOrd="1" destOrd="0" parTransId="{7C5BB585-4BB4-47B9-85E7-97283FCBAB6D}" sibTransId="{7E936699-A088-4341-9D6D-C9B1A570643F}"/>
    <dgm:cxn modelId="{0724D80B-681A-461A-A776-69AFF1A943D5}" type="presOf" srcId="{2254A431-0EF1-40F5-996E-C7DAC78E8CE2}" destId="{E02BC468-959E-4050-96F8-F537F76E319C}" srcOrd="0" destOrd="0" presId="urn:microsoft.com/office/officeart/2008/layout/LinedList"/>
    <dgm:cxn modelId="{0D437B26-EBC2-4F2F-B1EC-800AD64983BD}" type="presOf" srcId="{CA579397-EA15-4BC9-88B4-3E209AA6B21E}" destId="{7593BDF2-28CE-426F-BDBB-5E1382B0E7D3}" srcOrd="0" destOrd="0" presId="urn:microsoft.com/office/officeart/2008/layout/LinedList"/>
    <dgm:cxn modelId="{D82EBB3A-BA35-4B3C-BD14-5ECE85DEE761}" srcId="{6E67F135-57AB-4D31-A1D5-977305F9B181}" destId="{ECCACD5A-F5ED-465F-A43C-7C689A389A29}" srcOrd="4" destOrd="0" parTransId="{98D645E4-2370-402B-BAC0-28A1738A56D1}" sibTransId="{A90D8319-6E10-4AE0-92C6-AA3DE9CAC976}"/>
    <dgm:cxn modelId="{D376B93C-BA21-4B47-9E0D-F0B917DF3A4E}" srcId="{6E67F135-57AB-4D31-A1D5-977305F9B181}" destId="{CA579397-EA15-4BC9-88B4-3E209AA6B21E}" srcOrd="6" destOrd="0" parTransId="{F7F623BC-57BC-4FAD-83CE-8FE8BE862C50}" sibTransId="{AEDA7342-450D-47E2-B195-81BEEAE077A4}"/>
    <dgm:cxn modelId="{D3FC7546-EF6F-46C9-9C35-9D0FD084D6B7}" srcId="{6E67F135-57AB-4D31-A1D5-977305F9B181}" destId="{3F8B755C-F06B-4E96-99B2-2BC63A287A87}" srcOrd="3" destOrd="0" parTransId="{6E19DFF9-0708-4EF5-989A-1E04EDBF2FD0}" sibTransId="{447DF70B-4C1D-4ACD-B770-F55D7B252C09}"/>
    <dgm:cxn modelId="{E5E60269-56DE-402E-A691-F02160703225}" srcId="{6E67F135-57AB-4D31-A1D5-977305F9B181}" destId="{0B510AFA-1932-4CB5-B706-F1F6BE213EC1}" srcOrd="7" destOrd="0" parTransId="{1F79AA99-D90D-4CF4-87C9-966AD2465DA3}" sibTransId="{804120AD-32CF-4C9E-B4F2-66AC157B0823}"/>
    <dgm:cxn modelId="{AB3E2A6B-B13A-45C0-A1F8-8E47646B0D5D}" srcId="{6E67F135-57AB-4D31-A1D5-977305F9B181}" destId="{2254A431-0EF1-40F5-996E-C7DAC78E8CE2}" srcOrd="5" destOrd="0" parTransId="{1F80350A-54AC-4D4D-AA0E-88280F1686BF}" sibTransId="{42DFA9DE-C8CB-4B20-9EF4-FA10349306CB}"/>
    <dgm:cxn modelId="{0430E071-6B79-4B8B-8C65-2E6379E3F5B4}" srcId="{6E67F135-57AB-4D31-A1D5-977305F9B181}" destId="{9DEC0299-1DE2-42E1-A641-BCF5D6B7D53B}" srcOrd="8" destOrd="0" parTransId="{18CDC62A-BE0C-43BF-8BA2-75C395562069}" sibTransId="{EFF648C7-42DD-43B9-9770-0259C7B8FE76}"/>
    <dgm:cxn modelId="{BC09C853-8773-44CD-AC16-71C58114BD1E}" type="presOf" srcId="{ECCACD5A-F5ED-465F-A43C-7C689A389A29}" destId="{6CD09AE5-4AD8-4B3F-A4DB-2CE4FA694106}" srcOrd="0" destOrd="0" presId="urn:microsoft.com/office/officeart/2008/layout/LinedList"/>
    <dgm:cxn modelId="{7A4DEB56-E0DE-41EE-8C98-1F928268A615}" type="presOf" srcId="{7DBD9609-1EE0-42F0-A3C7-23DE337EB166}" destId="{304D1F38-EACE-4B94-AD11-9E3EDF622721}" srcOrd="0" destOrd="0" presId="urn:microsoft.com/office/officeart/2008/layout/LinedList"/>
    <dgm:cxn modelId="{2981868C-EECF-47A1-93FF-CE077D5D0930}" type="presOf" srcId="{3F8B755C-F06B-4E96-99B2-2BC63A287A87}" destId="{07C9FC62-7DD2-440A-B438-197B7A3563BC}" srcOrd="0" destOrd="0" presId="urn:microsoft.com/office/officeart/2008/layout/LinedList"/>
    <dgm:cxn modelId="{25AD2E90-3802-4AAC-AAD5-B5F7E6DEB047}" type="presOf" srcId="{906240DF-1383-4AF5-AA60-AA31191743EF}" destId="{367BFDEC-8DCF-42E6-9E45-A9B863F74A98}" srcOrd="0" destOrd="0" presId="urn:microsoft.com/office/officeart/2008/layout/LinedList"/>
    <dgm:cxn modelId="{9AB35392-BE28-4AC4-9B76-B39949D7B9D8}" srcId="{6E67F135-57AB-4D31-A1D5-977305F9B181}" destId="{4DA71407-CC66-4FC5-8225-249307A1E140}" srcOrd="9" destOrd="0" parTransId="{8A9BEEA9-1BF8-4C1D-93AA-B1C3568F35C5}" sibTransId="{7F3EE3CB-CAB9-49FD-9041-EFF534EB9957}"/>
    <dgm:cxn modelId="{B4083294-EFBE-4101-8269-4FD874AF525B}" type="presOf" srcId="{4DA71407-CC66-4FC5-8225-249307A1E140}" destId="{54AC5532-567F-4626-9D12-0C55E97F9DBB}" srcOrd="0" destOrd="0" presId="urn:microsoft.com/office/officeart/2008/layout/LinedList"/>
    <dgm:cxn modelId="{9B8BEE97-8AD5-44F4-A38F-9F05C54D6A38}" srcId="{6E67F135-57AB-4D31-A1D5-977305F9B181}" destId="{906240DF-1383-4AF5-AA60-AA31191743EF}" srcOrd="0" destOrd="0" parTransId="{CABD8BCD-9658-4451-A5AF-3E91AFB9A039}" sibTransId="{E299B748-529D-4997-820D-E88D46B62743}"/>
    <dgm:cxn modelId="{D02CD4B6-7A25-4729-9330-4108231C68A4}" type="presOf" srcId="{9DEC0299-1DE2-42E1-A641-BCF5D6B7D53B}" destId="{FA42845B-3049-4F06-B490-CABC1BA4EB91}" srcOrd="0" destOrd="0" presId="urn:microsoft.com/office/officeart/2008/layout/LinedList"/>
    <dgm:cxn modelId="{18DA25D1-152E-4820-8AFD-2B45C0E2B18D}" type="presOf" srcId="{0B510AFA-1932-4CB5-B706-F1F6BE213EC1}" destId="{66EDF736-30BE-48AB-BEDE-E85ED7DF3D24}" srcOrd="0" destOrd="0" presId="urn:microsoft.com/office/officeart/2008/layout/LinedList"/>
    <dgm:cxn modelId="{2A4F19D4-C040-421E-B6D5-37B01D828918}" type="presOf" srcId="{B0B77284-85C7-4C5D-B000-712CE3BE2C21}" destId="{2081D14D-A72B-441E-B9F6-C8922FA616EB}" srcOrd="0" destOrd="0" presId="urn:microsoft.com/office/officeart/2008/layout/LinedList"/>
    <dgm:cxn modelId="{F503CBD8-6EC9-41EC-90C4-F63F254D9F5B}" type="presOf" srcId="{6E67F135-57AB-4D31-A1D5-977305F9B181}" destId="{D96CF854-4515-400A-AF30-D6F3AFE3310A}" srcOrd="0" destOrd="0" presId="urn:microsoft.com/office/officeart/2008/layout/LinedList"/>
    <dgm:cxn modelId="{2A6493EA-7354-482A-AC7D-BF14EDE10D8E}" srcId="{6E67F135-57AB-4D31-A1D5-977305F9B181}" destId="{7DBD9609-1EE0-42F0-A3C7-23DE337EB166}" srcOrd="2" destOrd="0" parTransId="{11B5BDAC-AA43-43FB-9E00-11B5DAB9E27E}" sibTransId="{23D3FE2C-F2E0-4DD4-BA3D-7986A6D811D2}"/>
    <dgm:cxn modelId="{2AA2220B-50FE-4810-9CCB-E3F8EB0B9882}" type="presParOf" srcId="{D96CF854-4515-400A-AF30-D6F3AFE3310A}" destId="{FBEE6CFC-10B6-402C-9404-D488EBEDB2B6}" srcOrd="0" destOrd="0" presId="urn:microsoft.com/office/officeart/2008/layout/LinedList"/>
    <dgm:cxn modelId="{CBDFDC30-DCE1-425B-9782-4E0DD9BA805F}" type="presParOf" srcId="{D96CF854-4515-400A-AF30-D6F3AFE3310A}" destId="{045C780D-29BC-4975-A023-6A2337846E1A}" srcOrd="1" destOrd="0" presId="urn:microsoft.com/office/officeart/2008/layout/LinedList"/>
    <dgm:cxn modelId="{A6AD8682-450E-442B-9457-4CAF3FEEC3AF}" type="presParOf" srcId="{045C780D-29BC-4975-A023-6A2337846E1A}" destId="{367BFDEC-8DCF-42E6-9E45-A9B863F74A98}" srcOrd="0" destOrd="0" presId="urn:microsoft.com/office/officeart/2008/layout/LinedList"/>
    <dgm:cxn modelId="{6C918093-5EA4-4AE0-8F1B-6FF061C635D2}" type="presParOf" srcId="{045C780D-29BC-4975-A023-6A2337846E1A}" destId="{CC56883F-D6F5-430A-B6F6-9976CB074946}" srcOrd="1" destOrd="0" presId="urn:microsoft.com/office/officeart/2008/layout/LinedList"/>
    <dgm:cxn modelId="{9D74CE88-576E-43E7-822F-42FACE8818C5}" type="presParOf" srcId="{D96CF854-4515-400A-AF30-D6F3AFE3310A}" destId="{DC0F8438-9C11-4B6F-B198-C7BA9DC4026E}" srcOrd="2" destOrd="0" presId="urn:microsoft.com/office/officeart/2008/layout/LinedList"/>
    <dgm:cxn modelId="{DEFB8567-886A-4997-8BB2-9F8B15F5F793}" type="presParOf" srcId="{D96CF854-4515-400A-AF30-D6F3AFE3310A}" destId="{297C1DCE-497E-4D69-9EE4-435CE02BF588}" srcOrd="3" destOrd="0" presId="urn:microsoft.com/office/officeart/2008/layout/LinedList"/>
    <dgm:cxn modelId="{04DB576F-1CC1-4DA5-8AF5-C3B204D3258D}" type="presParOf" srcId="{297C1DCE-497E-4D69-9EE4-435CE02BF588}" destId="{2081D14D-A72B-441E-B9F6-C8922FA616EB}" srcOrd="0" destOrd="0" presId="urn:microsoft.com/office/officeart/2008/layout/LinedList"/>
    <dgm:cxn modelId="{3A37A0EC-42FB-499C-B3C6-860DF0C4C3A2}" type="presParOf" srcId="{297C1DCE-497E-4D69-9EE4-435CE02BF588}" destId="{0B4413AB-67BA-4307-92DF-77F4EA7B93EB}" srcOrd="1" destOrd="0" presId="urn:microsoft.com/office/officeart/2008/layout/LinedList"/>
    <dgm:cxn modelId="{F72AB2A1-16FA-4BCA-8342-807A90E87335}" type="presParOf" srcId="{D96CF854-4515-400A-AF30-D6F3AFE3310A}" destId="{1DA901BB-E963-4A9D-B4A6-F34F26546147}" srcOrd="4" destOrd="0" presId="urn:microsoft.com/office/officeart/2008/layout/LinedList"/>
    <dgm:cxn modelId="{4E9C64C2-2E48-49EC-91E3-E1A9E91D97A9}" type="presParOf" srcId="{D96CF854-4515-400A-AF30-D6F3AFE3310A}" destId="{4952B819-85C4-4E6C-90A4-1701A0211384}" srcOrd="5" destOrd="0" presId="urn:microsoft.com/office/officeart/2008/layout/LinedList"/>
    <dgm:cxn modelId="{E4C0EEE6-2B2A-4595-B6AD-CE61D5165B34}" type="presParOf" srcId="{4952B819-85C4-4E6C-90A4-1701A0211384}" destId="{304D1F38-EACE-4B94-AD11-9E3EDF622721}" srcOrd="0" destOrd="0" presId="urn:microsoft.com/office/officeart/2008/layout/LinedList"/>
    <dgm:cxn modelId="{04C39044-AFA9-48FD-9D9F-191D69FE6626}" type="presParOf" srcId="{4952B819-85C4-4E6C-90A4-1701A0211384}" destId="{77137F7E-D6AD-486A-A228-238F95CFA4A0}" srcOrd="1" destOrd="0" presId="urn:microsoft.com/office/officeart/2008/layout/LinedList"/>
    <dgm:cxn modelId="{548DC52C-4447-4E5E-9F85-A6A049D7E5C5}" type="presParOf" srcId="{D96CF854-4515-400A-AF30-D6F3AFE3310A}" destId="{F34A0CE4-75D5-4D73-9298-9B52F6BFE953}" srcOrd="6" destOrd="0" presId="urn:microsoft.com/office/officeart/2008/layout/LinedList"/>
    <dgm:cxn modelId="{164E18B3-5D43-45D9-9F65-34D70A3C8DCB}" type="presParOf" srcId="{D96CF854-4515-400A-AF30-D6F3AFE3310A}" destId="{D7CD186A-82D1-47E1-AFA5-3B777D1D0E07}" srcOrd="7" destOrd="0" presId="urn:microsoft.com/office/officeart/2008/layout/LinedList"/>
    <dgm:cxn modelId="{84E88493-1464-41DD-81C6-47B83F5A638B}" type="presParOf" srcId="{D7CD186A-82D1-47E1-AFA5-3B777D1D0E07}" destId="{07C9FC62-7DD2-440A-B438-197B7A3563BC}" srcOrd="0" destOrd="0" presId="urn:microsoft.com/office/officeart/2008/layout/LinedList"/>
    <dgm:cxn modelId="{71CFCD9E-DB15-48E6-B59E-4D02D85C5237}" type="presParOf" srcId="{D7CD186A-82D1-47E1-AFA5-3B777D1D0E07}" destId="{1EC1DC79-DC65-4441-8120-55C4DAB22942}" srcOrd="1" destOrd="0" presId="urn:microsoft.com/office/officeart/2008/layout/LinedList"/>
    <dgm:cxn modelId="{2871D4CC-7C67-4957-ADCF-34BCB572F987}" type="presParOf" srcId="{D96CF854-4515-400A-AF30-D6F3AFE3310A}" destId="{0EEED7D7-81D8-465E-B8F7-ACABAB731D31}" srcOrd="8" destOrd="0" presId="urn:microsoft.com/office/officeart/2008/layout/LinedList"/>
    <dgm:cxn modelId="{44C54CBD-ABAF-40A9-BDFC-49879ED263E6}" type="presParOf" srcId="{D96CF854-4515-400A-AF30-D6F3AFE3310A}" destId="{410E047B-9E3C-45B4-A9F9-0764904DB5D6}" srcOrd="9" destOrd="0" presId="urn:microsoft.com/office/officeart/2008/layout/LinedList"/>
    <dgm:cxn modelId="{295FFC50-294D-4635-A833-ACB3892B4311}" type="presParOf" srcId="{410E047B-9E3C-45B4-A9F9-0764904DB5D6}" destId="{6CD09AE5-4AD8-4B3F-A4DB-2CE4FA694106}" srcOrd="0" destOrd="0" presId="urn:microsoft.com/office/officeart/2008/layout/LinedList"/>
    <dgm:cxn modelId="{B40C71FE-E35E-401E-94DD-4C82551390E7}" type="presParOf" srcId="{410E047B-9E3C-45B4-A9F9-0764904DB5D6}" destId="{FDCBE648-024B-4B99-859C-C46266D92C52}" srcOrd="1" destOrd="0" presId="urn:microsoft.com/office/officeart/2008/layout/LinedList"/>
    <dgm:cxn modelId="{9D0EC382-D3AD-4279-82DB-D131097F11C8}" type="presParOf" srcId="{D96CF854-4515-400A-AF30-D6F3AFE3310A}" destId="{AEF59F76-611A-4C0E-8A78-5FA13E3D1B9A}" srcOrd="10" destOrd="0" presId="urn:microsoft.com/office/officeart/2008/layout/LinedList"/>
    <dgm:cxn modelId="{86D5C76D-FF7A-4F54-AE70-90612F255D52}" type="presParOf" srcId="{D96CF854-4515-400A-AF30-D6F3AFE3310A}" destId="{4C375525-89A5-44B9-B724-84135112E2FC}" srcOrd="11" destOrd="0" presId="urn:microsoft.com/office/officeart/2008/layout/LinedList"/>
    <dgm:cxn modelId="{8632E0CF-DA23-40CB-86BB-A80983D0E628}" type="presParOf" srcId="{4C375525-89A5-44B9-B724-84135112E2FC}" destId="{E02BC468-959E-4050-96F8-F537F76E319C}" srcOrd="0" destOrd="0" presId="urn:microsoft.com/office/officeart/2008/layout/LinedList"/>
    <dgm:cxn modelId="{4F3B3AF7-F61B-4EDC-A0B5-A647B2E92A20}" type="presParOf" srcId="{4C375525-89A5-44B9-B724-84135112E2FC}" destId="{AA2F0001-F5B7-441B-BDA0-B45A7FAFF4EF}" srcOrd="1" destOrd="0" presId="urn:microsoft.com/office/officeart/2008/layout/LinedList"/>
    <dgm:cxn modelId="{A5CD0929-8111-47C7-A09C-8ACC87594658}" type="presParOf" srcId="{D96CF854-4515-400A-AF30-D6F3AFE3310A}" destId="{8349E18F-A852-4CD0-BB66-930ADD2E3990}" srcOrd="12" destOrd="0" presId="urn:microsoft.com/office/officeart/2008/layout/LinedList"/>
    <dgm:cxn modelId="{DD1F256B-ABE0-442D-9213-5D06DF8A302B}" type="presParOf" srcId="{D96CF854-4515-400A-AF30-D6F3AFE3310A}" destId="{A3F891CF-5F75-474C-8711-E70A4C50A52C}" srcOrd="13" destOrd="0" presId="urn:microsoft.com/office/officeart/2008/layout/LinedList"/>
    <dgm:cxn modelId="{A088AEE9-4B05-48FE-878A-4BBAD7C4BCD8}" type="presParOf" srcId="{A3F891CF-5F75-474C-8711-E70A4C50A52C}" destId="{7593BDF2-28CE-426F-BDBB-5E1382B0E7D3}" srcOrd="0" destOrd="0" presId="urn:microsoft.com/office/officeart/2008/layout/LinedList"/>
    <dgm:cxn modelId="{DD461C40-7E2B-4E66-863B-0AC5D308A1E8}" type="presParOf" srcId="{A3F891CF-5F75-474C-8711-E70A4C50A52C}" destId="{9517FEF7-3E56-4322-9601-F273E0266A34}" srcOrd="1" destOrd="0" presId="urn:microsoft.com/office/officeart/2008/layout/LinedList"/>
    <dgm:cxn modelId="{420A40AF-20CC-4B82-A023-96D13C4A9691}" type="presParOf" srcId="{D96CF854-4515-400A-AF30-D6F3AFE3310A}" destId="{3170201A-9F22-42D8-A5D5-FEDA42625132}" srcOrd="14" destOrd="0" presId="urn:microsoft.com/office/officeart/2008/layout/LinedList"/>
    <dgm:cxn modelId="{74646130-C2BC-463C-8374-5925C749CCD2}" type="presParOf" srcId="{D96CF854-4515-400A-AF30-D6F3AFE3310A}" destId="{B9B92CA8-27D7-4A08-9DD5-7BEB40015195}" srcOrd="15" destOrd="0" presId="urn:microsoft.com/office/officeart/2008/layout/LinedList"/>
    <dgm:cxn modelId="{B01415A2-1CBE-429D-AF9E-65DC61785666}" type="presParOf" srcId="{B9B92CA8-27D7-4A08-9DD5-7BEB40015195}" destId="{66EDF736-30BE-48AB-BEDE-E85ED7DF3D24}" srcOrd="0" destOrd="0" presId="urn:microsoft.com/office/officeart/2008/layout/LinedList"/>
    <dgm:cxn modelId="{8779940E-28B4-4C4C-BF22-EB70D017D5F1}" type="presParOf" srcId="{B9B92CA8-27D7-4A08-9DD5-7BEB40015195}" destId="{16910862-C268-4981-A1BE-73A11278C69D}" srcOrd="1" destOrd="0" presId="urn:microsoft.com/office/officeart/2008/layout/LinedList"/>
    <dgm:cxn modelId="{CBB47B04-A07B-40B9-8AC7-C6E0689C8339}" type="presParOf" srcId="{D96CF854-4515-400A-AF30-D6F3AFE3310A}" destId="{EFF979DE-E2C9-4523-AF32-A788C0D8DC80}" srcOrd="16" destOrd="0" presId="urn:microsoft.com/office/officeart/2008/layout/LinedList"/>
    <dgm:cxn modelId="{98493EB7-6A1D-4F44-AAAB-D665BB0F72A0}" type="presParOf" srcId="{D96CF854-4515-400A-AF30-D6F3AFE3310A}" destId="{0583B64C-CFEC-4309-9990-A5AD4A6CAAD6}" srcOrd="17" destOrd="0" presId="urn:microsoft.com/office/officeart/2008/layout/LinedList"/>
    <dgm:cxn modelId="{B53D71CE-D77B-4108-820D-76CD4C91B2D9}" type="presParOf" srcId="{0583B64C-CFEC-4309-9990-A5AD4A6CAAD6}" destId="{FA42845B-3049-4F06-B490-CABC1BA4EB91}" srcOrd="0" destOrd="0" presId="urn:microsoft.com/office/officeart/2008/layout/LinedList"/>
    <dgm:cxn modelId="{4EAD469D-B24D-4BE1-A584-2CC4E35E55CD}" type="presParOf" srcId="{0583B64C-CFEC-4309-9990-A5AD4A6CAAD6}" destId="{5073E86B-00E7-4CAA-95DC-CE3A26970604}" srcOrd="1" destOrd="0" presId="urn:microsoft.com/office/officeart/2008/layout/LinedList"/>
    <dgm:cxn modelId="{D1C447D8-C103-48BF-8D08-9CE3E255175F}" type="presParOf" srcId="{D96CF854-4515-400A-AF30-D6F3AFE3310A}" destId="{E0B8AC7C-1050-47B4-B872-CD58389B6A96}" srcOrd="18" destOrd="0" presId="urn:microsoft.com/office/officeart/2008/layout/LinedList"/>
    <dgm:cxn modelId="{33A31A71-BF29-4DD5-94EE-501BFE3B5F68}" type="presParOf" srcId="{D96CF854-4515-400A-AF30-D6F3AFE3310A}" destId="{02DB7302-65BE-4BAA-973D-C2522CCC7745}" srcOrd="19" destOrd="0" presId="urn:microsoft.com/office/officeart/2008/layout/LinedList"/>
    <dgm:cxn modelId="{3A872A6F-219E-421E-8445-2A2729FADF5B}" type="presParOf" srcId="{02DB7302-65BE-4BAA-973D-C2522CCC7745}" destId="{54AC5532-567F-4626-9D12-0C55E97F9DBB}" srcOrd="0" destOrd="0" presId="urn:microsoft.com/office/officeart/2008/layout/LinedList"/>
    <dgm:cxn modelId="{22658B2A-D062-4F7E-9FDE-70AC450480A6}" type="presParOf" srcId="{02DB7302-65BE-4BAA-973D-C2522CCC7745}" destId="{77713F9B-8B6F-4457-ACF2-C7F088509A3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5627E1B-963C-44B5-AE14-23CEFC03A9A2}" type="doc">
      <dgm:prSet loTypeId="urn:microsoft.com/office/officeart/2005/8/layout/hList7" loCatId="list" qsTypeId="urn:microsoft.com/office/officeart/2005/8/quickstyle/simple3" qsCatId="simple" csTypeId="urn:microsoft.com/office/officeart/2005/8/colors/colorful4" csCatId="colorful" phldr="1"/>
      <dgm:spPr/>
      <dgm:t>
        <a:bodyPr/>
        <a:lstStyle/>
        <a:p>
          <a:endParaRPr lang="tr-TR"/>
        </a:p>
      </dgm:t>
    </dgm:pt>
    <dgm:pt modelId="{10685094-2FE7-4E32-9C8C-29899C75ECD9}">
      <dgm:prSet/>
      <dgm:spPr/>
      <dgm:t>
        <a:bodyPr/>
        <a:lstStyle/>
        <a:p>
          <a:pPr rtl="0"/>
          <a:r>
            <a:rPr lang="tr-TR"/>
            <a:t>Bireysel gereksinmeleri karşılayacak şekilde enerji ve besin ögeleri alımı sağlanmalıdır.</a:t>
          </a:r>
        </a:p>
      </dgm:t>
    </dgm:pt>
    <dgm:pt modelId="{BFE12F69-B529-4628-BC2F-F767F6FCA1EB}" type="parTrans" cxnId="{B4A4269C-6392-4B99-93F7-0DBA8656DC89}">
      <dgm:prSet/>
      <dgm:spPr/>
      <dgm:t>
        <a:bodyPr/>
        <a:lstStyle/>
        <a:p>
          <a:endParaRPr lang="tr-TR"/>
        </a:p>
      </dgm:t>
    </dgm:pt>
    <dgm:pt modelId="{C5007E78-6F7B-4F9F-8FA1-EDA73A4E6EF8}" type="sibTrans" cxnId="{B4A4269C-6392-4B99-93F7-0DBA8656DC89}">
      <dgm:prSet/>
      <dgm:spPr/>
      <dgm:t>
        <a:bodyPr/>
        <a:lstStyle/>
        <a:p>
          <a:endParaRPr lang="tr-TR"/>
        </a:p>
      </dgm:t>
    </dgm:pt>
    <dgm:pt modelId="{DD185474-1AB3-4109-B202-0201075E4D6D}">
      <dgm:prSet/>
      <dgm:spPr/>
      <dgm:t>
        <a:bodyPr/>
        <a:lstStyle/>
        <a:p>
          <a:pPr rtl="0"/>
          <a:r>
            <a:rPr lang="tr-TR"/>
            <a:t>Yağ ve şeker içeriği yüksek olan besinlerin tüketimi sınırlandırılmalıdır.</a:t>
          </a:r>
        </a:p>
      </dgm:t>
    </dgm:pt>
    <dgm:pt modelId="{76EE2FCA-029E-4A20-93A8-B43311209656}" type="parTrans" cxnId="{ACCBD4BB-3BB7-4426-BF27-1252F90FB132}">
      <dgm:prSet/>
      <dgm:spPr/>
      <dgm:t>
        <a:bodyPr/>
        <a:lstStyle/>
        <a:p>
          <a:endParaRPr lang="tr-TR"/>
        </a:p>
      </dgm:t>
    </dgm:pt>
    <dgm:pt modelId="{D7C4CB9F-C985-4351-A5B0-1DE30D425544}" type="sibTrans" cxnId="{ACCBD4BB-3BB7-4426-BF27-1252F90FB132}">
      <dgm:prSet/>
      <dgm:spPr/>
      <dgm:t>
        <a:bodyPr/>
        <a:lstStyle/>
        <a:p>
          <a:endParaRPr lang="tr-TR"/>
        </a:p>
      </dgm:t>
    </dgm:pt>
    <dgm:pt modelId="{26C815D6-E8FE-4ABB-9097-D9C63854589F}">
      <dgm:prSet/>
      <dgm:spPr/>
      <dgm:t>
        <a:bodyPr/>
        <a:lstStyle/>
        <a:p>
          <a:pPr rtl="0"/>
          <a:r>
            <a:rPr lang="tr-TR"/>
            <a:t>Posa tüketimi artırılmalı ve kuru baklagiller, tam tahıllar, sebze-meyveler bireylerin diyetinde yer almalıdır.</a:t>
          </a:r>
        </a:p>
      </dgm:t>
    </dgm:pt>
    <dgm:pt modelId="{DC341F45-14B9-4BA3-A8F1-7F29304E93D9}" type="parTrans" cxnId="{D4045606-1C2F-47E8-BA19-B0B8A95B9D6B}">
      <dgm:prSet/>
      <dgm:spPr/>
      <dgm:t>
        <a:bodyPr/>
        <a:lstStyle/>
        <a:p>
          <a:endParaRPr lang="tr-TR"/>
        </a:p>
      </dgm:t>
    </dgm:pt>
    <dgm:pt modelId="{EAC026D9-9586-4F0F-BE98-077FA579D830}" type="sibTrans" cxnId="{D4045606-1C2F-47E8-BA19-B0B8A95B9D6B}">
      <dgm:prSet/>
      <dgm:spPr/>
      <dgm:t>
        <a:bodyPr/>
        <a:lstStyle/>
        <a:p>
          <a:endParaRPr lang="tr-TR"/>
        </a:p>
      </dgm:t>
    </dgm:pt>
    <dgm:pt modelId="{2E646001-8BAE-4D72-B83D-845EA4020A5C}">
      <dgm:prSet/>
      <dgm:spPr/>
      <dgm:t>
        <a:bodyPr/>
        <a:lstStyle/>
        <a:p>
          <a:pPr rtl="0"/>
          <a:r>
            <a:rPr lang="tr-TR"/>
            <a:t>Bireyler şekerli içecekler, hazır meyve suları, alkollü içecekler, enerji ve spor içecekleri gibi enerji içeriği yüksek sıvılar yerine su tüketimine teşvik edilmelidir.</a:t>
          </a:r>
        </a:p>
      </dgm:t>
    </dgm:pt>
    <dgm:pt modelId="{43A3BAD7-4337-40EE-8ACB-3C58865E9779}" type="parTrans" cxnId="{33731D0C-F0C9-4A8E-96D9-E3557F7468B4}">
      <dgm:prSet/>
      <dgm:spPr/>
      <dgm:t>
        <a:bodyPr/>
        <a:lstStyle/>
        <a:p>
          <a:endParaRPr lang="tr-TR"/>
        </a:p>
      </dgm:t>
    </dgm:pt>
    <dgm:pt modelId="{2775DC68-E5FF-437A-975F-DCAE1B89529A}" type="sibTrans" cxnId="{33731D0C-F0C9-4A8E-96D9-E3557F7468B4}">
      <dgm:prSet/>
      <dgm:spPr/>
      <dgm:t>
        <a:bodyPr/>
        <a:lstStyle/>
        <a:p>
          <a:endParaRPr lang="tr-TR"/>
        </a:p>
      </dgm:t>
    </dgm:pt>
    <dgm:pt modelId="{64711425-5CFE-4896-8648-8718AEF35F6C}" type="pres">
      <dgm:prSet presAssocID="{25627E1B-963C-44B5-AE14-23CEFC03A9A2}" presName="Name0" presStyleCnt="0">
        <dgm:presLayoutVars>
          <dgm:dir/>
          <dgm:resizeHandles val="exact"/>
        </dgm:presLayoutVars>
      </dgm:prSet>
      <dgm:spPr/>
    </dgm:pt>
    <dgm:pt modelId="{1CC6F4EB-F1F7-49C3-A921-EC07BC319D08}" type="pres">
      <dgm:prSet presAssocID="{25627E1B-963C-44B5-AE14-23CEFC03A9A2}" presName="fgShape" presStyleLbl="fgShp" presStyleIdx="0" presStyleCnt="1"/>
      <dgm:spPr/>
    </dgm:pt>
    <dgm:pt modelId="{EA9549DE-DF86-4FCF-8525-73D0C7E92F0D}" type="pres">
      <dgm:prSet presAssocID="{25627E1B-963C-44B5-AE14-23CEFC03A9A2}" presName="linComp" presStyleCnt="0"/>
      <dgm:spPr/>
    </dgm:pt>
    <dgm:pt modelId="{5BD6F715-8028-47C0-99F5-008773FA2747}" type="pres">
      <dgm:prSet presAssocID="{10685094-2FE7-4E32-9C8C-29899C75ECD9}" presName="compNode" presStyleCnt="0"/>
      <dgm:spPr/>
    </dgm:pt>
    <dgm:pt modelId="{6C90DB34-6A37-43DE-ABB9-3889EB641E9C}" type="pres">
      <dgm:prSet presAssocID="{10685094-2FE7-4E32-9C8C-29899C75ECD9}" presName="bkgdShape" presStyleLbl="node1" presStyleIdx="0" presStyleCnt="4"/>
      <dgm:spPr/>
    </dgm:pt>
    <dgm:pt modelId="{1E48065D-B13C-41BA-B978-3950A27D0EC1}" type="pres">
      <dgm:prSet presAssocID="{10685094-2FE7-4E32-9C8C-29899C75ECD9}" presName="nodeTx" presStyleLbl="node1" presStyleIdx="0" presStyleCnt="4">
        <dgm:presLayoutVars>
          <dgm:bulletEnabled val="1"/>
        </dgm:presLayoutVars>
      </dgm:prSet>
      <dgm:spPr/>
    </dgm:pt>
    <dgm:pt modelId="{491F366C-C26E-4312-B4E8-027DB2D07E35}" type="pres">
      <dgm:prSet presAssocID="{10685094-2FE7-4E32-9C8C-29899C75ECD9}" presName="invisiNode" presStyleLbl="node1" presStyleIdx="0" presStyleCnt="4"/>
      <dgm:spPr/>
    </dgm:pt>
    <dgm:pt modelId="{9EC7C80E-453F-4DF1-9634-6D581F3A163D}" type="pres">
      <dgm:prSet presAssocID="{10685094-2FE7-4E32-9C8C-29899C75ECD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5000" r="-55000"/>
          </a:stretch>
        </a:blipFill>
      </dgm:spPr>
    </dgm:pt>
    <dgm:pt modelId="{90D230C0-920F-4977-B001-65B487863799}" type="pres">
      <dgm:prSet presAssocID="{C5007E78-6F7B-4F9F-8FA1-EDA73A4E6EF8}" presName="sibTrans" presStyleLbl="sibTrans2D1" presStyleIdx="0" presStyleCnt="0"/>
      <dgm:spPr/>
    </dgm:pt>
    <dgm:pt modelId="{19B5A275-8966-4804-9A33-097694C53301}" type="pres">
      <dgm:prSet presAssocID="{DD185474-1AB3-4109-B202-0201075E4D6D}" presName="compNode" presStyleCnt="0"/>
      <dgm:spPr/>
    </dgm:pt>
    <dgm:pt modelId="{8E72E4DA-274F-45EA-841B-3C7EF8129D80}" type="pres">
      <dgm:prSet presAssocID="{DD185474-1AB3-4109-B202-0201075E4D6D}" presName="bkgdShape" presStyleLbl="node1" presStyleIdx="1" presStyleCnt="4"/>
      <dgm:spPr/>
    </dgm:pt>
    <dgm:pt modelId="{1ABA2B8F-1192-4997-B7A6-F3FD08A44317}" type="pres">
      <dgm:prSet presAssocID="{DD185474-1AB3-4109-B202-0201075E4D6D}" presName="nodeTx" presStyleLbl="node1" presStyleIdx="1" presStyleCnt="4">
        <dgm:presLayoutVars>
          <dgm:bulletEnabled val="1"/>
        </dgm:presLayoutVars>
      </dgm:prSet>
      <dgm:spPr/>
    </dgm:pt>
    <dgm:pt modelId="{7500CA22-1F61-4698-82BA-FDFA56B7BFE4}" type="pres">
      <dgm:prSet presAssocID="{DD185474-1AB3-4109-B202-0201075E4D6D}" presName="invisiNode" presStyleLbl="node1" presStyleIdx="1" presStyleCnt="4"/>
      <dgm:spPr/>
    </dgm:pt>
    <dgm:pt modelId="{ACFC7D82-5177-4065-A9CA-11ADE584A7A2}" type="pres">
      <dgm:prSet presAssocID="{DD185474-1AB3-4109-B202-0201075E4D6D}"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 modelId="{7B1D00F0-8BCE-4D08-9238-CCADF05CC8E3}" type="pres">
      <dgm:prSet presAssocID="{D7C4CB9F-C985-4351-A5B0-1DE30D425544}" presName="sibTrans" presStyleLbl="sibTrans2D1" presStyleIdx="0" presStyleCnt="0"/>
      <dgm:spPr/>
    </dgm:pt>
    <dgm:pt modelId="{94FC4DC9-F516-4465-8DBC-9855FE66848B}" type="pres">
      <dgm:prSet presAssocID="{26C815D6-E8FE-4ABB-9097-D9C63854589F}" presName="compNode" presStyleCnt="0"/>
      <dgm:spPr/>
    </dgm:pt>
    <dgm:pt modelId="{4482AAC8-45F9-4B08-A1F7-21C24E0AF9FC}" type="pres">
      <dgm:prSet presAssocID="{26C815D6-E8FE-4ABB-9097-D9C63854589F}" presName="bkgdShape" presStyleLbl="node1" presStyleIdx="2" presStyleCnt="4"/>
      <dgm:spPr/>
    </dgm:pt>
    <dgm:pt modelId="{84FBD8CC-B8F9-48A5-AA0C-42E29472CF36}" type="pres">
      <dgm:prSet presAssocID="{26C815D6-E8FE-4ABB-9097-D9C63854589F}" presName="nodeTx" presStyleLbl="node1" presStyleIdx="2" presStyleCnt="4">
        <dgm:presLayoutVars>
          <dgm:bulletEnabled val="1"/>
        </dgm:presLayoutVars>
      </dgm:prSet>
      <dgm:spPr/>
    </dgm:pt>
    <dgm:pt modelId="{B1FB8C96-42CE-4BCE-8358-F2AF097821E9}" type="pres">
      <dgm:prSet presAssocID="{26C815D6-E8FE-4ABB-9097-D9C63854589F}" presName="invisiNode" presStyleLbl="node1" presStyleIdx="2" presStyleCnt="4"/>
      <dgm:spPr/>
    </dgm:pt>
    <dgm:pt modelId="{C15247E0-4A42-43B7-9629-08200D587C63}" type="pres">
      <dgm:prSet presAssocID="{26C815D6-E8FE-4ABB-9097-D9C63854589F}"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4D3C2440-1BA6-4EE7-9CC1-EA2D572749A7}" type="pres">
      <dgm:prSet presAssocID="{EAC026D9-9586-4F0F-BE98-077FA579D830}" presName="sibTrans" presStyleLbl="sibTrans2D1" presStyleIdx="0" presStyleCnt="0"/>
      <dgm:spPr/>
    </dgm:pt>
    <dgm:pt modelId="{FF5AD602-AFAB-4BBE-95E4-16834C27B3EE}" type="pres">
      <dgm:prSet presAssocID="{2E646001-8BAE-4D72-B83D-845EA4020A5C}" presName="compNode" presStyleCnt="0"/>
      <dgm:spPr/>
    </dgm:pt>
    <dgm:pt modelId="{25A19296-058B-4A03-9BF7-26CE44D89687}" type="pres">
      <dgm:prSet presAssocID="{2E646001-8BAE-4D72-B83D-845EA4020A5C}" presName="bkgdShape" presStyleLbl="node1" presStyleIdx="3" presStyleCnt="4"/>
      <dgm:spPr/>
    </dgm:pt>
    <dgm:pt modelId="{34F9EC74-BEC7-4C3B-800F-9313CAB6E1AA}" type="pres">
      <dgm:prSet presAssocID="{2E646001-8BAE-4D72-B83D-845EA4020A5C}" presName="nodeTx" presStyleLbl="node1" presStyleIdx="3" presStyleCnt="4">
        <dgm:presLayoutVars>
          <dgm:bulletEnabled val="1"/>
        </dgm:presLayoutVars>
      </dgm:prSet>
      <dgm:spPr/>
    </dgm:pt>
    <dgm:pt modelId="{2A1C421A-3BE1-4546-B7F4-ACDD33550A31}" type="pres">
      <dgm:prSet presAssocID="{2E646001-8BAE-4D72-B83D-845EA4020A5C}" presName="invisiNode" presStyleLbl="node1" presStyleIdx="3" presStyleCnt="4"/>
      <dgm:spPr/>
    </dgm:pt>
    <dgm:pt modelId="{BD43AC84-3598-42AF-8482-34864405E21E}" type="pres">
      <dgm:prSet presAssocID="{2E646001-8BAE-4D72-B83D-845EA4020A5C}"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Lst>
  <dgm:cxnLst>
    <dgm:cxn modelId="{D4045606-1C2F-47E8-BA19-B0B8A95B9D6B}" srcId="{25627E1B-963C-44B5-AE14-23CEFC03A9A2}" destId="{26C815D6-E8FE-4ABB-9097-D9C63854589F}" srcOrd="2" destOrd="0" parTransId="{DC341F45-14B9-4BA3-A8F1-7F29304E93D9}" sibTransId="{EAC026D9-9586-4F0F-BE98-077FA579D830}"/>
    <dgm:cxn modelId="{33731D0C-F0C9-4A8E-96D9-E3557F7468B4}" srcId="{25627E1B-963C-44B5-AE14-23CEFC03A9A2}" destId="{2E646001-8BAE-4D72-B83D-845EA4020A5C}" srcOrd="3" destOrd="0" parTransId="{43A3BAD7-4337-40EE-8ACB-3C58865E9779}" sibTransId="{2775DC68-E5FF-437A-975F-DCAE1B89529A}"/>
    <dgm:cxn modelId="{F372411A-1183-432D-A7F5-6E4B1350E7AD}" type="presOf" srcId="{D7C4CB9F-C985-4351-A5B0-1DE30D425544}" destId="{7B1D00F0-8BCE-4D08-9238-CCADF05CC8E3}" srcOrd="0" destOrd="0" presId="urn:microsoft.com/office/officeart/2005/8/layout/hList7"/>
    <dgm:cxn modelId="{F928251D-E992-429A-A523-1341E4AD9079}" type="presOf" srcId="{25627E1B-963C-44B5-AE14-23CEFC03A9A2}" destId="{64711425-5CFE-4896-8648-8718AEF35F6C}" srcOrd="0" destOrd="0" presId="urn:microsoft.com/office/officeart/2005/8/layout/hList7"/>
    <dgm:cxn modelId="{A9189A2F-C884-441B-8ABE-F019CF8A257E}" type="presOf" srcId="{EAC026D9-9586-4F0F-BE98-077FA579D830}" destId="{4D3C2440-1BA6-4EE7-9CC1-EA2D572749A7}" srcOrd="0" destOrd="0" presId="urn:microsoft.com/office/officeart/2005/8/layout/hList7"/>
    <dgm:cxn modelId="{504A073E-D32A-4949-A181-5CCFD1C04F03}" type="presOf" srcId="{2E646001-8BAE-4D72-B83D-845EA4020A5C}" destId="{34F9EC74-BEC7-4C3B-800F-9313CAB6E1AA}" srcOrd="1" destOrd="0" presId="urn:microsoft.com/office/officeart/2005/8/layout/hList7"/>
    <dgm:cxn modelId="{85184B42-1FC0-41F3-854A-5E672088A342}" type="presOf" srcId="{26C815D6-E8FE-4ABB-9097-D9C63854589F}" destId="{84FBD8CC-B8F9-48A5-AA0C-42E29472CF36}" srcOrd="1" destOrd="0" presId="urn:microsoft.com/office/officeart/2005/8/layout/hList7"/>
    <dgm:cxn modelId="{68887E6A-16EC-4C4F-9844-1CFA03228417}" type="presOf" srcId="{26C815D6-E8FE-4ABB-9097-D9C63854589F}" destId="{4482AAC8-45F9-4B08-A1F7-21C24E0AF9FC}" srcOrd="0" destOrd="0" presId="urn:microsoft.com/office/officeart/2005/8/layout/hList7"/>
    <dgm:cxn modelId="{FD5AF14E-88E1-4978-8182-5CCB1FD69F0B}" type="presOf" srcId="{C5007E78-6F7B-4F9F-8FA1-EDA73A4E6EF8}" destId="{90D230C0-920F-4977-B001-65B487863799}" srcOrd="0" destOrd="0" presId="urn:microsoft.com/office/officeart/2005/8/layout/hList7"/>
    <dgm:cxn modelId="{09267B6F-8F6A-4F73-877F-2B809902298E}" type="presOf" srcId="{10685094-2FE7-4E32-9C8C-29899C75ECD9}" destId="{1E48065D-B13C-41BA-B978-3950A27D0EC1}" srcOrd="1" destOrd="0" presId="urn:microsoft.com/office/officeart/2005/8/layout/hList7"/>
    <dgm:cxn modelId="{2EFE0B81-C3F8-43F9-BD95-D47C2895213A}" type="presOf" srcId="{10685094-2FE7-4E32-9C8C-29899C75ECD9}" destId="{6C90DB34-6A37-43DE-ABB9-3889EB641E9C}" srcOrd="0" destOrd="0" presId="urn:microsoft.com/office/officeart/2005/8/layout/hList7"/>
    <dgm:cxn modelId="{36F69096-C494-4C57-832F-3595917E6BFE}" type="presOf" srcId="{2E646001-8BAE-4D72-B83D-845EA4020A5C}" destId="{25A19296-058B-4A03-9BF7-26CE44D89687}" srcOrd="0" destOrd="0" presId="urn:microsoft.com/office/officeart/2005/8/layout/hList7"/>
    <dgm:cxn modelId="{B4A4269C-6392-4B99-93F7-0DBA8656DC89}" srcId="{25627E1B-963C-44B5-AE14-23CEFC03A9A2}" destId="{10685094-2FE7-4E32-9C8C-29899C75ECD9}" srcOrd="0" destOrd="0" parTransId="{BFE12F69-B529-4628-BC2F-F767F6FCA1EB}" sibTransId="{C5007E78-6F7B-4F9F-8FA1-EDA73A4E6EF8}"/>
    <dgm:cxn modelId="{ACCBD4BB-3BB7-4426-BF27-1252F90FB132}" srcId="{25627E1B-963C-44B5-AE14-23CEFC03A9A2}" destId="{DD185474-1AB3-4109-B202-0201075E4D6D}" srcOrd="1" destOrd="0" parTransId="{76EE2FCA-029E-4A20-93A8-B43311209656}" sibTransId="{D7C4CB9F-C985-4351-A5B0-1DE30D425544}"/>
    <dgm:cxn modelId="{BEAE6CD1-6066-4739-B1C7-56810BE0E9A8}" type="presOf" srcId="{DD185474-1AB3-4109-B202-0201075E4D6D}" destId="{1ABA2B8F-1192-4997-B7A6-F3FD08A44317}" srcOrd="1" destOrd="0" presId="urn:microsoft.com/office/officeart/2005/8/layout/hList7"/>
    <dgm:cxn modelId="{85B106E3-3B02-4200-B803-A75DF4C92DD5}" type="presOf" srcId="{DD185474-1AB3-4109-B202-0201075E4D6D}" destId="{8E72E4DA-274F-45EA-841B-3C7EF8129D80}" srcOrd="0" destOrd="0" presId="urn:microsoft.com/office/officeart/2005/8/layout/hList7"/>
    <dgm:cxn modelId="{C7AC82CF-DC90-4DAE-8F1E-8DEEA957BFE5}" type="presParOf" srcId="{64711425-5CFE-4896-8648-8718AEF35F6C}" destId="{1CC6F4EB-F1F7-49C3-A921-EC07BC319D08}" srcOrd="0" destOrd="0" presId="urn:microsoft.com/office/officeart/2005/8/layout/hList7"/>
    <dgm:cxn modelId="{154CEF2D-3787-45C3-8DC6-5B759BB2FA2E}" type="presParOf" srcId="{64711425-5CFE-4896-8648-8718AEF35F6C}" destId="{EA9549DE-DF86-4FCF-8525-73D0C7E92F0D}" srcOrd="1" destOrd="0" presId="urn:microsoft.com/office/officeart/2005/8/layout/hList7"/>
    <dgm:cxn modelId="{3909EA46-B158-43C5-BB8C-B67EC06D017E}" type="presParOf" srcId="{EA9549DE-DF86-4FCF-8525-73D0C7E92F0D}" destId="{5BD6F715-8028-47C0-99F5-008773FA2747}" srcOrd="0" destOrd="0" presId="urn:microsoft.com/office/officeart/2005/8/layout/hList7"/>
    <dgm:cxn modelId="{2F3742C3-8271-4124-8FF1-A606994348F5}" type="presParOf" srcId="{5BD6F715-8028-47C0-99F5-008773FA2747}" destId="{6C90DB34-6A37-43DE-ABB9-3889EB641E9C}" srcOrd="0" destOrd="0" presId="urn:microsoft.com/office/officeart/2005/8/layout/hList7"/>
    <dgm:cxn modelId="{08517F4F-E251-4B76-96C5-4DFED5C79EA0}" type="presParOf" srcId="{5BD6F715-8028-47C0-99F5-008773FA2747}" destId="{1E48065D-B13C-41BA-B978-3950A27D0EC1}" srcOrd="1" destOrd="0" presId="urn:microsoft.com/office/officeart/2005/8/layout/hList7"/>
    <dgm:cxn modelId="{64898FCF-D497-40F6-870F-5277809E1B7B}" type="presParOf" srcId="{5BD6F715-8028-47C0-99F5-008773FA2747}" destId="{491F366C-C26E-4312-B4E8-027DB2D07E35}" srcOrd="2" destOrd="0" presId="urn:microsoft.com/office/officeart/2005/8/layout/hList7"/>
    <dgm:cxn modelId="{A2A7A1F3-692B-41B0-BB58-33CD24711B19}" type="presParOf" srcId="{5BD6F715-8028-47C0-99F5-008773FA2747}" destId="{9EC7C80E-453F-4DF1-9634-6D581F3A163D}" srcOrd="3" destOrd="0" presId="urn:microsoft.com/office/officeart/2005/8/layout/hList7"/>
    <dgm:cxn modelId="{522F9248-8D79-45AA-8C36-717A746B4EE3}" type="presParOf" srcId="{EA9549DE-DF86-4FCF-8525-73D0C7E92F0D}" destId="{90D230C0-920F-4977-B001-65B487863799}" srcOrd="1" destOrd="0" presId="urn:microsoft.com/office/officeart/2005/8/layout/hList7"/>
    <dgm:cxn modelId="{A7719C8F-5B72-42FD-8103-1C8467024F2E}" type="presParOf" srcId="{EA9549DE-DF86-4FCF-8525-73D0C7E92F0D}" destId="{19B5A275-8966-4804-9A33-097694C53301}" srcOrd="2" destOrd="0" presId="urn:microsoft.com/office/officeart/2005/8/layout/hList7"/>
    <dgm:cxn modelId="{643B5C82-09EB-4487-881C-52C0F14D4E99}" type="presParOf" srcId="{19B5A275-8966-4804-9A33-097694C53301}" destId="{8E72E4DA-274F-45EA-841B-3C7EF8129D80}" srcOrd="0" destOrd="0" presId="urn:microsoft.com/office/officeart/2005/8/layout/hList7"/>
    <dgm:cxn modelId="{EAAB432E-8E6A-4830-84B6-0115D0FBD0AA}" type="presParOf" srcId="{19B5A275-8966-4804-9A33-097694C53301}" destId="{1ABA2B8F-1192-4997-B7A6-F3FD08A44317}" srcOrd="1" destOrd="0" presId="urn:microsoft.com/office/officeart/2005/8/layout/hList7"/>
    <dgm:cxn modelId="{B4067786-29C3-431C-820A-52B566EBEAF6}" type="presParOf" srcId="{19B5A275-8966-4804-9A33-097694C53301}" destId="{7500CA22-1F61-4698-82BA-FDFA56B7BFE4}" srcOrd="2" destOrd="0" presId="urn:microsoft.com/office/officeart/2005/8/layout/hList7"/>
    <dgm:cxn modelId="{C57E4F6D-0A32-416F-B295-1515D8187069}" type="presParOf" srcId="{19B5A275-8966-4804-9A33-097694C53301}" destId="{ACFC7D82-5177-4065-A9CA-11ADE584A7A2}" srcOrd="3" destOrd="0" presId="urn:microsoft.com/office/officeart/2005/8/layout/hList7"/>
    <dgm:cxn modelId="{5A341E98-675C-417F-BFD9-1B170B5D99FD}" type="presParOf" srcId="{EA9549DE-DF86-4FCF-8525-73D0C7E92F0D}" destId="{7B1D00F0-8BCE-4D08-9238-CCADF05CC8E3}" srcOrd="3" destOrd="0" presId="urn:microsoft.com/office/officeart/2005/8/layout/hList7"/>
    <dgm:cxn modelId="{54BA3031-05EB-4868-BFE7-D23B0B5D12F2}" type="presParOf" srcId="{EA9549DE-DF86-4FCF-8525-73D0C7E92F0D}" destId="{94FC4DC9-F516-4465-8DBC-9855FE66848B}" srcOrd="4" destOrd="0" presId="urn:microsoft.com/office/officeart/2005/8/layout/hList7"/>
    <dgm:cxn modelId="{5D315106-631A-4855-B187-FD8CF26C2EB4}" type="presParOf" srcId="{94FC4DC9-F516-4465-8DBC-9855FE66848B}" destId="{4482AAC8-45F9-4B08-A1F7-21C24E0AF9FC}" srcOrd="0" destOrd="0" presId="urn:microsoft.com/office/officeart/2005/8/layout/hList7"/>
    <dgm:cxn modelId="{F53A4013-0180-452E-A124-F0BA916755A2}" type="presParOf" srcId="{94FC4DC9-F516-4465-8DBC-9855FE66848B}" destId="{84FBD8CC-B8F9-48A5-AA0C-42E29472CF36}" srcOrd="1" destOrd="0" presId="urn:microsoft.com/office/officeart/2005/8/layout/hList7"/>
    <dgm:cxn modelId="{75C35912-2ADF-499B-AFAD-3CD7EACCBE92}" type="presParOf" srcId="{94FC4DC9-F516-4465-8DBC-9855FE66848B}" destId="{B1FB8C96-42CE-4BCE-8358-F2AF097821E9}" srcOrd="2" destOrd="0" presId="urn:microsoft.com/office/officeart/2005/8/layout/hList7"/>
    <dgm:cxn modelId="{65982A78-ED36-467E-A08A-276CE7CA609F}" type="presParOf" srcId="{94FC4DC9-F516-4465-8DBC-9855FE66848B}" destId="{C15247E0-4A42-43B7-9629-08200D587C63}" srcOrd="3" destOrd="0" presId="urn:microsoft.com/office/officeart/2005/8/layout/hList7"/>
    <dgm:cxn modelId="{F63F8861-B28B-4C78-AFFD-39EDAB8BC8D5}" type="presParOf" srcId="{EA9549DE-DF86-4FCF-8525-73D0C7E92F0D}" destId="{4D3C2440-1BA6-4EE7-9CC1-EA2D572749A7}" srcOrd="5" destOrd="0" presId="urn:microsoft.com/office/officeart/2005/8/layout/hList7"/>
    <dgm:cxn modelId="{B58B547D-2664-47B1-BDD8-C6BA61953405}" type="presParOf" srcId="{EA9549DE-DF86-4FCF-8525-73D0C7E92F0D}" destId="{FF5AD602-AFAB-4BBE-95E4-16834C27B3EE}" srcOrd="6" destOrd="0" presId="urn:microsoft.com/office/officeart/2005/8/layout/hList7"/>
    <dgm:cxn modelId="{1CA2DC86-7EA1-455B-972E-045F252078D3}" type="presParOf" srcId="{FF5AD602-AFAB-4BBE-95E4-16834C27B3EE}" destId="{25A19296-058B-4A03-9BF7-26CE44D89687}" srcOrd="0" destOrd="0" presId="urn:microsoft.com/office/officeart/2005/8/layout/hList7"/>
    <dgm:cxn modelId="{FB53829C-ABA4-4DCE-8C18-CAD4D3A416A6}" type="presParOf" srcId="{FF5AD602-AFAB-4BBE-95E4-16834C27B3EE}" destId="{34F9EC74-BEC7-4C3B-800F-9313CAB6E1AA}" srcOrd="1" destOrd="0" presId="urn:microsoft.com/office/officeart/2005/8/layout/hList7"/>
    <dgm:cxn modelId="{EA08A865-2A33-403B-9D8D-D0019CAF2B11}" type="presParOf" srcId="{FF5AD602-AFAB-4BBE-95E4-16834C27B3EE}" destId="{2A1C421A-3BE1-4546-B7F4-ACDD33550A31}" srcOrd="2" destOrd="0" presId="urn:microsoft.com/office/officeart/2005/8/layout/hList7"/>
    <dgm:cxn modelId="{86AF764C-BB82-49DE-B8F5-F51FB3F71399}" type="presParOf" srcId="{FF5AD602-AFAB-4BBE-95E4-16834C27B3EE}" destId="{BD43AC84-3598-42AF-8482-34864405E21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324DF9C-3F5C-435D-B527-49E621A20EBD}" type="doc">
      <dgm:prSet loTypeId="urn:microsoft.com/office/officeart/2005/8/layout/hList7" loCatId="list" qsTypeId="urn:microsoft.com/office/officeart/2005/8/quickstyle/simple3" qsCatId="simple" csTypeId="urn:microsoft.com/office/officeart/2005/8/colors/colorful4" csCatId="colorful" phldr="1"/>
      <dgm:spPr/>
      <dgm:t>
        <a:bodyPr/>
        <a:lstStyle/>
        <a:p>
          <a:endParaRPr lang="tr-TR"/>
        </a:p>
      </dgm:t>
    </dgm:pt>
    <dgm:pt modelId="{DD74CD1B-4C45-4307-880D-C1C5679519BA}">
      <dgm:prSet/>
      <dgm:spPr/>
      <dgm:t>
        <a:bodyPr/>
        <a:lstStyle/>
        <a:p>
          <a:pPr rtl="0"/>
          <a:r>
            <a:rPr lang="tr-TR"/>
            <a:t>Porsiyonlar bireylerin gereksinmelerine uygun şekilde ayarlanmalıdır. </a:t>
          </a:r>
        </a:p>
      </dgm:t>
    </dgm:pt>
    <dgm:pt modelId="{DE02A218-E2A3-4C08-84C3-E42BEA635C7E}" type="parTrans" cxnId="{16CD991E-7511-4EF9-B3FE-3A6AD1A0B643}">
      <dgm:prSet/>
      <dgm:spPr/>
      <dgm:t>
        <a:bodyPr/>
        <a:lstStyle/>
        <a:p>
          <a:endParaRPr lang="tr-TR"/>
        </a:p>
      </dgm:t>
    </dgm:pt>
    <dgm:pt modelId="{1B9601A5-5961-4E77-BFBC-41A86181517D}" type="sibTrans" cxnId="{16CD991E-7511-4EF9-B3FE-3A6AD1A0B643}">
      <dgm:prSet/>
      <dgm:spPr/>
      <dgm:t>
        <a:bodyPr/>
        <a:lstStyle/>
        <a:p>
          <a:endParaRPr lang="tr-TR"/>
        </a:p>
      </dgm:t>
    </dgm:pt>
    <dgm:pt modelId="{B493CB03-8DE2-41D2-AFD4-FF956576CCB7}">
      <dgm:prSet/>
      <dgm:spPr/>
      <dgm:t>
        <a:bodyPr/>
        <a:lstStyle/>
        <a:p>
          <a:pPr rtl="0"/>
          <a:r>
            <a:rPr lang="tr-TR"/>
            <a:t>Üç ana en az bir ara öğün olacak şekilde diyet planı yapılmalıdır. </a:t>
          </a:r>
        </a:p>
      </dgm:t>
    </dgm:pt>
    <dgm:pt modelId="{80477E56-5662-41C6-8262-A5AB054E11FF}" type="parTrans" cxnId="{CC78F478-D8D9-4F76-BFEF-C398ECCB2C9F}">
      <dgm:prSet/>
      <dgm:spPr/>
      <dgm:t>
        <a:bodyPr/>
        <a:lstStyle/>
        <a:p>
          <a:endParaRPr lang="tr-TR"/>
        </a:p>
      </dgm:t>
    </dgm:pt>
    <dgm:pt modelId="{D1A30DB5-E027-4651-91A3-2D746AE2334A}" type="sibTrans" cxnId="{CC78F478-D8D9-4F76-BFEF-C398ECCB2C9F}">
      <dgm:prSet/>
      <dgm:spPr/>
      <dgm:t>
        <a:bodyPr/>
        <a:lstStyle/>
        <a:p>
          <a:endParaRPr lang="tr-TR"/>
        </a:p>
      </dgm:t>
    </dgm:pt>
    <dgm:pt modelId="{D139FF71-1F82-44AA-A1A1-4EB7624B82FD}">
      <dgm:prSet/>
      <dgm:spPr/>
      <dgm:t>
        <a:bodyPr/>
        <a:lstStyle/>
        <a:p>
          <a:pPr rtl="0"/>
          <a:r>
            <a:rPr lang="tr-TR"/>
            <a:t>Bireyler ara öğünlerde taze sebze ve meyveler, tam tahıl içeren besinler veya az yağlı süt veya yoğurt tüketimine teşvik edilmelidir.</a:t>
          </a:r>
        </a:p>
      </dgm:t>
    </dgm:pt>
    <dgm:pt modelId="{19C96558-B267-411D-AA21-FE0AE633A418}" type="parTrans" cxnId="{2F1B71DB-9576-4083-A116-BCC94E7DA193}">
      <dgm:prSet/>
      <dgm:spPr/>
      <dgm:t>
        <a:bodyPr/>
        <a:lstStyle/>
        <a:p>
          <a:endParaRPr lang="tr-TR"/>
        </a:p>
      </dgm:t>
    </dgm:pt>
    <dgm:pt modelId="{556322DD-0B00-4991-81C8-1EE8C64AD4F4}" type="sibTrans" cxnId="{2F1B71DB-9576-4083-A116-BCC94E7DA193}">
      <dgm:prSet/>
      <dgm:spPr/>
      <dgm:t>
        <a:bodyPr/>
        <a:lstStyle/>
        <a:p>
          <a:endParaRPr lang="tr-TR"/>
        </a:p>
      </dgm:t>
    </dgm:pt>
    <dgm:pt modelId="{31842F93-25FC-4D90-98E8-AFD35B63FDF3}">
      <dgm:prSet/>
      <dgm:spPr/>
      <dgm:t>
        <a:bodyPr/>
        <a:lstStyle/>
        <a:p>
          <a:pPr rtl="0"/>
          <a:r>
            <a:rPr lang="tr-TR"/>
            <a:t>Bireylere besin etiket bilgilerini okuma alışkanlığı kazandırılmalı,  ambalajlı besinlerin yağ, şeker ve tuz içeriği hakkında bilgi sahibi olmaları ve sağlıklı seçim yapmaları sağlanmalıdır.</a:t>
          </a:r>
        </a:p>
      </dgm:t>
    </dgm:pt>
    <dgm:pt modelId="{4B588EA2-B1CE-4CD1-9F07-80C3DF7D8AC0}" type="parTrans" cxnId="{643EF80B-671C-4EBE-91CB-DEE3BF586F66}">
      <dgm:prSet/>
      <dgm:spPr/>
      <dgm:t>
        <a:bodyPr/>
        <a:lstStyle/>
        <a:p>
          <a:endParaRPr lang="tr-TR"/>
        </a:p>
      </dgm:t>
    </dgm:pt>
    <dgm:pt modelId="{2445AC1A-50F5-491B-991C-31332F879B7C}" type="sibTrans" cxnId="{643EF80B-671C-4EBE-91CB-DEE3BF586F66}">
      <dgm:prSet/>
      <dgm:spPr/>
      <dgm:t>
        <a:bodyPr/>
        <a:lstStyle/>
        <a:p>
          <a:endParaRPr lang="tr-TR"/>
        </a:p>
      </dgm:t>
    </dgm:pt>
    <dgm:pt modelId="{5C601E66-731D-47D7-A43B-CC286F4D76A3}" type="pres">
      <dgm:prSet presAssocID="{D324DF9C-3F5C-435D-B527-49E621A20EBD}" presName="Name0" presStyleCnt="0">
        <dgm:presLayoutVars>
          <dgm:dir/>
          <dgm:resizeHandles val="exact"/>
        </dgm:presLayoutVars>
      </dgm:prSet>
      <dgm:spPr/>
    </dgm:pt>
    <dgm:pt modelId="{F440B8F3-5C13-4685-AB2E-2EA94206590A}" type="pres">
      <dgm:prSet presAssocID="{D324DF9C-3F5C-435D-B527-49E621A20EBD}" presName="fgShape" presStyleLbl="fgShp" presStyleIdx="0" presStyleCnt="1"/>
      <dgm:spPr/>
    </dgm:pt>
    <dgm:pt modelId="{AAADD8AE-70DB-4E04-A53E-F37CC3113F9B}" type="pres">
      <dgm:prSet presAssocID="{D324DF9C-3F5C-435D-B527-49E621A20EBD}" presName="linComp" presStyleCnt="0"/>
      <dgm:spPr/>
    </dgm:pt>
    <dgm:pt modelId="{E8BD29B9-1F58-467E-8B83-20424D22AF0E}" type="pres">
      <dgm:prSet presAssocID="{DD74CD1B-4C45-4307-880D-C1C5679519BA}" presName="compNode" presStyleCnt="0"/>
      <dgm:spPr/>
    </dgm:pt>
    <dgm:pt modelId="{D4E64955-D76B-4FF8-93F1-21554D6D8F3D}" type="pres">
      <dgm:prSet presAssocID="{DD74CD1B-4C45-4307-880D-C1C5679519BA}" presName="bkgdShape" presStyleLbl="node1" presStyleIdx="0" presStyleCnt="4"/>
      <dgm:spPr/>
    </dgm:pt>
    <dgm:pt modelId="{A8C36A88-0498-41D8-B11E-A1435C34895D}" type="pres">
      <dgm:prSet presAssocID="{DD74CD1B-4C45-4307-880D-C1C5679519BA}" presName="nodeTx" presStyleLbl="node1" presStyleIdx="0" presStyleCnt="4">
        <dgm:presLayoutVars>
          <dgm:bulletEnabled val="1"/>
        </dgm:presLayoutVars>
      </dgm:prSet>
      <dgm:spPr/>
    </dgm:pt>
    <dgm:pt modelId="{3960C9E1-E487-467A-A986-42C510AF4F68}" type="pres">
      <dgm:prSet presAssocID="{DD74CD1B-4C45-4307-880D-C1C5679519BA}" presName="invisiNode" presStyleLbl="node1" presStyleIdx="0" presStyleCnt="4"/>
      <dgm:spPr/>
    </dgm:pt>
    <dgm:pt modelId="{1FAAD628-A611-46D1-A82D-E747FDA19DC0}" type="pres">
      <dgm:prSet presAssocID="{DD74CD1B-4C45-4307-880D-C1C5679519BA}"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03000" r="-103000"/>
          </a:stretch>
        </a:blipFill>
      </dgm:spPr>
    </dgm:pt>
    <dgm:pt modelId="{9C308B1D-239F-46D2-8842-25680C409E39}" type="pres">
      <dgm:prSet presAssocID="{1B9601A5-5961-4E77-BFBC-41A86181517D}" presName="sibTrans" presStyleLbl="sibTrans2D1" presStyleIdx="0" presStyleCnt="0"/>
      <dgm:spPr/>
    </dgm:pt>
    <dgm:pt modelId="{07A9D505-4328-49DB-B8EE-14CD6D3020D7}" type="pres">
      <dgm:prSet presAssocID="{B493CB03-8DE2-41D2-AFD4-FF956576CCB7}" presName="compNode" presStyleCnt="0"/>
      <dgm:spPr/>
    </dgm:pt>
    <dgm:pt modelId="{655745D3-7105-4B74-ACAE-64C9C53CD53F}" type="pres">
      <dgm:prSet presAssocID="{B493CB03-8DE2-41D2-AFD4-FF956576CCB7}" presName="bkgdShape" presStyleLbl="node1" presStyleIdx="1" presStyleCnt="4"/>
      <dgm:spPr/>
    </dgm:pt>
    <dgm:pt modelId="{FDE327ED-7856-49E1-9C21-B81E11B3076F}" type="pres">
      <dgm:prSet presAssocID="{B493CB03-8DE2-41D2-AFD4-FF956576CCB7}" presName="nodeTx" presStyleLbl="node1" presStyleIdx="1" presStyleCnt="4">
        <dgm:presLayoutVars>
          <dgm:bulletEnabled val="1"/>
        </dgm:presLayoutVars>
      </dgm:prSet>
      <dgm:spPr/>
    </dgm:pt>
    <dgm:pt modelId="{212759E2-EF96-4C8D-AFB2-13FF524E8B49}" type="pres">
      <dgm:prSet presAssocID="{B493CB03-8DE2-41D2-AFD4-FF956576CCB7}" presName="invisiNode" presStyleLbl="node1" presStyleIdx="1" presStyleCnt="4"/>
      <dgm:spPr/>
    </dgm:pt>
    <dgm:pt modelId="{2C98BBCD-0C25-4530-939C-DD2CACE66512}" type="pres">
      <dgm:prSet presAssocID="{B493CB03-8DE2-41D2-AFD4-FF956576CCB7}"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dgm:spPr>
    </dgm:pt>
    <dgm:pt modelId="{D4C26B22-0E89-498D-BD6B-A23316613CA6}" type="pres">
      <dgm:prSet presAssocID="{D1A30DB5-E027-4651-91A3-2D746AE2334A}" presName="sibTrans" presStyleLbl="sibTrans2D1" presStyleIdx="0" presStyleCnt="0"/>
      <dgm:spPr/>
    </dgm:pt>
    <dgm:pt modelId="{56915ADA-4167-4CDA-A7D8-79947475E374}" type="pres">
      <dgm:prSet presAssocID="{D139FF71-1F82-44AA-A1A1-4EB7624B82FD}" presName="compNode" presStyleCnt="0"/>
      <dgm:spPr/>
    </dgm:pt>
    <dgm:pt modelId="{9EAF5D74-2B1F-4691-A69C-449CFA1AAE8B}" type="pres">
      <dgm:prSet presAssocID="{D139FF71-1F82-44AA-A1A1-4EB7624B82FD}" presName="bkgdShape" presStyleLbl="node1" presStyleIdx="2" presStyleCnt="4"/>
      <dgm:spPr/>
    </dgm:pt>
    <dgm:pt modelId="{2B8FE74B-4B43-45B6-A382-FDF38C9186BA}" type="pres">
      <dgm:prSet presAssocID="{D139FF71-1F82-44AA-A1A1-4EB7624B82FD}" presName="nodeTx" presStyleLbl="node1" presStyleIdx="2" presStyleCnt="4">
        <dgm:presLayoutVars>
          <dgm:bulletEnabled val="1"/>
        </dgm:presLayoutVars>
      </dgm:prSet>
      <dgm:spPr/>
    </dgm:pt>
    <dgm:pt modelId="{19E12A47-F918-4BB8-AC25-D81E41261ABF}" type="pres">
      <dgm:prSet presAssocID="{D139FF71-1F82-44AA-A1A1-4EB7624B82FD}" presName="invisiNode" presStyleLbl="node1" presStyleIdx="2" presStyleCnt="4"/>
      <dgm:spPr/>
    </dgm:pt>
    <dgm:pt modelId="{EE3E1A3E-3472-41F3-9ACA-306B2DC71617}" type="pres">
      <dgm:prSet presAssocID="{D139FF71-1F82-44AA-A1A1-4EB7624B82F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CA2E9BAC-1FAE-46EF-A323-5B541526519C}" type="pres">
      <dgm:prSet presAssocID="{556322DD-0B00-4991-81C8-1EE8C64AD4F4}" presName="sibTrans" presStyleLbl="sibTrans2D1" presStyleIdx="0" presStyleCnt="0"/>
      <dgm:spPr/>
    </dgm:pt>
    <dgm:pt modelId="{F7687B84-CFAF-464D-BC2F-0126B08F9619}" type="pres">
      <dgm:prSet presAssocID="{31842F93-25FC-4D90-98E8-AFD35B63FDF3}" presName="compNode" presStyleCnt="0"/>
      <dgm:spPr/>
    </dgm:pt>
    <dgm:pt modelId="{664B416C-5CD3-4C78-AEAB-8DE3CB5D5163}" type="pres">
      <dgm:prSet presAssocID="{31842F93-25FC-4D90-98E8-AFD35B63FDF3}" presName="bkgdShape" presStyleLbl="node1" presStyleIdx="3" presStyleCnt="4"/>
      <dgm:spPr/>
    </dgm:pt>
    <dgm:pt modelId="{19D1CDE7-E756-43B6-93A1-1DAFA324DE04}" type="pres">
      <dgm:prSet presAssocID="{31842F93-25FC-4D90-98E8-AFD35B63FDF3}" presName="nodeTx" presStyleLbl="node1" presStyleIdx="3" presStyleCnt="4">
        <dgm:presLayoutVars>
          <dgm:bulletEnabled val="1"/>
        </dgm:presLayoutVars>
      </dgm:prSet>
      <dgm:spPr/>
    </dgm:pt>
    <dgm:pt modelId="{CE8051E9-B5B6-4F45-A345-DE7910424A42}" type="pres">
      <dgm:prSet presAssocID="{31842F93-25FC-4D90-98E8-AFD35B63FDF3}" presName="invisiNode" presStyleLbl="node1" presStyleIdx="3" presStyleCnt="4"/>
      <dgm:spPr/>
    </dgm:pt>
    <dgm:pt modelId="{BA66E54B-CD12-4DB0-BF30-80B646E712F1}" type="pres">
      <dgm:prSet presAssocID="{31842F93-25FC-4D90-98E8-AFD35B63FDF3}"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8000" r="-18000"/>
          </a:stretch>
        </a:blipFill>
      </dgm:spPr>
    </dgm:pt>
  </dgm:ptLst>
  <dgm:cxnLst>
    <dgm:cxn modelId="{072B2C0B-9045-47EA-A1E3-BD008D3A8E21}" type="presOf" srcId="{D1A30DB5-E027-4651-91A3-2D746AE2334A}" destId="{D4C26B22-0E89-498D-BD6B-A23316613CA6}" srcOrd="0" destOrd="0" presId="urn:microsoft.com/office/officeart/2005/8/layout/hList7"/>
    <dgm:cxn modelId="{643EF80B-671C-4EBE-91CB-DEE3BF586F66}" srcId="{D324DF9C-3F5C-435D-B527-49E621A20EBD}" destId="{31842F93-25FC-4D90-98E8-AFD35B63FDF3}" srcOrd="3" destOrd="0" parTransId="{4B588EA2-B1CE-4CD1-9F07-80C3DF7D8AC0}" sibTransId="{2445AC1A-50F5-491B-991C-31332F879B7C}"/>
    <dgm:cxn modelId="{96564B0C-9A84-48D5-9523-DA5065A0FC60}" type="presOf" srcId="{D324DF9C-3F5C-435D-B527-49E621A20EBD}" destId="{5C601E66-731D-47D7-A43B-CC286F4D76A3}" srcOrd="0" destOrd="0" presId="urn:microsoft.com/office/officeart/2005/8/layout/hList7"/>
    <dgm:cxn modelId="{4F777217-1422-461E-AE46-B53DBAA8C405}" type="presOf" srcId="{DD74CD1B-4C45-4307-880D-C1C5679519BA}" destId="{D4E64955-D76B-4FF8-93F1-21554D6D8F3D}" srcOrd="0" destOrd="0" presId="urn:microsoft.com/office/officeart/2005/8/layout/hList7"/>
    <dgm:cxn modelId="{16CD991E-7511-4EF9-B3FE-3A6AD1A0B643}" srcId="{D324DF9C-3F5C-435D-B527-49E621A20EBD}" destId="{DD74CD1B-4C45-4307-880D-C1C5679519BA}" srcOrd="0" destOrd="0" parTransId="{DE02A218-E2A3-4C08-84C3-E42BEA635C7E}" sibTransId="{1B9601A5-5961-4E77-BFBC-41A86181517D}"/>
    <dgm:cxn modelId="{595BC41E-337F-4F7E-89D4-DC906A3F9A41}" type="presOf" srcId="{31842F93-25FC-4D90-98E8-AFD35B63FDF3}" destId="{19D1CDE7-E756-43B6-93A1-1DAFA324DE04}" srcOrd="1" destOrd="0" presId="urn:microsoft.com/office/officeart/2005/8/layout/hList7"/>
    <dgm:cxn modelId="{2DF8EF35-E97B-439F-BF47-2B4A88CD1263}" type="presOf" srcId="{D139FF71-1F82-44AA-A1A1-4EB7624B82FD}" destId="{2B8FE74B-4B43-45B6-A382-FDF38C9186BA}" srcOrd="1" destOrd="0" presId="urn:microsoft.com/office/officeart/2005/8/layout/hList7"/>
    <dgm:cxn modelId="{B49F9F37-923B-43A3-8E96-030BF534BE6B}" type="presOf" srcId="{B493CB03-8DE2-41D2-AFD4-FF956576CCB7}" destId="{FDE327ED-7856-49E1-9C21-B81E11B3076F}" srcOrd="1" destOrd="0" presId="urn:microsoft.com/office/officeart/2005/8/layout/hList7"/>
    <dgm:cxn modelId="{9A8E3461-0D09-4D7D-BD10-9ACF4ADCEBA8}" type="presOf" srcId="{D139FF71-1F82-44AA-A1A1-4EB7624B82FD}" destId="{9EAF5D74-2B1F-4691-A69C-449CFA1AAE8B}" srcOrd="0" destOrd="0" presId="urn:microsoft.com/office/officeart/2005/8/layout/hList7"/>
    <dgm:cxn modelId="{CC78F478-D8D9-4F76-BFEF-C398ECCB2C9F}" srcId="{D324DF9C-3F5C-435D-B527-49E621A20EBD}" destId="{B493CB03-8DE2-41D2-AFD4-FF956576CCB7}" srcOrd="1" destOrd="0" parTransId="{80477E56-5662-41C6-8262-A5AB054E11FF}" sibTransId="{D1A30DB5-E027-4651-91A3-2D746AE2334A}"/>
    <dgm:cxn modelId="{5A59688A-EA72-421C-8660-B858E3B63F49}" type="presOf" srcId="{DD74CD1B-4C45-4307-880D-C1C5679519BA}" destId="{A8C36A88-0498-41D8-B11E-A1435C34895D}" srcOrd="1" destOrd="0" presId="urn:microsoft.com/office/officeart/2005/8/layout/hList7"/>
    <dgm:cxn modelId="{FE0BF7A3-8A4B-4A0A-84F0-04DAD9FF8301}" type="presOf" srcId="{1B9601A5-5961-4E77-BFBC-41A86181517D}" destId="{9C308B1D-239F-46D2-8842-25680C409E39}" srcOrd="0" destOrd="0" presId="urn:microsoft.com/office/officeart/2005/8/layout/hList7"/>
    <dgm:cxn modelId="{D14969AF-3716-47E7-8E42-4BFC0C46E14E}" type="presOf" srcId="{31842F93-25FC-4D90-98E8-AFD35B63FDF3}" destId="{664B416C-5CD3-4C78-AEAB-8DE3CB5D5163}" srcOrd="0" destOrd="0" presId="urn:microsoft.com/office/officeart/2005/8/layout/hList7"/>
    <dgm:cxn modelId="{FF2354B9-7E5C-47DE-A7AA-BC85A9F86091}" type="presOf" srcId="{556322DD-0B00-4991-81C8-1EE8C64AD4F4}" destId="{CA2E9BAC-1FAE-46EF-A323-5B541526519C}" srcOrd="0" destOrd="0" presId="urn:microsoft.com/office/officeart/2005/8/layout/hList7"/>
    <dgm:cxn modelId="{2F1B71DB-9576-4083-A116-BCC94E7DA193}" srcId="{D324DF9C-3F5C-435D-B527-49E621A20EBD}" destId="{D139FF71-1F82-44AA-A1A1-4EB7624B82FD}" srcOrd="2" destOrd="0" parTransId="{19C96558-B267-411D-AA21-FE0AE633A418}" sibTransId="{556322DD-0B00-4991-81C8-1EE8C64AD4F4}"/>
    <dgm:cxn modelId="{4949BAEE-71E9-4904-8DE2-BC9A56869C7D}" type="presOf" srcId="{B493CB03-8DE2-41D2-AFD4-FF956576CCB7}" destId="{655745D3-7105-4B74-ACAE-64C9C53CD53F}" srcOrd="0" destOrd="0" presId="urn:microsoft.com/office/officeart/2005/8/layout/hList7"/>
    <dgm:cxn modelId="{41FD3F84-785E-4A66-BF89-F4B9CE1A7B07}" type="presParOf" srcId="{5C601E66-731D-47D7-A43B-CC286F4D76A3}" destId="{F440B8F3-5C13-4685-AB2E-2EA94206590A}" srcOrd="0" destOrd="0" presId="urn:microsoft.com/office/officeart/2005/8/layout/hList7"/>
    <dgm:cxn modelId="{F7B260E9-4282-41C6-95CC-E3DFD81CB02F}" type="presParOf" srcId="{5C601E66-731D-47D7-A43B-CC286F4D76A3}" destId="{AAADD8AE-70DB-4E04-A53E-F37CC3113F9B}" srcOrd="1" destOrd="0" presId="urn:microsoft.com/office/officeart/2005/8/layout/hList7"/>
    <dgm:cxn modelId="{3C15D383-A392-4E7F-B27A-DBA21242995F}" type="presParOf" srcId="{AAADD8AE-70DB-4E04-A53E-F37CC3113F9B}" destId="{E8BD29B9-1F58-467E-8B83-20424D22AF0E}" srcOrd="0" destOrd="0" presId="urn:microsoft.com/office/officeart/2005/8/layout/hList7"/>
    <dgm:cxn modelId="{4DD51355-11A3-4791-85C4-68AE5748C726}" type="presParOf" srcId="{E8BD29B9-1F58-467E-8B83-20424D22AF0E}" destId="{D4E64955-D76B-4FF8-93F1-21554D6D8F3D}" srcOrd="0" destOrd="0" presId="urn:microsoft.com/office/officeart/2005/8/layout/hList7"/>
    <dgm:cxn modelId="{6DC434B0-4287-4729-9440-0A4319523F76}" type="presParOf" srcId="{E8BD29B9-1F58-467E-8B83-20424D22AF0E}" destId="{A8C36A88-0498-41D8-B11E-A1435C34895D}" srcOrd="1" destOrd="0" presId="urn:microsoft.com/office/officeart/2005/8/layout/hList7"/>
    <dgm:cxn modelId="{CDB34A99-4C97-4E71-804B-C6194649B87F}" type="presParOf" srcId="{E8BD29B9-1F58-467E-8B83-20424D22AF0E}" destId="{3960C9E1-E487-467A-A986-42C510AF4F68}" srcOrd="2" destOrd="0" presId="urn:microsoft.com/office/officeart/2005/8/layout/hList7"/>
    <dgm:cxn modelId="{EDC7E4AE-74B4-4423-B6A8-6F7646D2BEC2}" type="presParOf" srcId="{E8BD29B9-1F58-467E-8B83-20424D22AF0E}" destId="{1FAAD628-A611-46D1-A82D-E747FDA19DC0}" srcOrd="3" destOrd="0" presId="urn:microsoft.com/office/officeart/2005/8/layout/hList7"/>
    <dgm:cxn modelId="{1E2F59FD-653E-437E-8C83-DCD5813EFDDE}" type="presParOf" srcId="{AAADD8AE-70DB-4E04-A53E-F37CC3113F9B}" destId="{9C308B1D-239F-46D2-8842-25680C409E39}" srcOrd="1" destOrd="0" presId="urn:microsoft.com/office/officeart/2005/8/layout/hList7"/>
    <dgm:cxn modelId="{ED707F60-C9C0-4DA5-9FA7-2BAD6B282AC7}" type="presParOf" srcId="{AAADD8AE-70DB-4E04-A53E-F37CC3113F9B}" destId="{07A9D505-4328-49DB-B8EE-14CD6D3020D7}" srcOrd="2" destOrd="0" presId="urn:microsoft.com/office/officeart/2005/8/layout/hList7"/>
    <dgm:cxn modelId="{62204E98-2B36-48D6-9098-5B971C361E0C}" type="presParOf" srcId="{07A9D505-4328-49DB-B8EE-14CD6D3020D7}" destId="{655745D3-7105-4B74-ACAE-64C9C53CD53F}" srcOrd="0" destOrd="0" presId="urn:microsoft.com/office/officeart/2005/8/layout/hList7"/>
    <dgm:cxn modelId="{62087203-AC39-4E87-9312-B0BFC85E5B66}" type="presParOf" srcId="{07A9D505-4328-49DB-B8EE-14CD6D3020D7}" destId="{FDE327ED-7856-49E1-9C21-B81E11B3076F}" srcOrd="1" destOrd="0" presId="urn:microsoft.com/office/officeart/2005/8/layout/hList7"/>
    <dgm:cxn modelId="{A6BF6983-196B-4F95-80A0-23054A890717}" type="presParOf" srcId="{07A9D505-4328-49DB-B8EE-14CD6D3020D7}" destId="{212759E2-EF96-4C8D-AFB2-13FF524E8B49}" srcOrd="2" destOrd="0" presId="urn:microsoft.com/office/officeart/2005/8/layout/hList7"/>
    <dgm:cxn modelId="{8F608EFB-4D08-4284-9F9C-BF2EC616C1FA}" type="presParOf" srcId="{07A9D505-4328-49DB-B8EE-14CD6D3020D7}" destId="{2C98BBCD-0C25-4530-939C-DD2CACE66512}" srcOrd="3" destOrd="0" presId="urn:microsoft.com/office/officeart/2005/8/layout/hList7"/>
    <dgm:cxn modelId="{157EB3F7-C95D-4CC3-923C-3F4DB008350B}" type="presParOf" srcId="{AAADD8AE-70DB-4E04-A53E-F37CC3113F9B}" destId="{D4C26B22-0E89-498D-BD6B-A23316613CA6}" srcOrd="3" destOrd="0" presId="urn:microsoft.com/office/officeart/2005/8/layout/hList7"/>
    <dgm:cxn modelId="{658DD040-9A8E-4F8A-8375-CDCFA48E273A}" type="presParOf" srcId="{AAADD8AE-70DB-4E04-A53E-F37CC3113F9B}" destId="{56915ADA-4167-4CDA-A7D8-79947475E374}" srcOrd="4" destOrd="0" presId="urn:microsoft.com/office/officeart/2005/8/layout/hList7"/>
    <dgm:cxn modelId="{218409AC-6C1E-4741-9019-D1A48A7096AF}" type="presParOf" srcId="{56915ADA-4167-4CDA-A7D8-79947475E374}" destId="{9EAF5D74-2B1F-4691-A69C-449CFA1AAE8B}" srcOrd="0" destOrd="0" presId="urn:microsoft.com/office/officeart/2005/8/layout/hList7"/>
    <dgm:cxn modelId="{F865B0F2-ED2D-4414-A650-A72236DD7521}" type="presParOf" srcId="{56915ADA-4167-4CDA-A7D8-79947475E374}" destId="{2B8FE74B-4B43-45B6-A382-FDF38C9186BA}" srcOrd="1" destOrd="0" presId="urn:microsoft.com/office/officeart/2005/8/layout/hList7"/>
    <dgm:cxn modelId="{A38B64EB-9555-49D0-95FB-7AAB172FCECD}" type="presParOf" srcId="{56915ADA-4167-4CDA-A7D8-79947475E374}" destId="{19E12A47-F918-4BB8-AC25-D81E41261ABF}" srcOrd="2" destOrd="0" presId="urn:microsoft.com/office/officeart/2005/8/layout/hList7"/>
    <dgm:cxn modelId="{46BB95BC-EEDB-4238-99C6-351F45832A6C}" type="presParOf" srcId="{56915ADA-4167-4CDA-A7D8-79947475E374}" destId="{EE3E1A3E-3472-41F3-9ACA-306B2DC71617}" srcOrd="3" destOrd="0" presId="urn:microsoft.com/office/officeart/2005/8/layout/hList7"/>
    <dgm:cxn modelId="{6C4693B9-DBE5-43C5-8351-90866EACAF2A}" type="presParOf" srcId="{AAADD8AE-70DB-4E04-A53E-F37CC3113F9B}" destId="{CA2E9BAC-1FAE-46EF-A323-5B541526519C}" srcOrd="5" destOrd="0" presId="urn:microsoft.com/office/officeart/2005/8/layout/hList7"/>
    <dgm:cxn modelId="{D680E0D2-9681-46D1-B88B-0336DCF320A3}" type="presParOf" srcId="{AAADD8AE-70DB-4E04-A53E-F37CC3113F9B}" destId="{F7687B84-CFAF-464D-BC2F-0126B08F9619}" srcOrd="6" destOrd="0" presId="urn:microsoft.com/office/officeart/2005/8/layout/hList7"/>
    <dgm:cxn modelId="{92F0E9B5-FE94-4E76-889C-BD9C57F625C3}" type="presParOf" srcId="{F7687B84-CFAF-464D-BC2F-0126B08F9619}" destId="{664B416C-5CD3-4C78-AEAB-8DE3CB5D5163}" srcOrd="0" destOrd="0" presId="urn:microsoft.com/office/officeart/2005/8/layout/hList7"/>
    <dgm:cxn modelId="{8DF22EB5-8ED9-4EA1-B75B-68746DECD4A8}" type="presParOf" srcId="{F7687B84-CFAF-464D-BC2F-0126B08F9619}" destId="{19D1CDE7-E756-43B6-93A1-1DAFA324DE04}" srcOrd="1" destOrd="0" presId="urn:microsoft.com/office/officeart/2005/8/layout/hList7"/>
    <dgm:cxn modelId="{D9EB974A-06BC-4395-BD2D-8C5E8E6E1B22}" type="presParOf" srcId="{F7687B84-CFAF-464D-BC2F-0126B08F9619}" destId="{CE8051E9-B5B6-4F45-A345-DE7910424A42}" srcOrd="2" destOrd="0" presId="urn:microsoft.com/office/officeart/2005/8/layout/hList7"/>
    <dgm:cxn modelId="{25E29B3B-72E0-430F-88F7-6B0A8026EAD8}" type="presParOf" srcId="{F7687B84-CFAF-464D-BC2F-0126B08F9619}" destId="{BA66E54B-CD12-4DB0-BF30-80B646E712F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69512A6-AFAA-4EE5-8E5D-E06D5017260F}" type="doc">
      <dgm:prSet loTypeId="urn:microsoft.com/office/officeart/2005/8/layout/hList7" loCatId="list" qsTypeId="urn:microsoft.com/office/officeart/2005/8/quickstyle/simple3" qsCatId="simple" csTypeId="urn:microsoft.com/office/officeart/2005/8/colors/colorful4" csCatId="colorful" phldr="1"/>
      <dgm:spPr/>
      <dgm:t>
        <a:bodyPr/>
        <a:lstStyle/>
        <a:p>
          <a:endParaRPr lang="tr-TR"/>
        </a:p>
      </dgm:t>
    </dgm:pt>
    <dgm:pt modelId="{A78BB289-E330-4A2E-8D4B-D680EAB023E9}">
      <dgm:prSet/>
      <dgm:spPr/>
      <dgm:t>
        <a:bodyPr/>
        <a:lstStyle/>
        <a:p>
          <a:pPr rtl="0"/>
          <a:r>
            <a:rPr lang="tr-TR" dirty="0"/>
            <a:t>Bireylerin yağ tüketimlerini azaltmak için besin hazırlama ve pişirme yöntemlerine dikkat etmeleri konusunda uyarılar yapılmalı, yağda kızartma yerine haşlama ızgara veya fırında pişirme yöntemlerini tercih etmeleri gerektiği anlatılmalıdır.</a:t>
          </a:r>
        </a:p>
      </dgm:t>
    </dgm:pt>
    <dgm:pt modelId="{734C830C-C98E-427A-926C-ADF2C5C116AE}" type="parTrans" cxnId="{38B88B53-DE05-4827-A97F-5DDC4699B776}">
      <dgm:prSet/>
      <dgm:spPr/>
      <dgm:t>
        <a:bodyPr/>
        <a:lstStyle/>
        <a:p>
          <a:endParaRPr lang="tr-TR"/>
        </a:p>
      </dgm:t>
    </dgm:pt>
    <dgm:pt modelId="{E2EC2A07-5F19-427D-B517-66CA1BC76B67}" type="sibTrans" cxnId="{38B88B53-DE05-4827-A97F-5DDC4699B776}">
      <dgm:prSet/>
      <dgm:spPr/>
      <dgm:t>
        <a:bodyPr/>
        <a:lstStyle/>
        <a:p>
          <a:endParaRPr lang="tr-TR"/>
        </a:p>
      </dgm:t>
    </dgm:pt>
    <dgm:pt modelId="{C6A959C9-3D19-4F44-9EF5-830F19118BD1}">
      <dgm:prSet/>
      <dgm:spPr/>
      <dgm:t>
        <a:bodyPr/>
        <a:lstStyle/>
        <a:p>
          <a:pPr rtl="0"/>
          <a:r>
            <a:rPr lang="tr-TR" dirty="0"/>
            <a:t>Bireylere dışarda yenilen öğünlerde enerji alımını kontrol etmek için porsiyon miktarına dikkat edilmesi ve </a:t>
          </a:r>
          <a:r>
            <a:rPr lang="tr-TR" dirty="0" err="1"/>
            <a:t>fast-food</a:t>
          </a:r>
          <a:r>
            <a:rPr lang="tr-TR" dirty="0"/>
            <a:t> besinlerin tüketiminin sınırlandırılması konusunda uyarılar yapılmalıdır. </a:t>
          </a:r>
        </a:p>
      </dgm:t>
    </dgm:pt>
    <dgm:pt modelId="{1C086F4D-D345-47BE-B257-CED34FC9DEE7}" type="parTrans" cxnId="{E2F4C302-4942-44B9-89A6-297FF9680021}">
      <dgm:prSet/>
      <dgm:spPr/>
      <dgm:t>
        <a:bodyPr/>
        <a:lstStyle/>
        <a:p>
          <a:endParaRPr lang="tr-TR"/>
        </a:p>
      </dgm:t>
    </dgm:pt>
    <dgm:pt modelId="{3C6BA281-EA3B-40C5-B80A-BA4E7184B8F6}" type="sibTrans" cxnId="{E2F4C302-4942-44B9-89A6-297FF9680021}">
      <dgm:prSet/>
      <dgm:spPr/>
      <dgm:t>
        <a:bodyPr/>
        <a:lstStyle/>
        <a:p>
          <a:endParaRPr lang="tr-TR"/>
        </a:p>
      </dgm:t>
    </dgm:pt>
    <dgm:pt modelId="{35021C17-9B56-4E4A-AD2F-D5C6ED31B4A1}">
      <dgm:prSet/>
      <dgm:spPr/>
      <dgm:t>
        <a:bodyPr/>
        <a:lstStyle/>
        <a:p>
          <a:pPr rtl="0"/>
          <a:r>
            <a:rPr lang="tr-TR" dirty="0"/>
            <a:t>Bireylere düzenli fiziksel aktivite yapmaları ve gün boyu aktif olmaları konusunda bilgi verilmelidir.</a:t>
          </a:r>
        </a:p>
      </dgm:t>
    </dgm:pt>
    <dgm:pt modelId="{CB446435-3173-4B42-A871-45273EC1CFBB}" type="parTrans" cxnId="{DB21E6D4-D399-4715-A81D-E451AC209FFF}">
      <dgm:prSet/>
      <dgm:spPr/>
      <dgm:t>
        <a:bodyPr/>
        <a:lstStyle/>
        <a:p>
          <a:endParaRPr lang="tr-TR"/>
        </a:p>
      </dgm:t>
    </dgm:pt>
    <dgm:pt modelId="{F9F7AD9E-E984-4634-958F-CE28AA45080B}" type="sibTrans" cxnId="{DB21E6D4-D399-4715-A81D-E451AC209FFF}">
      <dgm:prSet/>
      <dgm:spPr/>
      <dgm:t>
        <a:bodyPr/>
        <a:lstStyle/>
        <a:p>
          <a:endParaRPr lang="tr-TR"/>
        </a:p>
      </dgm:t>
    </dgm:pt>
    <dgm:pt modelId="{B2ADAC13-D84A-457A-85B0-0D070C58C72B}" type="pres">
      <dgm:prSet presAssocID="{E69512A6-AFAA-4EE5-8E5D-E06D5017260F}" presName="Name0" presStyleCnt="0">
        <dgm:presLayoutVars>
          <dgm:dir/>
          <dgm:resizeHandles val="exact"/>
        </dgm:presLayoutVars>
      </dgm:prSet>
      <dgm:spPr/>
    </dgm:pt>
    <dgm:pt modelId="{08AF57F3-2591-47AC-A3B9-B5F203D92146}" type="pres">
      <dgm:prSet presAssocID="{E69512A6-AFAA-4EE5-8E5D-E06D5017260F}" presName="fgShape" presStyleLbl="fgShp" presStyleIdx="0" presStyleCnt="1"/>
      <dgm:spPr/>
    </dgm:pt>
    <dgm:pt modelId="{4D7F50A9-4D77-4A12-A1C7-481DEB1C00CF}" type="pres">
      <dgm:prSet presAssocID="{E69512A6-AFAA-4EE5-8E5D-E06D5017260F}" presName="linComp" presStyleCnt="0"/>
      <dgm:spPr/>
    </dgm:pt>
    <dgm:pt modelId="{AE3F05DA-6F7C-4672-99BF-222B35293954}" type="pres">
      <dgm:prSet presAssocID="{A78BB289-E330-4A2E-8D4B-D680EAB023E9}" presName="compNode" presStyleCnt="0"/>
      <dgm:spPr/>
    </dgm:pt>
    <dgm:pt modelId="{1F29843C-E42D-451C-9745-463579598F2E}" type="pres">
      <dgm:prSet presAssocID="{A78BB289-E330-4A2E-8D4B-D680EAB023E9}" presName="bkgdShape" presStyleLbl="node1" presStyleIdx="0" presStyleCnt="3"/>
      <dgm:spPr/>
    </dgm:pt>
    <dgm:pt modelId="{349C4CB6-0307-44A5-98EC-7735968BD0DC}" type="pres">
      <dgm:prSet presAssocID="{A78BB289-E330-4A2E-8D4B-D680EAB023E9}" presName="nodeTx" presStyleLbl="node1" presStyleIdx="0" presStyleCnt="3">
        <dgm:presLayoutVars>
          <dgm:bulletEnabled val="1"/>
        </dgm:presLayoutVars>
      </dgm:prSet>
      <dgm:spPr/>
    </dgm:pt>
    <dgm:pt modelId="{043F491C-108E-409E-BD2F-5B8EF1009719}" type="pres">
      <dgm:prSet presAssocID="{A78BB289-E330-4A2E-8D4B-D680EAB023E9}" presName="invisiNode" presStyleLbl="node1" presStyleIdx="0" presStyleCnt="3"/>
      <dgm:spPr/>
    </dgm:pt>
    <dgm:pt modelId="{C72E7D69-8BA6-4E68-B757-CDE6DFFBFDD9}" type="pres">
      <dgm:prSet presAssocID="{A78BB289-E330-4A2E-8D4B-D680EAB023E9}"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F29B2BC-5E3F-4DF0-8A10-F99404488933}" type="pres">
      <dgm:prSet presAssocID="{E2EC2A07-5F19-427D-B517-66CA1BC76B67}" presName="sibTrans" presStyleLbl="sibTrans2D1" presStyleIdx="0" presStyleCnt="0"/>
      <dgm:spPr/>
    </dgm:pt>
    <dgm:pt modelId="{5F44744C-A41C-4A24-8A71-595F19C46CF2}" type="pres">
      <dgm:prSet presAssocID="{C6A959C9-3D19-4F44-9EF5-830F19118BD1}" presName="compNode" presStyleCnt="0"/>
      <dgm:spPr/>
    </dgm:pt>
    <dgm:pt modelId="{9D883623-23A6-4C8A-A9DC-6EB86E4AF222}" type="pres">
      <dgm:prSet presAssocID="{C6A959C9-3D19-4F44-9EF5-830F19118BD1}" presName="bkgdShape" presStyleLbl="node1" presStyleIdx="1" presStyleCnt="3"/>
      <dgm:spPr/>
    </dgm:pt>
    <dgm:pt modelId="{10B3A4A0-C980-4E23-8C9B-327D1470B221}" type="pres">
      <dgm:prSet presAssocID="{C6A959C9-3D19-4F44-9EF5-830F19118BD1}" presName="nodeTx" presStyleLbl="node1" presStyleIdx="1" presStyleCnt="3">
        <dgm:presLayoutVars>
          <dgm:bulletEnabled val="1"/>
        </dgm:presLayoutVars>
      </dgm:prSet>
      <dgm:spPr/>
    </dgm:pt>
    <dgm:pt modelId="{DECF070B-616E-468E-B070-4BA9FE9E9138}" type="pres">
      <dgm:prSet presAssocID="{C6A959C9-3D19-4F44-9EF5-830F19118BD1}" presName="invisiNode" presStyleLbl="node1" presStyleIdx="1" presStyleCnt="3"/>
      <dgm:spPr/>
    </dgm:pt>
    <dgm:pt modelId="{98C32268-3AF7-4033-B8AD-525A0DB13A3E}" type="pres">
      <dgm:prSet presAssocID="{C6A959C9-3D19-4F44-9EF5-830F19118BD1}"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9710A4B0-83D2-473E-9B3B-F13D604DFB41}" type="pres">
      <dgm:prSet presAssocID="{3C6BA281-EA3B-40C5-B80A-BA4E7184B8F6}" presName="sibTrans" presStyleLbl="sibTrans2D1" presStyleIdx="0" presStyleCnt="0"/>
      <dgm:spPr/>
    </dgm:pt>
    <dgm:pt modelId="{03695FF4-C595-4A72-B489-093F9301A71F}" type="pres">
      <dgm:prSet presAssocID="{35021C17-9B56-4E4A-AD2F-D5C6ED31B4A1}" presName="compNode" presStyleCnt="0"/>
      <dgm:spPr/>
    </dgm:pt>
    <dgm:pt modelId="{5B80659E-9E72-417C-AAA1-343898FBF065}" type="pres">
      <dgm:prSet presAssocID="{35021C17-9B56-4E4A-AD2F-D5C6ED31B4A1}" presName="bkgdShape" presStyleLbl="node1" presStyleIdx="2" presStyleCnt="3"/>
      <dgm:spPr/>
    </dgm:pt>
    <dgm:pt modelId="{3D79AC92-3DE2-46BF-A460-012F97B4C57F}" type="pres">
      <dgm:prSet presAssocID="{35021C17-9B56-4E4A-AD2F-D5C6ED31B4A1}" presName="nodeTx" presStyleLbl="node1" presStyleIdx="2" presStyleCnt="3">
        <dgm:presLayoutVars>
          <dgm:bulletEnabled val="1"/>
        </dgm:presLayoutVars>
      </dgm:prSet>
      <dgm:spPr/>
    </dgm:pt>
    <dgm:pt modelId="{0D879D2D-41BA-452D-917C-02C1E26566D4}" type="pres">
      <dgm:prSet presAssocID="{35021C17-9B56-4E4A-AD2F-D5C6ED31B4A1}" presName="invisiNode" presStyleLbl="node1" presStyleIdx="2" presStyleCnt="3"/>
      <dgm:spPr/>
    </dgm:pt>
    <dgm:pt modelId="{E8FCE477-09F5-4148-80B0-3F9286821F44}" type="pres">
      <dgm:prSet presAssocID="{35021C17-9B56-4E4A-AD2F-D5C6ED31B4A1}"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45000" r="-45000"/>
          </a:stretch>
        </a:blipFill>
      </dgm:spPr>
    </dgm:pt>
  </dgm:ptLst>
  <dgm:cxnLst>
    <dgm:cxn modelId="{E2F4C302-4942-44B9-89A6-297FF9680021}" srcId="{E69512A6-AFAA-4EE5-8E5D-E06D5017260F}" destId="{C6A959C9-3D19-4F44-9EF5-830F19118BD1}" srcOrd="1" destOrd="0" parTransId="{1C086F4D-D345-47BE-B257-CED34FC9DEE7}" sibTransId="{3C6BA281-EA3B-40C5-B80A-BA4E7184B8F6}"/>
    <dgm:cxn modelId="{2E80F05C-5A13-4C4E-946A-82A489412C7F}" type="presOf" srcId="{3C6BA281-EA3B-40C5-B80A-BA4E7184B8F6}" destId="{9710A4B0-83D2-473E-9B3B-F13D604DFB41}" srcOrd="0" destOrd="0" presId="urn:microsoft.com/office/officeart/2005/8/layout/hList7"/>
    <dgm:cxn modelId="{576B326D-EC55-49A8-AFBF-778511C79AE7}" type="presOf" srcId="{E2EC2A07-5F19-427D-B517-66CA1BC76B67}" destId="{5F29B2BC-5E3F-4DF0-8A10-F99404488933}" srcOrd="0" destOrd="0" presId="urn:microsoft.com/office/officeart/2005/8/layout/hList7"/>
    <dgm:cxn modelId="{38B88B53-DE05-4827-A97F-5DDC4699B776}" srcId="{E69512A6-AFAA-4EE5-8E5D-E06D5017260F}" destId="{A78BB289-E330-4A2E-8D4B-D680EAB023E9}" srcOrd="0" destOrd="0" parTransId="{734C830C-C98E-427A-926C-ADF2C5C116AE}" sibTransId="{E2EC2A07-5F19-427D-B517-66CA1BC76B67}"/>
    <dgm:cxn modelId="{C1358F91-30EE-4FAD-886C-B81CDB9342DA}" type="presOf" srcId="{E69512A6-AFAA-4EE5-8E5D-E06D5017260F}" destId="{B2ADAC13-D84A-457A-85B0-0D070C58C72B}" srcOrd="0" destOrd="0" presId="urn:microsoft.com/office/officeart/2005/8/layout/hList7"/>
    <dgm:cxn modelId="{415E68AE-03BF-405B-8F27-2C7799056079}" type="presOf" srcId="{35021C17-9B56-4E4A-AD2F-D5C6ED31B4A1}" destId="{3D79AC92-3DE2-46BF-A460-012F97B4C57F}" srcOrd="1" destOrd="0" presId="urn:microsoft.com/office/officeart/2005/8/layout/hList7"/>
    <dgm:cxn modelId="{7F720FC1-8F8B-458A-95BF-F3DDAAEFB21F}" type="presOf" srcId="{C6A959C9-3D19-4F44-9EF5-830F19118BD1}" destId="{10B3A4A0-C980-4E23-8C9B-327D1470B221}" srcOrd="1" destOrd="0" presId="urn:microsoft.com/office/officeart/2005/8/layout/hList7"/>
    <dgm:cxn modelId="{068434C7-E08E-4F77-BF50-8AC1E41A220A}" type="presOf" srcId="{C6A959C9-3D19-4F44-9EF5-830F19118BD1}" destId="{9D883623-23A6-4C8A-A9DC-6EB86E4AF222}" srcOrd="0" destOrd="0" presId="urn:microsoft.com/office/officeart/2005/8/layout/hList7"/>
    <dgm:cxn modelId="{8F2FF4D0-A5C1-4AC5-A44E-309016918F40}" type="presOf" srcId="{A78BB289-E330-4A2E-8D4B-D680EAB023E9}" destId="{349C4CB6-0307-44A5-98EC-7735968BD0DC}" srcOrd="1" destOrd="0" presId="urn:microsoft.com/office/officeart/2005/8/layout/hList7"/>
    <dgm:cxn modelId="{DB21E6D4-D399-4715-A81D-E451AC209FFF}" srcId="{E69512A6-AFAA-4EE5-8E5D-E06D5017260F}" destId="{35021C17-9B56-4E4A-AD2F-D5C6ED31B4A1}" srcOrd="2" destOrd="0" parTransId="{CB446435-3173-4B42-A871-45273EC1CFBB}" sibTransId="{F9F7AD9E-E984-4634-958F-CE28AA45080B}"/>
    <dgm:cxn modelId="{1386BCF4-70F4-40FB-8281-3EA814E324E8}" type="presOf" srcId="{35021C17-9B56-4E4A-AD2F-D5C6ED31B4A1}" destId="{5B80659E-9E72-417C-AAA1-343898FBF065}" srcOrd="0" destOrd="0" presId="urn:microsoft.com/office/officeart/2005/8/layout/hList7"/>
    <dgm:cxn modelId="{F9ECDAF9-0F2D-4C03-ACC1-EA6D39C9194C}" type="presOf" srcId="{A78BB289-E330-4A2E-8D4B-D680EAB023E9}" destId="{1F29843C-E42D-451C-9745-463579598F2E}" srcOrd="0" destOrd="0" presId="urn:microsoft.com/office/officeart/2005/8/layout/hList7"/>
    <dgm:cxn modelId="{48901F05-206B-4A80-B358-58B8253CB1FB}" type="presParOf" srcId="{B2ADAC13-D84A-457A-85B0-0D070C58C72B}" destId="{08AF57F3-2591-47AC-A3B9-B5F203D92146}" srcOrd="0" destOrd="0" presId="urn:microsoft.com/office/officeart/2005/8/layout/hList7"/>
    <dgm:cxn modelId="{91FF94A2-EA2D-4E02-B7E1-A573C2275AE4}" type="presParOf" srcId="{B2ADAC13-D84A-457A-85B0-0D070C58C72B}" destId="{4D7F50A9-4D77-4A12-A1C7-481DEB1C00CF}" srcOrd="1" destOrd="0" presId="urn:microsoft.com/office/officeart/2005/8/layout/hList7"/>
    <dgm:cxn modelId="{719F40EE-679E-4224-A6E9-73E561BA7F66}" type="presParOf" srcId="{4D7F50A9-4D77-4A12-A1C7-481DEB1C00CF}" destId="{AE3F05DA-6F7C-4672-99BF-222B35293954}" srcOrd="0" destOrd="0" presId="urn:microsoft.com/office/officeart/2005/8/layout/hList7"/>
    <dgm:cxn modelId="{92FF86E9-FB14-4213-B8C6-5B5779CBB681}" type="presParOf" srcId="{AE3F05DA-6F7C-4672-99BF-222B35293954}" destId="{1F29843C-E42D-451C-9745-463579598F2E}" srcOrd="0" destOrd="0" presId="urn:microsoft.com/office/officeart/2005/8/layout/hList7"/>
    <dgm:cxn modelId="{67FF5095-F9B6-4C9E-9DAB-FC1A7727042D}" type="presParOf" srcId="{AE3F05DA-6F7C-4672-99BF-222B35293954}" destId="{349C4CB6-0307-44A5-98EC-7735968BD0DC}" srcOrd="1" destOrd="0" presId="urn:microsoft.com/office/officeart/2005/8/layout/hList7"/>
    <dgm:cxn modelId="{E32956E9-08F4-4CCF-A51C-3A777452D2D3}" type="presParOf" srcId="{AE3F05DA-6F7C-4672-99BF-222B35293954}" destId="{043F491C-108E-409E-BD2F-5B8EF1009719}" srcOrd="2" destOrd="0" presId="urn:microsoft.com/office/officeart/2005/8/layout/hList7"/>
    <dgm:cxn modelId="{80CE90FD-6C0D-44B7-9873-DE0C0DA83A0B}" type="presParOf" srcId="{AE3F05DA-6F7C-4672-99BF-222B35293954}" destId="{C72E7D69-8BA6-4E68-B757-CDE6DFFBFDD9}" srcOrd="3" destOrd="0" presId="urn:microsoft.com/office/officeart/2005/8/layout/hList7"/>
    <dgm:cxn modelId="{9EBEB863-4E39-48DE-A86B-64DE3BEE4A9F}" type="presParOf" srcId="{4D7F50A9-4D77-4A12-A1C7-481DEB1C00CF}" destId="{5F29B2BC-5E3F-4DF0-8A10-F99404488933}" srcOrd="1" destOrd="0" presId="urn:microsoft.com/office/officeart/2005/8/layout/hList7"/>
    <dgm:cxn modelId="{1DF6C4FF-7252-446F-B6AC-849C7552EF5C}" type="presParOf" srcId="{4D7F50A9-4D77-4A12-A1C7-481DEB1C00CF}" destId="{5F44744C-A41C-4A24-8A71-595F19C46CF2}" srcOrd="2" destOrd="0" presId="urn:microsoft.com/office/officeart/2005/8/layout/hList7"/>
    <dgm:cxn modelId="{8F2D2B47-0081-4AD4-85DB-73583CF227A8}" type="presParOf" srcId="{5F44744C-A41C-4A24-8A71-595F19C46CF2}" destId="{9D883623-23A6-4C8A-A9DC-6EB86E4AF222}" srcOrd="0" destOrd="0" presId="urn:microsoft.com/office/officeart/2005/8/layout/hList7"/>
    <dgm:cxn modelId="{E00D5B0D-40E6-4D93-9293-80722B7335DF}" type="presParOf" srcId="{5F44744C-A41C-4A24-8A71-595F19C46CF2}" destId="{10B3A4A0-C980-4E23-8C9B-327D1470B221}" srcOrd="1" destOrd="0" presId="urn:microsoft.com/office/officeart/2005/8/layout/hList7"/>
    <dgm:cxn modelId="{F1DD7C77-2DAA-448F-9D26-94BC3839462F}" type="presParOf" srcId="{5F44744C-A41C-4A24-8A71-595F19C46CF2}" destId="{DECF070B-616E-468E-B070-4BA9FE9E9138}" srcOrd="2" destOrd="0" presId="urn:microsoft.com/office/officeart/2005/8/layout/hList7"/>
    <dgm:cxn modelId="{2F87879D-E53F-4273-AE46-17429F70D4CD}" type="presParOf" srcId="{5F44744C-A41C-4A24-8A71-595F19C46CF2}" destId="{98C32268-3AF7-4033-B8AD-525A0DB13A3E}" srcOrd="3" destOrd="0" presId="urn:microsoft.com/office/officeart/2005/8/layout/hList7"/>
    <dgm:cxn modelId="{D22C468B-D347-46E4-A254-511394E1F3F2}" type="presParOf" srcId="{4D7F50A9-4D77-4A12-A1C7-481DEB1C00CF}" destId="{9710A4B0-83D2-473E-9B3B-F13D604DFB41}" srcOrd="3" destOrd="0" presId="urn:microsoft.com/office/officeart/2005/8/layout/hList7"/>
    <dgm:cxn modelId="{38C0E7F3-17CC-4B60-AD2A-8DA016A99E06}" type="presParOf" srcId="{4D7F50A9-4D77-4A12-A1C7-481DEB1C00CF}" destId="{03695FF4-C595-4A72-B489-093F9301A71F}" srcOrd="4" destOrd="0" presId="urn:microsoft.com/office/officeart/2005/8/layout/hList7"/>
    <dgm:cxn modelId="{82819F31-E668-485B-9094-D5CBA6F1B84A}" type="presParOf" srcId="{03695FF4-C595-4A72-B489-093F9301A71F}" destId="{5B80659E-9E72-417C-AAA1-343898FBF065}" srcOrd="0" destOrd="0" presId="urn:microsoft.com/office/officeart/2005/8/layout/hList7"/>
    <dgm:cxn modelId="{0106CBBA-BE92-4A24-AF37-9340E3FFCFC7}" type="presParOf" srcId="{03695FF4-C595-4A72-B489-093F9301A71F}" destId="{3D79AC92-3DE2-46BF-A460-012F97B4C57F}" srcOrd="1" destOrd="0" presId="urn:microsoft.com/office/officeart/2005/8/layout/hList7"/>
    <dgm:cxn modelId="{ABA16F3C-DAFB-4BCF-9758-ACD515F3B6B7}" type="presParOf" srcId="{03695FF4-C595-4A72-B489-093F9301A71F}" destId="{0D879D2D-41BA-452D-917C-02C1E26566D4}" srcOrd="2" destOrd="0" presId="urn:microsoft.com/office/officeart/2005/8/layout/hList7"/>
    <dgm:cxn modelId="{4FA242EA-3AC1-41BD-96F6-2C0BCD054123}" type="presParOf" srcId="{03695FF4-C595-4A72-B489-093F9301A71F}" destId="{E8FCE477-09F5-4148-80B0-3F9286821F4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26FB83-6082-4EEB-AD04-4DC7E403A6B3}" type="doc">
      <dgm:prSet loTypeId="urn:microsoft.com/office/officeart/2005/8/layout/radial1" loCatId="cycle" qsTypeId="urn:microsoft.com/office/officeart/2005/8/quickstyle/simple5" qsCatId="simple" csTypeId="urn:microsoft.com/office/officeart/2005/8/colors/colorful1" csCatId="colorful" phldr="1"/>
      <dgm:spPr/>
      <dgm:t>
        <a:bodyPr/>
        <a:lstStyle/>
        <a:p>
          <a:endParaRPr lang="tr-TR"/>
        </a:p>
      </dgm:t>
    </dgm:pt>
    <dgm:pt modelId="{A41CDBC0-8CF4-47F7-B9F9-43EBBFA4D00F}">
      <dgm:prSet phldrT="[Metin]" custT="1"/>
      <dgm:spPr/>
      <dgm:t>
        <a:bodyPr/>
        <a:lstStyle/>
        <a:p>
          <a:r>
            <a:rPr lang="tr-TR" sz="2000" b="1" dirty="0" err="1">
              <a:solidFill>
                <a:schemeClr val="tx1"/>
              </a:solidFill>
            </a:rPr>
            <a:t>Obezite</a:t>
          </a:r>
          <a:endParaRPr lang="tr-TR" sz="2000" b="1" dirty="0">
            <a:solidFill>
              <a:schemeClr val="tx1"/>
            </a:solidFill>
          </a:endParaRPr>
        </a:p>
      </dgm:t>
    </dgm:pt>
    <dgm:pt modelId="{CCE2E52C-53D7-4FFE-A866-FA78818E28DB}" type="parTrans" cxnId="{993F385C-1F01-490D-828B-9E6355F9D847}">
      <dgm:prSet/>
      <dgm:spPr/>
      <dgm:t>
        <a:bodyPr/>
        <a:lstStyle/>
        <a:p>
          <a:endParaRPr lang="tr-TR" sz="1800" b="1">
            <a:solidFill>
              <a:schemeClr val="tx1"/>
            </a:solidFill>
          </a:endParaRPr>
        </a:p>
      </dgm:t>
    </dgm:pt>
    <dgm:pt modelId="{A82937F4-CF46-4376-8A1A-8B30CD80B023}" type="sibTrans" cxnId="{993F385C-1F01-490D-828B-9E6355F9D847}">
      <dgm:prSet/>
      <dgm:spPr/>
      <dgm:t>
        <a:bodyPr/>
        <a:lstStyle/>
        <a:p>
          <a:endParaRPr lang="tr-TR" sz="1800" b="1">
            <a:solidFill>
              <a:schemeClr val="tx1"/>
            </a:solidFill>
          </a:endParaRPr>
        </a:p>
      </dgm:t>
    </dgm:pt>
    <dgm:pt modelId="{CBC89936-5674-4088-9BE3-BF9D732322AD}">
      <dgm:prSet phldrT="[Metin]" custT="1"/>
      <dgm:spPr/>
      <dgm:t>
        <a:bodyPr/>
        <a:lstStyle/>
        <a:p>
          <a:r>
            <a:rPr lang="tr-TR" sz="2200" b="1" dirty="0">
              <a:solidFill>
                <a:schemeClr val="tx1"/>
              </a:solidFill>
            </a:rPr>
            <a:t>Kalıtım</a:t>
          </a:r>
        </a:p>
      </dgm:t>
    </dgm:pt>
    <dgm:pt modelId="{1BCA3B4C-1A60-451F-B366-2FB323FDF0A3}" type="parTrans" cxnId="{CD72EC34-6A3B-4211-80B2-5B9F4463D385}">
      <dgm:prSet custT="1"/>
      <dgm:spPr/>
      <dgm:t>
        <a:bodyPr/>
        <a:lstStyle/>
        <a:p>
          <a:endParaRPr lang="tr-TR" sz="500" b="1">
            <a:solidFill>
              <a:schemeClr val="tx1"/>
            </a:solidFill>
          </a:endParaRPr>
        </a:p>
      </dgm:t>
    </dgm:pt>
    <dgm:pt modelId="{F4C5BC2D-8725-438E-BFE7-A04AAB754C1C}" type="sibTrans" cxnId="{CD72EC34-6A3B-4211-80B2-5B9F4463D385}">
      <dgm:prSet/>
      <dgm:spPr/>
      <dgm:t>
        <a:bodyPr/>
        <a:lstStyle/>
        <a:p>
          <a:endParaRPr lang="tr-TR" sz="1800" b="1">
            <a:solidFill>
              <a:schemeClr val="tx1"/>
            </a:solidFill>
          </a:endParaRPr>
        </a:p>
      </dgm:t>
    </dgm:pt>
    <dgm:pt modelId="{4875DBF6-9F0A-4B82-A3D5-C5D1720DF838}">
      <dgm:prSet phldrT="[Metin]" custT="1"/>
      <dgm:spPr/>
      <dgm:t>
        <a:bodyPr/>
        <a:lstStyle/>
        <a:p>
          <a:r>
            <a:rPr lang="tr-TR" sz="2200" b="1" dirty="0">
              <a:solidFill>
                <a:schemeClr val="tx1"/>
              </a:solidFill>
            </a:rPr>
            <a:t>Yaş</a:t>
          </a:r>
        </a:p>
      </dgm:t>
    </dgm:pt>
    <dgm:pt modelId="{B7AEDEDF-47BB-4549-A664-32AE6DCEFAEB}" type="parTrans" cxnId="{C29E55F9-C906-445B-A280-8645C98DF483}">
      <dgm:prSet custT="1"/>
      <dgm:spPr/>
      <dgm:t>
        <a:bodyPr/>
        <a:lstStyle/>
        <a:p>
          <a:endParaRPr lang="tr-TR" sz="500" b="1">
            <a:solidFill>
              <a:schemeClr val="tx1"/>
            </a:solidFill>
          </a:endParaRPr>
        </a:p>
      </dgm:t>
    </dgm:pt>
    <dgm:pt modelId="{CE20F0DE-B5B8-4647-B1B3-D5E6ED2EF3F3}" type="sibTrans" cxnId="{C29E55F9-C906-445B-A280-8645C98DF483}">
      <dgm:prSet/>
      <dgm:spPr/>
      <dgm:t>
        <a:bodyPr/>
        <a:lstStyle/>
        <a:p>
          <a:endParaRPr lang="tr-TR" sz="1800" b="1">
            <a:solidFill>
              <a:schemeClr val="tx1"/>
            </a:solidFill>
          </a:endParaRPr>
        </a:p>
      </dgm:t>
    </dgm:pt>
    <dgm:pt modelId="{AB183E88-648C-45EE-999E-73E623AA0D14}">
      <dgm:prSet phldrT="[Metin]" custT="1"/>
      <dgm:spPr/>
      <dgm:t>
        <a:bodyPr/>
        <a:lstStyle/>
        <a:p>
          <a:r>
            <a:rPr lang="tr-TR" sz="2000" b="1" dirty="0">
              <a:solidFill>
                <a:schemeClr val="tx1"/>
              </a:solidFill>
            </a:rPr>
            <a:t>Cinsiyet</a:t>
          </a:r>
        </a:p>
      </dgm:t>
    </dgm:pt>
    <dgm:pt modelId="{032420EC-002F-47F7-9669-DD8C128B0C93}" type="parTrans" cxnId="{1514E4DC-A049-49F3-AB0B-63750FB5E7CB}">
      <dgm:prSet custT="1"/>
      <dgm:spPr/>
      <dgm:t>
        <a:bodyPr/>
        <a:lstStyle/>
        <a:p>
          <a:endParaRPr lang="tr-TR" sz="500" b="1">
            <a:solidFill>
              <a:schemeClr val="tx1"/>
            </a:solidFill>
          </a:endParaRPr>
        </a:p>
      </dgm:t>
    </dgm:pt>
    <dgm:pt modelId="{11F7BFC4-407E-4095-9CA0-4128EB1C3CA1}" type="sibTrans" cxnId="{1514E4DC-A049-49F3-AB0B-63750FB5E7CB}">
      <dgm:prSet/>
      <dgm:spPr/>
      <dgm:t>
        <a:bodyPr/>
        <a:lstStyle/>
        <a:p>
          <a:endParaRPr lang="tr-TR" sz="1800" b="1">
            <a:solidFill>
              <a:schemeClr val="tx1"/>
            </a:solidFill>
          </a:endParaRPr>
        </a:p>
      </dgm:t>
    </dgm:pt>
    <dgm:pt modelId="{DAADBA91-C2BC-4018-9631-BF6638C48374}">
      <dgm:prSet phldrT="[Metin]" custT="1"/>
      <dgm:spPr/>
      <dgm:t>
        <a:bodyPr/>
        <a:lstStyle/>
        <a:p>
          <a:r>
            <a:rPr lang="tr-TR" sz="1800" b="1" dirty="0">
              <a:solidFill>
                <a:schemeClr val="tx1"/>
              </a:solidFill>
            </a:rPr>
            <a:t>Beslenme alışkanlıkları</a:t>
          </a:r>
        </a:p>
      </dgm:t>
    </dgm:pt>
    <dgm:pt modelId="{05B2D9AB-F8DB-445E-85CB-9BE534EC11B4}" type="parTrans" cxnId="{D5BDC867-318C-48BB-81CD-C261F06DD864}">
      <dgm:prSet custT="1"/>
      <dgm:spPr/>
      <dgm:t>
        <a:bodyPr/>
        <a:lstStyle/>
        <a:p>
          <a:endParaRPr lang="tr-TR" sz="500" b="1">
            <a:solidFill>
              <a:schemeClr val="tx1"/>
            </a:solidFill>
          </a:endParaRPr>
        </a:p>
      </dgm:t>
    </dgm:pt>
    <dgm:pt modelId="{129712B3-B452-43D8-8EC9-BBA306BB5318}" type="sibTrans" cxnId="{D5BDC867-318C-48BB-81CD-C261F06DD864}">
      <dgm:prSet/>
      <dgm:spPr/>
      <dgm:t>
        <a:bodyPr/>
        <a:lstStyle/>
        <a:p>
          <a:endParaRPr lang="tr-TR" sz="1800" b="1">
            <a:solidFill>
              <a:schemeClr val="tx1"/>
            </a:solidFill>
          </a:endParaRPr>
        </a:p>
      </dgm:t>
    </dgm:pt>
    <dgm:pt modelId="{89F77F5C-02AA-458A-9AF3-EEDDD1631879}">
      <dgm:prSet phldrT="[Metin]" custT="1"/>
      <dgm:spPr/>
      <dgm:t>
        <a:bodyPr/>
        <a:lstStyle/>
        <a:p>
          <a:r>
            <a:rPr lang="tr-TR" sz="2400" b="1" dirty="0">
              <a:solidFill>
                <a:schemeClr val="tx1"/>
              </a:solidFill>
            </a:rPr>
            <a:t>Yaşam tarzı</a:t>
          </a:r>
        </a:p>
      </dgm:t>
    </dgm:pt>
    <dgm:pt modelId="{540B81CF-734A-47FD-ABF1-570138046D9B}" type="parTrans" cxnId="{3012F4E7-57C2-4A4B-936C-D026B9A06B30}">
      <dgm:prSet custT="1"/>
      <dgm:spPr/>
      <dgm:t>
        <a:bodyPr/>
        <a:lstStyle/>
        <a:p>
          <a:endParaRPr lang="tr-TR" sz="500" b="1">
            <a:solidFill>
              <a:schemeClr val="tx1"/>
            </a:solidFill>
          </a:endParaRPr>
        </a:p>
      </dgm:t>
    </dgm:pt>
    <dgm:pt modelId="{FBE67D94-642C-427A-83AB-DC7E66EEF7C4}" type="sibTrans" cxnId="{3012F4E7-57C2-4A4B-936C-D026B9A06B30}">
      <dgm:prSet/>
      <dgm:spPr/>
      <dgm:t>
        <a:bodyPr/>
        <a:lstStyle/>
        <a:p>
          <a:endParaRPr lang="tr-TR" sz="1800" b="1">
            <a:solidFill>
              <a:schemeClr val="tx1"/>
            </a:solidFill>
          </a:endParaRPr>
        </a:p>
      </dgm:t>
    </dgm:pt>
    <dgm:pt modelId="{E40B03A9-87E8-4858-9BDA-A009A592673A}">
      <dgm:prSet phldrT="[Metin]" custT="1"/>
      <dgm:spPr/>
      <dgm:t>
        <a:bodyPr/>
        <a:lstStyle/>
        <a:p>
          <a:r>
            <a:rPr lang="tr-TR" sz="1800" b="1" dirty="0" err="1">
              <a:solidFill>
                <a:schemeClr val="tx1"/>
              </a:solidFill>
            </a:rPr>
            <a:t>Sosyo</a:t>
          </a:r>
          <a:r>
            <a:rPr lang="tr-TR" sz="1800" b="1" dirty="0">
              <a:solidFill>
                <a:schemeClr val="tx1"/>
              </a:solidFill>
            </a:rPr>
            <a:t>-ekonomik kültürel etmenler</a:t>
          </a:r>
        </a:p>
      </dgm:t>
    </dgm:pt>
    <dgm:pt modelId="{1D2B4FB5-056C-45FE-A46A-18CF66D86671}" type="parTrans" cxnId="{B4F143C3-C728-4C45-8B29-25B53A017ED3}">
      <dgm:prSet custT="1"/>
      <dgm:spPr/>
      <dgm:t>
        <a:bodyPr/>
        <a:lstStyle/>
        <a:p>
          <a:endParaRPr lang="tr-TR" sz="500" b="1">
            <a:solidFill>
              <a:schemeClr val="tx1"/>
            </a:solidFill>
          </a:endParaRPr>
        </a:p>
      </dgm:t>
    </dgm:pt>
    <dgm:pt modelId="{3E9083FA-A229-4102-B0D7-1AE272619CB7}" type="sibTrans" cxnId="{B4F143C3-C728-4C45-8B29-25B53A017ED3}">
      <dgm:prSet/>
      <dgm:spPr/>
      <dgm:t>
        <a:bodyPr/>
        <a:lstStyle/>
        <a:p>
          <a:endParaRPr lang="tr-TR" sz="1800" b="1">
            <a:solidFill>
              <a:schemeClr val="tx1"/>
            </a:solidFill>
          </a:endParaRPr>
        </a:p>
      </dgm:t>
    </dgm:pt>
    <dgm:pt modelId="{D19AEE1C-0B9F-457B-9B96-D05908479EA0}">
      <dgm:prSet phldrT="[Metin]" custT="1"/>
      <dgm:spPr/>
      <dgm:t>
        <a:bodyPr/>
        <a:lstStyle/>
        <a:p>
          <a:r>
            <a:rPr lang="tr-TR" sz="1800" b="1" dirty="0">
              <a:solidFill>
                <a:schemeClr val="tx1"/>
              </a:solidFill>
            </a:rPr>
            <a:t>Fiziksel aktivite düzeyi</a:t>
          </a:r>
        </a:p>
      </dgm:t>
    </dgm:pt>
    <dgm:pt modelId="{2E1D9D7C-5440-4709-9247-21C077B42137}" type="parTrans" cxnId="{FD25F94C-CBD4-4788-9B3F-A833A7B70303}">
      <dgm:prSet custT="1"/>
      <dgm:spPr/>
      <dgm:t>
        <a:bodyPr/>
        <a:lstStyle/>
        <a:p>
          <a:endParaRPr lang="tr-TR" sz="500" b="1">
            <a:solidFill>
              <a:schemeClr val="tx1"/>
            </a:solidFill>
          </a:endParaRPr>
        </a:p>
      </dgm:t>
    </dgm:pt>
    <dgm:pt modelId="{76124F2E-95B9-4771-A2AA-A3522E9ACFBA}" type="sibTrans" cxnId="{FD25F94C-CBD4-4788-9B3F-A833A7B70303}">
      <dgm:prSet/>
      <dgm:spPr/>
      <dgm:t>
        <a:bodyPr/>
        <a:lstStyle/>
        <a:p>
          <a:endParaRPr lang="tr-TR" sz="1800" b="1">
            <a:solidFill>
              <a:schemeClr val="tx1"/>
            </a:solidFill>
          </a:endParaRPr>
        </a:p>
      </dgm:t>
    </dgm:pt>
    <dgm:pt modelId="{D8F5BFFA-24E5-4A2F-8483-C3BD25D55ED0}">
      <dgm:prSet phldrT="[Metin]" custT="1"/>
      <dgm:spPr/>
      <dgm:t>
        <a:bodyPr/>
        <a:lstStyle/>
        <a:p>
          <a:r>
            <a:rPr lang="tr-TR" sz="1800" b="1" dirty="0">
              <a:solidFill>
                <a:schemeClr val="tx1"/>
              </a:solidFill>
            </a:rPr>
            <a:t>Çevresel ve davranışsal değişiklikler</a:t>
          </a:r>
        </a:p>
      </dgm:t>
    </dgm:pt>
    <dgm:pt modelId="{D15F2867-66F9-40FB-8C40-385168D8BD48}" type="parTrans" cxnId="{6207316F-9667-4539-8438-FB75485C5728}">
      <dgm:prSet custT="1"/>
      <dgm:spPr/>
      <dgm:t>
        <a:bodyPr/>
        <a:lstStyle/>
        <a:p>
          <a:endParaRPr lang="tr-TR" sz="500" b="1">
            <a:solidFill>
              <a:schemeClr val="tx1"/>
            </a:solidFill>
          </a:endParaRPr>
        </a:p>
      </dgm:t>
    </dgm:pt>
    <dgm:pt modelId="{A19D12E6-4C12-4DF2-AAAE-7B393245DD67}" type="sibTrans" cxnId="{6207316F-9667-4539-8438-FB75485C5728}">
      <dgm:prSet/>
      <dgm:spPr/>
      <dgm:t>
        <a:bodyPr/>
        <a:lstStyle/>
        <a:p>
          <a:endParaRPr lang="tr-TR" sz="1800" b="1">
            <a:solidFill>
              <a:schemeClr val="tx1"/>
            </a:solidFill>
          </a:endParaRPr>
        </a:p>
      </dgm:t>
    </dgm:pt>
    <dgm:pt modelId="{B26E44C8-005D-440B-BDA2-F6500A7911E0}" type="pres">
      <dgm:prSet presAssocID="{9226FB83-6082-4EEB-AD04-4DC7E403A6B3}" presName="cycle" presStyleCnt="0">
        <dgm:presLayoutVars>
          <dgm:chMax val="1"/>
          <dgm:dir/>
          <dgm:animLvl val="ctr"/>
          <dgm:resizeHandles val="exact"/>
        </dgm:presLayoutVars>
      </dgm:prSet>
      <dgm:spPr/>
    </dgm:pt>
    <dgm:pt modelId="{55B1B318-704C-44CD-8C63-B74453432BBA}" type="pres">
      <dgm:prSet presAssocID="{A41CDBC0-8CF4-47F7-B9F9-43EBBFA4D00F}" presName="centerShape" presStyleLbl="node0" presStyleIdx="0" presStyleCnt="1" custScaleX="136869" custScaleY="114526"/>
      <dgm:spPr/>
    </dgm:pt>
    <dgm:pt modelId="{B59FAC24-64A8-41A8-910F-D1E54BEBF324}" type="pres">
      <dgm:prSet presAssocID="{1BCA3B4C-1A60-451F-B366-2FB323FDF0A3}" presName="Name9" presStyleLbl="parChTrans1D2" presStyleIdx="0" presStyleCnt="8"/>
      <dgm:spPr/>
    </dgm:pt>
    <dgm:pt modelId="{C75770AB-AB06-486E-894A-F90E1BCD695F}" type="pres">
      <dgm:prSet presAssocID="{1BCA3B4C-1A60-451F-B366-2FB323FDF0A3}" presName="connTx" presStyleLbl="parChTrans1D2" presStyleIdx="0" presStyleCnt="8"/>
      <dgm:spPr/>
    </dgm:pt>
    <dgm:pt modelId="{08A4F437-87EE-4F32-826B-D77F47772803}" type="pres">
      <dgm:prSet presAssocID="{CBC89936-5674-4088-9BE3-BF9D732322AD}" presName="node" presStyleLbl="node1" presStyleIdx="0" presStyleCnt="8" custScaleX="136869" custScaleY="114526">
        <dgm:presLayoutVars>
          <dgm:bulletEnabled val="1"/>
        </dgm:presLayoutVars>
      </dgm:prSet>
      <dgm:spPr/>
    </dgm:pt>
    <dgm:pt modelId="{E9579990-C2FB-49B3-8A71-260538CD4838}" type="pres">
      <dgm:prSet presAssocID="{B7AEDEDF-47BB-4549-A664-32AE6DCEFAEB}" presName="Name9" presStyleLbl="parChTrans1D2" presStyleIdx="1" presStyleCnt="8"/>
      <dgm:spPr/>
    </dgm:pt>
    <dgm:pt modelId="{8C1D6839-960B-44C2-A35E-240194CD812C}" type="pres">
      <dgm:prSet presAssocID="{B7AEDEDF-47BB-4549-A664-32AE6DCEFAEB}" presName="connTx" presStyleLbl="parChTrans1D2" presStyleIdx="1" presStyleCnt="8"/>
      <dgm:spPr/>
    </dgm:pt>
    <dgm:pt modelId="{102F0A38-6630-478B-BD12-2DFD9E917D79}" type="pres">
      <dgm:prSet presAssocID="{4875DBF6-9F0A-4B82-A3D5-C5D1720DF838}" presName="node" presStyleLbl="node1" presStyleIdx="1" presStyleCnt="8" custScaleX="136869" custScaleY="114526">
        <dgm:presLayoutVars>
          <dgm:bulletEnabled val="1"/>
        </dgm:presLayoutVars>
      </dgm:prSet>
      <dgm:spPr/>
    </dgm:pt>
    <dgm:pt modelId="{216C2878-51D7-456E-8D48-D3429E784E85}" type="pres">
      <dgm:prSet presAssocID="{032420EC-002F-47F7-9669-DD8C128B0C93}" presName="Name9" presStyleLbl="parChTrans1D2" presStyleIdx="2" presStyleCnt="8"/>
      <dgm:spPr/>
    </dgm:pt>
    <dgm:pt modelId="{F27F5C09-ED46-4C3A-B64A-257AD6B1C982}" type="pres">
      <dgm:prSet presAssocID="{032420EC-002F-47F7-9669-DD8C128B0C93}" presName="connTx" presStyleLbl="parChTrans1D2" presStyleIdx="2" presStyleCnt="8"/>
      <dgm:spPr/>
    </dgm:pt>
    <dgm:pt modelId="{9F2EC905-62F4-4175-ABF4-183E12529757}" type="pres">
      <dgm:prSet presAssocID="{AB183E88-648C-45EE-999E-73E623AA0D14}" presName="node" presStyleLbl="node1" presStyleIdx="2" presStyleCnt="8" custScaleX="136869" custScaleY="114526">
        <dgm:presLayoutVars>
          <dgm:bulletEnabled val="1"/>
        </dgm:presLayoutVars>
      </dgm:prSet>
      <dgm:spPr/>
    </dgm:pt>
    <dgm:pt modelId="{51C9E142-9281-4561-8AC3-2063646352B0}" type="pres">
      <dgm:prSet presAssocID="{05B2D9AB-F8DB-445E-85CB-9BE534EC11B4}" presName="Name9" presStyleLbl="parChTrans1D2" presStyleIdx="3" presStyleCnt="8"/>
      <dgm:spPr/>
    </dgm:pt>
    <dgm:pt modelId="{24DE553C-2BEF-4105-A7DA-638601D6A780}" type="pres">
      <dgm:prSet presAssocID="{05B2D9AB-F8DB-445E-85CB-9BE534EC11B4}" presName="connTx" presStyleLbl="parChTrans1D2" presStyleIdx="3" presStyleCnt="8"/>
      <dgm:spPr/>
    </dgm:pt>
    <dgm:pt modelId="{29B45A1C-8159-40C0-A17A-FA4D2DDDEE84}" type="pres">
      <dgm:prSet presAssocID="{DAADBA91-C2BC-4018-9631-BF6638C48374}" presName="node" presStyleLbl="node1" presStyleIdx="3" presStyleCnt="8" custScaleX="136869" custScaleY="114526">
        <dgm:presLayoutVars>
          <dgm:bulletEnabled val="1"/>
        </dgm:presLayoutVars>
      </dgm:prSet>
      <dgm:spPr/>
    </dgm:pt>
    <dgm:pt modelId="{9E9C6DAD-1C6F-48F3-83CB-D2427173F7C3}" type="pres">
      <dgm:prSet presAssocID="{540B81CF-734A-47FD-ABF1-570138046D9B}" presName="Name9" presStyleLbl="parChTrans1D2" presStyleIdx="4" presStyleCnt="8"/>
      <dgm:spPr/>
    </dgm:pt>
    <dgm:pt modelId="{598F7F13-6381-4AB7-8AA1-11B3877B3D01}" type="pres">
      <dgm:prSet presAssocID="{540B81CF-734A-47FD-ABF1-570138046D9B}" presName="connTx" presStyleLbl="parChTrans1D2" presStyleIdx="4" presStyleCnt="8"/>
      <dgm:spPr/>
    </dgm:pt>
    <dgm:pt modelId="{1E7AB5B9-67E3-4228-8C99-A621B65702AA}" type="pres">
      <dgm:prSet presAssocID="{89F77F5C-02AA-458A-9AF3-EEDDD1631879}" presName="node" presStyleLbl="node1" presStyleIdx="4" presStyleCnt="8" custScaleX="136869" custScaleY="114526">
        <dgm:presLayoutVars>
          <dgm:bulletEnabled val="1"/>
        </dgm:presLayoutVars>
      </dgm:prSet>
      <dgm:spPr/>
    </dgm:pt>
    <dgm:pt modelId="{85F4F534-018C-41DF-B4CB-7A8A5FC8E290}" type="pres">
      <dgm:prSet presAssocID="{1D2B4FB5-056C-45FE-A46A-18CF66D86671}" presName="Name9" presStyleLbl="parChTrans1D2" presStyleIdx="5" presStyleCnt="8"/>
      <dgm:spPr/>
    </dgm:pt>
    <dgm:pt modelId="{39DCCF5B-6B7D-4FA9-963C-B5BE6AC993F8}" type="pres">
      <dgm:prSet presAssocID="{1D2B4FB5-056C-45FE-A46A-18CF66D86671}" presName="connTx" presStyleLbl="parChTrans1D2" presStyleIdx="5" presStyleCnt="8"/>
      <dgm:spPr/>
    </dgm:pt>
    <dgm:pt modelId="{CF073425-333B-4661-A960-3DBB93EC33CF}" type="pres">
      <dgm:prSet presAssocID="{E40B03A9-87E8-4858-9BDA-A009A592673A}" presName="node" presStyleLbl="node1" presStyleIdx="5" presStyleCnt="8" custScaleX="136869" custScaleY="114526">
        <dgm:presLayoutVars>
          <dgm:bulletEnabled val="1"/>
        </dgm:presLayoutVars>
      </dgm:prSet>
      <dgm:spPr/>
    </dgm:pt>
    <dgm:pt modelId="{B866E499-794A-43AA-9467-28AC82AC13DD}" type="pres">
      <dgm:prSet presAssocID="{2E1D9D7C-5440-4709-9247-21C077B42137}" presName="Name9" presStyleLbl="parChTrans1D2" presStyleIdx="6" presStyleCnt="8"/>
      <dgm:spPr/>
    </dgm:pt>
    <dgm:pt modelId="{74EDC6C1-9AE8-4E80-829E-A04D61876487}" type="pres">
      <dgm:prSet presAssocID="{2E1D9D7C-5440-4709-9247-21C077B42137}" presName="connTx" presStyleLbl="parChTrans1D2" presStyleIdx="6" presStyleCnt="8"/>
      <dgm:spPr/>
    </dgm:pt>
    <dgm:pt modelId="{762964AB-4223-4037-9384-51C30F91732C}" type="pres">
      <dgm:prSet presAssocID="{D19AEE1C-0B9F-457B-9B96-D05908479EA0}" presName="node" presStyleLbl="node1" presStyleIdx="6" presStyleCnt="8" custScaleX="136869" custScaleY="114526">
        <dgm:presLayoutVars>
          <dgm:bulletEnabled val="1"/>
        </dgm:presLayoutVars>
      </dgm:prSet>
      <dgm:spPr/>
    </dgm:pt>
    <dgm:pt modelId="{337705FA-02A5-402D-9BC9-7DE92FA04FA2}" type="pres">
      <dgm:prSet presAssocID="{D15F2867-66F9-40FB-8C40-385168D8BD48}" presName="Name9" presStyleLbl="parChTrans1D2" presStyleIdx="7" presStyleCnt="8"/>
      <dgm:spPr/>
    </dgm:pt>
    <dgm:pt modelId="{79DDE173-6934-4430-8749-D1161C6EA882}" type="pres">
      <dgm:prSet presAssocID="{D15F2867-66F9-40FB-8C40-385168D8BD48}" presName="connTx" presStyleLbl="parChTrans1D2" presStyleIdx="7" presStyleCnt="8"/>
      <dgm:spPr/>
    </dgm:pt>
    <dgm:pt modelId="{749E22CF-9C99-4668-A857-335ACE0CE2A2}" type="pres">
      <dgm:prSet presAssocID="{D8F5BFFA-24E5-4A2F-8483-C3BD25D55ED0}" presName="node" presStyleLbl="node1" presStyleIdx="7" presStyleCnt="8" custScaleX="136869" custScaleY="114526">
        <dgm:presLayoutVars>
          <dgm:bulletEnabled val="1"/>
        </dgm:presLayoutVars>
      </dgm:prSet>
      <dgm:spPr/>
    </dgm:pt>
  </dgm:ptLst>
  <dgm:cxnLst>
    <dgm:cxn modelId="{0A174216-2FDD-48EA-AAC3-ABE6F9659726}" type="presOf" srcId="{DAADBA91-C2BC-4018-9631-BF6638C48374}" destId="{29B45A1C-8159-40C0-A17A-FA4D2DDDEE84}" srcOrd="0" destOrd="0" presId="urn:microsoft.com/office/officeart/2005/8/layout/radial1"/>
    <dgm:cxn modelId="{B44ECF16-9B51-4AB7-A86B-C39F5CC7722F}" type="presOf" srcId="{CBC89936-5674-4088-9BE3-BF9D732322AD}" destId="{08A4F437-87EE-4F32-826B-D77F47772803}" srcOrd="0" destOrd="0" presId="urn:microsoft.com/office/officeart/2005/8/layout/radial1"/>
    <dgm:cxn modelId="{901F501F-80DA-4C66-9A26-B3CAB98B97E8}" type="presOf" srcId="{A41CDBC0-8CF4-47F7-B9F9-43EBBFA4D00F}" destId="{55B1B318-704C-44CD-8C63-B74453432BBA}" srcOrd="0" destOrd="0" presId="urn:microsoft.com/office/officeart/2005/8/layout/radial1"/>
    <dgm:cxn modelId="{CD72EC34-6A3B-4211-80B2-5B9F4463D385}" srcId="{A41CDBC0-8CF4-47F7-B9F9-43EBBFA4D00F}" destId="{CBC89936-5674-4088-9BE3-BF9D732322AD}" srcOrd="0" destOrd="0" parTransId="{1BCA3B4C-1A60-451F-B366-2FB323FDF0A3}" sibTransId="{F4C5BC2D-8725-438E-BFE7-A04AAB754C1C}"/>
    <dgm:cxn modelId="{993F385C-1F01-490D-828B-9E6355F9D847}" srcId="{9226FB83-6082-4EEB-AD04-4DC7E403A6B3}" destId="{A41CDBC0-8CF4-47F7-B9F9-43EBBFA4D00F}" srcOrd="0" destOrd="0" parTransId="{CCE2E52C-53D7-4FFE-A866-FA78818E28DB}" sibTransId="{A82937F4-CF46-4376-8A1A-8B30CD80B023}"/>
    <dgm:cxn modelId="{6A470442-0FCA-418F-983D-0D650696E2F8}" type="presOf" srcId="{B7AEDEDF-47BB-4549-A664-32AE6DCEFAEB}" destId="{E9579990-C2FB-49B3-8A71-260538CD4838}" srcOrd="0" destOrd="0" presId="urn:microsoft.com/office/officeart/2005/8/layout/radial1"/>
    <dgm:cxn modelId="{AD6D3144-BCA9-419C-AA26-B636B97CE1ED}" type="presOf" srcId="{1D2B4FB5-056C-45FE-A46A-18CF66D86671}" destId="{39DCCF5B-6B7D-4FA9-963C-B5BE6AC993F8}" srcOrd="1" destOrd="0" presId="urn:microsoft.com/office/officeart/2005/8/layout/radial1"/>
    <dgm:cxn modelId="{D5BDC867-318C-48BB-81CD-C261F06DD864}" srcId="{A41CDBC0-8CF4-47F7-B9F9-43EBBFA4D00F}" destId="{DAADBA91-C2BC-4018-9631-BF6638C48374}" srcOrd="3" destOrd="0" parTransId="{05B2D9AB-F8DB-445E-85CB-9BE534EC11B4}" sibTransId="{129712B3-B452-43D8-8EC9-BBA306BB5318}"/>
    <dgm:cxn modelId="{FD25F94C-CBD4-4788-9B3F-A833A7B70303}" srcId="{A41CDBC0-8CF4-47F7-B9F9-43EBBFA4D00F}" destId="{D19AEE1C-0B9F-457B-9B96-D05908479EA0}" srcOrd="6" destOrd="0" parTransId="{2E1D9D7C-5440-4709-9247-21C077B42137}" sibTransId="{76124F2E-95B9-4771-A2AA-A3522E9ACFBA}"/>
    <dgm:cxn modelId="{6207316F-9667-4539-8438-FB75485C5728}" srcId="{A41CDBC0-8CF4-47F7-B9F9-43EBBFA4D00F}" destId="{D8F5BFFA-24E5-4A2F-8483-C3BD25D55ED0}" srcOrd="7" destOrd="0" parTransId="{D15F2867-66F9-40FB-8C40-385168D8BD48}" sibTransId="{A19D12E6-4C12-4DF2-AAAE-7B393245DD67}"/>
    <dgm:cxn modelId="{A3622074-2578-4000-9A14-D8FBE7E85815}" type="presOf" srcId="{1D2B4FB5-056C-45FE-A46A-18CF66D86671}" destId="{85F4F534-018C-41DF-B4CB-7A8A5FC8E290}" srcOrd="0" destOrd="0" presId="urn:microsoft.com/office/officeart/2005/8/layout/radial1"/>
    <dgm:cxn modelId="{BDA9F155-7134-4CA2-AD31-232C376AAC2B}" type="presOf" srcId="{540B81CF-734A-47FD-ABF1-570138046D9B}" destId="{9E9C6DAD-1C6F-48F3-83CB-D2427173F7C3}" srcOrd="0" destOrd="0" presId="urn:microsoft.com/office/officeart/2005/8/layout/radial1"/>
    <dgm:cxn modelId="{72811678-B85B-491E-B012-9DA0D7B29752}" type="presOf" srcId="{032420EC-002F-47F7-9669-DD8C128B0C93}" destId="{216C2878-51D7-456E-8D48-D3429E784E85}" srcOrd="0" destOrd="0" presId="urn:microsoft.com/office/officeart/2005/8/layout/radial1"/>
    <dgm:cxn modelId="{C0CD527D-A783-445E-B5FC-EA72CBDD3E86}" type="presOf" srcId="{05B2D9AB-F8DB-445E-85CB-9BE534EC11B4}" destId="{51C9E142-9281-4561-8AC3-2063646352B0}" srcOrd="0" destOrd="0" presId="urn:microsoft.com/office/officeart/2005/8/layout/radial1"/>
    <dgm:cxn modelId="{04FA1189-2A67-4AD4-A65C-E00346748321}" type="presOf" srcId="{AB183E88-648C-45EE-999E-73E623AA0D14}" destId="{9F2EC905-62F4-4175-ABF4-183E12529757}" srcOrd="0" destOrd="0" presId="urn:microsoft.com/office/officeart/2005/8/layout/radial1"/>
    <dgm:cxn modelId="{49B1F994-CD55-4AF2-A407-1F8A1A7296A0}" type="presOf" srcId="{032420EC-002F-47F7-9669-DD8C128B0C93}" destId="{F27F5C09-ED46-4C3A-B64A-257AD6B1C982}" srcOrd="1" destOrd="0" presId="urn:microsoft.com/office/officeart/2005/8/layout/radial1"/>
    <dgm:cxn modelId="{EC52C298-9F8E-4379-B177-75D4AFE68072}" type="presOf" srcId="{1BCA3B4C-1A60-451F-B366-2FB323FDF0A3}" destId="{C75770AB-AB06-486E-894A-F90E1BCD695F}" srcOrd="1" destOrd="0" presId="urn:microsoft.com/office/officeart/2005/8/layout/radial1"/>
    <dgm:cxn modelId="{65F0CB9C-C091-4B14-A557-636A0CB878E5}" type="presOf" srcId="{9226FB83-6082-4EEB-AD04-4DC7E403A6B3}" destId="{B26E44C8-005D-440B-BDA2-F6500A7911E0}" srcOrd="0" destOrd="0" presId="urn:microsoft.com/office/officeart/2005/8/layout/radial1"/>
    <dgm:cxn modelId="{E77509AC-F637-42AA-A171-65420F2FD372}" type="presOf" srcId="{D8F5BFFA-24E5-4A2F-8483-C3BD25D55ED0}" destId="{749E22CF-9C99-4668-A857-335ACE0CE2A2}" srcOrd="0" destOrd="0" presId="urn:microsoft.com/office/officeart/2005/8/layout/radial1"/>
    <dgm:cxn modelId="{899DC5B0-72AF-40BE-A480-60AD686B662C}" type="presOf" srcId="{2E1D9D7C-5440-4709-9247-21C077B42137}" destId="{B866E499-794A-43AA-9467-28AC82AC13DD}" srcOrd="0" destOrd="0" presId="urn:microsoft.com/office/officeart/2005/8/layout/radial1"/>
    <dgm:cxn modelId="{87CA24BE-F2F5-459D-830F-874889CA8403}" type="presOf" srcId="{540B81CF-734A-47FD-ABF1-570138046D9B}" destId="{598F7F13-6381-4AB7-8AA1-11B3877B3D01}" srcOrd="1" destOrd="0" presId="urn:microsoft.com/office/officeart/2005/8/layout/radial1"/>
    <dgm:cxn modelId="{EA8FEEC1-8A8B-4416-A9BB-399293BB16D6}" type="presOf" srcId="{1BCA3B4C-1A60-451F-B366-2FB323FDF0A3}" destId="{B59FAC24-64A8-41A8-910F-D1E54BEBF324}" srcOrd="0" destOrd="0" presId="urn:microsoft.com/office/officeart/2005/8/layout/radial1"/>
    <dgm:cxn modelId="{B4F143C3-C728-4C45-8B29-25B53A017ED3}" srcId="{A41CDBC0-8CF4-47F7-B9F9-43EBBFA4D00F}" destId="{E40B03A9-87E8-4858-9BDA-A009A592673A}" srcOrd="5" destOrd="0" parTransId="{1D2B4FB5-056C-45FE-A46A-18CF66D86671}" sibTransId="{3E9083FA-A229-4102-B0D7-1AE272619CB7}"/>
    <dgm:cxn modelId="{9D519CC4-CCC3-4115-AAD2-BFF6C77D90BF}" type="presOf" srcId="{E40B03A9-87E8-4858-9BDA-A009A592673A}" destId="{CF073425-333B-4661-A960-3DBB93EC33CF}" srcOrd="0" destOrd="0" presId="urn:microsoft.com/office/officeart/2005/8/layout/radial1"/>
    <dgm:cxn modelId="{017D29CA-080D-47B2-860E-6AA4A58D301A}" type="presOf" srcId="{B7AEDEDF-47BB-4549-A664-32AE6DCEFAEB}" destId="{8C1D6839-960B-44C2-A35E-240194CD812C}" srcOrd="1" destOrd="0" presId="urn:microsoft.com/office/officeart/2005/8/layout/radial1"/>
    <dgm:cxn modelId="{35B9EFD0-42C2-4F80-9164-F1F507E69CFB}" type="presOf" srcId="{D15F2867-66F9-40FB-8C40-385168D8BD48}" destId="{337705FA-02A5-402D-9BC9-7DE92FA04FA2}" srcOrd="0" destOrd="0" presId="urn:microsoft.com/office/officeart/2005/8/layout/radial1"/>
    <dgm:cxn modelId="{BEFD59D1-44C8-4BB6-83BA-09A1588C9B4D}" type="presOf" srcId="{05B2D9AB-F8DB-445E-85CB-9BE534EC11B4}" destId="{24DE553C-2BEF-4105-A7DA-638601D6A780}" srcOrd="1" destOrd="0" presId="urn:microsoft.com/office/officeart/2005/8/layout/radial1"/>
    <dgm:cxn modelId="{1514E4DC-A049-49F3-AB0B-63750FB5E7CB}" srcId="{A41CDBC0-8CF4-47F7-B9F9-43EBBFA4D00F}" destId="{AB183E88-648C-45EE-999E-73E623AA0D14}" srcOrd="2" destOrd="0" parTransId="{032420EC-002F-47F7-9669-DD8C128B0C93}" sibTransId="{11F7BFC4-407E-4095-9CA0-4128EB1C3CA1}"/>
    <dgm:cxn modelId="{7813EAE5-6CC2-4CF9-8470-96E553C7D588}" type="presOf" srcId="{D15F2867-66F9-40FB-8C40-385168D8BD48}" destId="{79DDE173-6934-4430-8749-D1161C6EA882}" srcOrd="1" destOrd="0" presId="urn:microsoft.com/office/officeart/2005/8/layout/radial1"/>
    <dgm:cxn modelId="{3012F4E7-57C2-4A4B-936C-D026B9A06B30}" srcId="{A41CDBC0-8CF4-47F7-B9F9-43EBBFA4D00F}" destId="{89F77F5C-02AA-458A-9AF3-EEDDD1631879}" srcOrd="4" destOrd="0" parTransId="{540B81CF-734A-47FD-ABF1-570138046D9B}" sibTransId="{FBE67D94-642C-427A-83AB-DC7E66EEF7C4}"/>
    <dgm:cxn modelId="{A401A2F1-BADC-4D04-A850-4ACB695B8CFE}" type="presOf" srcId="{89F77F5C-02AA-458A-9AF3-EEDDD1631879}" destId="{1E7AB5B9-67E3-4228-8C99-A621B65702AA}" srcOrd="0" destOrd="0" presId="urn:microsoft.com/office/officeart/2005/8/layout/radial1"/>
    <dgm:cxn modelId="{7EF22DF3-29B4-4768-899C-371AEC326F05}" type="presOf" srcId="{2E1D9D7C-5440-4709-9247-21C077B42137}" destId="{74EDC6C1-9AE8-4E80-829E-A04D61876487}" srcOrd="1" destOrd="0" presId="urn:microsoft.com/office/officeart/2005/8/layout/radial1"/>
    <dgm:cxn modelId="{C29E55F9-C906-445B-A280-8645C98DF483}" srcId="{A41CDBC0-8CF4-47F7-B9F9-43EBBFA4D00F}" destId="{4875DBF6-9F0A-4B82-A3D5-C5D1720DF838}" srcOrd="1" destOrd="0" parTransId="{B7AEDEDF-47BB-4549-A664-32AE6DCEFAEB}" sibTransId="{CE20F0DE-B5B8-4647-B1B3-D5E6ED2EF3F3}"/>
    <dgm:cxn modelId="{A62CD6F9-8774-47A5-AACE-3CAF256C8651}" type="presOf" srcId="{D19AEE1C-0B9F-457B-9B96-D05908479EA0}" destId="{762964AB-4223-4037-9384-51C30F91732C}" srcOrd="0" destOrd="0" presId="urn:microsoft.com/office/officeart/2005/8/layout/radial1"/>
    <dgm:cxn modelId="{728A01FC-2CF4-429A-AF17-D214D335916F}" type="presOf" srcId="{4875DBF6-9F0A-4B82-A3D5-C5D1720DF838}" destId="{102F0A38-6630-478B-BD12-2DFD9E917D79}" srcOrd="0" destOrd="0" presId="urn:microsoft.com/office/officeart/2005/8/layout/radial1"/>
    <dgm:cxn modelId="{5ADEAC24-EEBB-464E-A72A-B8A19038D817}" type="presParOf" srcId="{B26E44C8-005D-440B-BDA2-F6500A7911E0}" destId="{55B1B318-704C-44CD-8C63-B74453432BBA}" srcOrd="0" destOrd="0" presId="urn:microsoft.com/office/officeart/2005/8/layout/radial1"/>
    <dgm:cxn modelId="{F46686DA-D28B-4613-802A-72F9A2D18640}" type="presParOf" srcId="{B26E44C8-005D-440B-BDA2-F6500A7911E0}" destId="{B59FAC24-64A8-41A8-910F-D1E54BEBF324}" srcOrd="1" destOrd="0" presId="urn:microsoft.com/office/officeart/2005/8/layout/radial1"/>
    <dgm:cxn modelId="{E037FA52-E879-426C-8B71-F38D73313181}" type="presParOf" srcId="{B59FAC24-64A8-41A8-910F-D1E54BEBF324}" destId="{C75770AB-AB06-486E-894A-F90E1BCD695F}" srcOrd="0" destOrd="0" presId="urn:microsoft.com/office/officeart/2005/8/layout/radial1"/>
    <dgm:cxn modelId="{FF3B23C4-9D80-4366-8B53-23D1ED9A996B}" type="presParOf" srcId="{B26E44C8-005D-440B-BDA2-F6500A7911E0}" destId="{08A4F437-87EE-4F32-826B-D77F47772803}" srcOrd="2" destOrd="0" presId="urn:microsoft.com/office/officeart/2005/8/layout/radial1"/>
    <dgm:cxn modelId="{0C00CCC4-196A-43DD-9292-421191D6AAD4}" type="presParOf" srcId="{B26E44C8-005D-440B-BDA2-F6500A7911E0}" destId="{E9579990-C2FB-49B3-8A71-260538CD4838}" srcOrd="3" destOrd="0" presId="urn:microsoft.com/office/officeart/2005/8/layout/radial1"/>
    <dgm:cxn modelId="{9BA58ADB-69CE-4B63-A40E-FB83E4B4BB63}" type="presParOf" srcId="{E9579990-C2FB-49B3-8A71-260538CD4838}" destId="{8C1D6839-960B-44C2-A35E-240194CD812C}" srcOrd="0" destOrd="0" presId="urn:microsoft.com/office/officeart/2005/8/layout/radial1"/>
    <dgm:cxn modelId="{B9C96EE3-AB6C-4340-8C5C-2E3B6E64868A}" type="presParOf" srcId="{B26E44C8-005D-440B-BDA2-F6500A7911E0}" destId="{102F0A38-6630-478B-BD12-2DFD9E917D79}" srcOrd="4" destOrd="0" presId="urn:microsoft.com/office/officeart/2005/8/layout/radial1"/>
    <dgm:cxn modelId="{1B08B55D-586A-4A0D-B4DA-16367247CB74}" type="presParOf" srcId="{B26E44C8-005D-440B-BDA2-F6500A7911E0}" destId="{216C2878-51D7-456E-8D48-D3429E784E85}" srcOrd="5" destOrd="0" presId="urn:microsoft.com/office/officeart/2005/8/layout/radial1"/>
    <dgm:cxn modelId="{498B090E-A074-43FD-B903-A2A82639A244}" type="presParOf" srcId="{216C2878-51D7-456E-8D48-D3429E784E85}" destId="{F27F5C09-ED46-4C3A-B64A-257AD6B1C982}" srcOrd="0" destOrd="0" presId="urn:microsoft.com/office/officeart/2005/8/layout/radial1"/>
    <dgm:cxn modelId="{5C58593B-FE32-4F7E-9E67-664B5AF524E2}" type="presParOf" srcId="{B26E44C8-005D-440B-BDA2-F6500A7911E0}" destId="{9F2EC905-62F4-4175-ABF4-183E12529757}" srcOrd="6" destOrd="0" presId="urn:microsoft.com/office/officeart/2005/8/layout/radial1"/>
    <dgm:cxn modelId="{CE7DA4A0-1B67-4559-9279-D75F9583333A}" type="presParOf" srcId="{B26E44C8-005D-440B-BDA2-F6500A7911E0}" destId="{51C9E142-9281-4561-8AC3-2063646352B0}" srcOrd="7" destOrd="0" presId="urn:microsoft.com/office/officeart/2005/8/layout/radial1"/>
    <dgm:cxn modelId="{7AC8BE6B-FDE4-4E17-AF95-ED5D178A840D}" type="presParOf" srcId="{51C9E142-9281-4561-8AC3-2063646352B0}" destId="{24DE553C-2BEF-4105-A7DA-638601D6A780}" srcOrd="0" destOrd="0" presId="urn:microsoft.com/office/officeart/2005/8/layout/radial1"/>
    <dgm:cxn modelId="{F6BB1FA9-5FA5-44C6-A2CC-A3A38FEADDFE}" type="presParOf" srcId="{B26E44C8-005D-440B-BDA2-F6500A7911E0}" destId="{29B45A1C-8159-40C0-A17A-FA4D2DDDEE84}" srcOrd="8" destOrd="0" presId="urn:microsoft.com/office/officeart/2005/8/layout/radial1"/>
    <dgm:cxn modelId="{601A6243-C9BF-43D8-8BEE-85071DFBB021}" type="presParOf" srcId="{B26E44C8-005D-440B-BDA2-F6500A7911E0}" destId="{9E9C6DAD-1C6F-48F3-83CB-D2427173F7C3}" srcOrd="9" destOrd="0" presId="urn:microsoft.com/office/officeart/2005/8/layout/radial1"/>
    <dgm:cxn modelId="{EF409EB2-4F1B-4583-AF21-78EC5F047935}" type="presParOf" srcId="{9E9C6DAD-1C6F-48F3-83CB-D2427173F7C3}" destId="{598F7F13-6381-4AB7-8AA1-11B3877B3D01}" srcOrd="0" destOrd="0" presId="urn:microsoft.com/office/officeart/2005/8/layout/radial1"/>
    <dgm:cxn modelId="{5442B405-91AA-44B3-BE82-7AC8375C118B}" type="presParOf" srcId="{B26E44C8-005D-440B-BDA2-F6500A7911E0}" destId="{1E7AB5B9-67E3-4228-8C99-A621B65702AA}" srcOrd="10" destOrd="0" presId="urn:microsoft.com/office/officeart/2005/8/layout/radial1"/>
    <dgm:cxn modelId="{22F4AC7E-7274-488B-814A-50E79306E117}" type="presParOf" srcId="{B26E44C8-005D-440B-BDA2-F6500A7911E0}" destId="{85F4F534-018C-41DF-B4CB-7A8A5FC8E290}" srcOrd="11" destOrd="0" presId="urn:microsoft.com/office/officeart/2005/8/layout/radial1"/>
    <dgm:cxn modelId="{CF70BDC3-BB47-4A41-B778-32C9C1314750}" type="presParOf" srcId="{85F4F534-018C-41DF-B4CB-7A8A5FC8E290}" destId="{39DCCF5B-6B7D-4FA9-963C-B5BE6AC993F8}" srcOrd="0" destOrd="0" presId="urn:microsoft.com/office/officeart/2005/8/layout/radial1"/>
    <dgm:cxn modelId="{24FF37DD-2CC6-4424-A999-7A7CA1CE1882}" type="presParOf" srcId="{B26E44C8-005D-440B-BDA2-F6500A7911E0}" destId="{CF073425-333B-4661-A960-3DBB93EC33CF}" srcOrd="12" destOrd="0" presId="urn:microsoft.com/office/officeart/2005/8/layout/radial1"/>
    <dgm:cxn modelId="{F2980B85-8186-44CA-A310-7E2953B323EE}" type="presParOf" srcId="{B26E44C8-005D-440B-BDA2-F6500A7911E0}" destId="{B866E499-794A-43AA-9467-28AC82AC13DD}" srcOrd="13" destOrd="0" presId="urn:microsoft.com/office/officeart/2005/8/layout/radial1"/>
    <dgm:cxn modelId="{F09440DB-5B77-4AC5-9CCA-6B533C647C19}" type="presParOf" srcId="{B866E499-794A-43AA-9467-28AC82AC13DD}" destId="{74EDC6C1-9AE8-4E80-829E-A04D61876487}" srcOrd="0" destOrd="0" presId="urn:microsoft.com/office/officeart/2005/8/layout/radial1"/>
    <dgm:cxn modelId="{976998E7-B239-4F35-B00B-F4DDDEA9FE2D}" type="presParOf" srcId="{B26E44C8-005D-440B-BDA2-F6500A7911E0}" destId="{762964AB-4223-4037-9384-51C30F91732C}" srcOrd="14" destOrd="0" presId="urn:microsoft.com/office/officeart/2005/8/layout/radial1"/>
    <dgm:cxn modelId="{FADCB3FE-85BB-4973-BBA3-0B11B065928E}" type="presParOf" srcId="{B26E44C8-005D-440B-BDA2-F6500A7911E0}" destId="{337705FA-02A5-402D-9BC9-7DE92FA04FA2}" srcOrd="15" destOrd="0" presId="urn:microsoft.com/office/officeart/2005/8/layout/radial1"/>
    <dgm:cxn modelId="{9434BDF7-4454-4DC3-AFE1-1E329991F738}" type="presParOf" srcId="{337705FA-02A5-402D-9BC9-7DE92FA04FA2}" destId="{79DDE173-6934-4430-8749-D1161C6EA882}" srcOrd="0" destOrd="0" presId="urn:microsoft.com/office/officeart/2005/8/layout/radial1"/>
    <dgm:cxn modelId="{B48B8A22-6957-4E96-8A37-E5E55E0BDF35}" type="presParOf" srcId="{B26E44C8-005D-440B-BDA2-F6500A7911E0}" destId="{749E22CF-9C99-4668-A857-335ACE0CE2A2}"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09DE95-3694-4D47-B603-969EF53A758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tr-TR"/>
        </a:p>
      </dgm:t>
    </dgm:pt>
    <dgm:pt modelId="{9D4D364E-357B-4B7C-BACF-EE6B41964802}">
      <dgm:prSet phldrT="[Metin]"/>
      <dgm:spPr/>
      <dgm:t>
        <a:bodyPr/>
        <a:lstStyle/>
        <a:p>
          <a:r>
            <a:rPr lang="tr-TR" dirty="0"/>
            <a:t>Enerjiyi oluşturan besin öğelerinin oranı önemli </a:t>
          </a:r>
        </a:p>
      </dgm:t>
    </dgm:pt>
    <dgm:pt modelId="{73D49CD8-D3C0-4DD0-9EFF-4D6E2BF35A6A}" type="parTrans" cxnId="{A8514B53-795F-4CA8-BBE4-9CD671772C0B}">
      <dgm:prSet/>
      <dgm:spPr/>
      <dgm:t>
        <a:bodyPr/>
        <a:lstStyle/>
        <a:p>
          <a:endParaRPr lang="tr-TR"/>
        </a:p>
      </dgm:t>
    </dgm:pt>
    <dgm:pt modelId="{74FF1FD1-46C0-4F46-809D-5FFA1628B229}" type="sibTrans" cxnId="{A8514B53-795F-4CA8-BBE4-9CD671772C0B}">
      <dgm:prSet/>
      <dgm:spPr/>
      <dgm:t>
        <a:bodyPr/>
        <a:lstStyle/>
        <a:p>
          <a:endParaRPr lang="tr-TR"/>
        </a:p>
      </dgm:t>
    </dgm:pt>
    <dgm:pt modelId="{6FEC547B-BCFF-45FD-A220-F24C0610A69E}">
      <dgm:prSet phldrT="[Metin]" custT="1"/>
      <dgm:spPr/>
      <dgm:t>
        <a:bodyPr/>
        <a:lstStyle/>
        <a:p>
          <a:r>
            <a:rPr lang="tr-TR" sz="2000" dirty="0">
              <a:sym typeface="Wingdings" panose="05000000000000000000" pitchFamily="2" charset="2"/>
            </a:rPr>
            <a:t></a:t>
          </a:r>
          <a:r>
            <a:rPr lang="tr-TR" sz="2000" dirty="0"/>
            <a:t> Yağ içerikli diyet - </a:t>
          </a:r>
          <a:r>
            <a:rPr lang="tr-TR" sz="2000" dirty="0" err="1"/>
            <a:t>obezite</a:t>
          </a:r>
          <a:r>
            <a:rPr lang="tr-TR" sz="2000" dirty="0"/>
            <a:t> arasında pozitif korelasyon</a:t>
          </a:r>
        </a:p>
      </dgm:t>
    </dgm:pt>
    <dgm:pt modelId="{97073B81-9C3B-4A51-924A-62919761AED4}" type="parTrans" cxnId="{3E21A082-66CF-4E46-8C4C-40B1157954B9}">
      <dgm:prSet/>
      <dgm:spPr/>
      <dgm:t>
        <a:bodyPr/>
        <a:lstStyle/>
        <a:p>
          <a:endParaRPr lang="tr-TR"/>
        </a:p>
      </dgm:t>
    </dgm:pt>
    <dgm:pt modelId="{732C68EB-DBFB-407E-83F2-AAA9E370AEE0}" type="sibTrans" cxnId="{3E21A082-66CF-4E46-8C4C-40B1157954B9}">
      <dgm:prSet/>
      <dgm:spPr/>
      <dgm:t>
        <a:bodyPr/>
        <a:lstStyle/>
        <a:p>
          <a:endParaRPr lang="tr-TR"/>
        </a:p>
      </dgm:t>
    </dgm:pt>
    <dgm:pt modelId="{D8A46130-20E8-4CDE-9D90-60984D116C23}">
      <dgm:prSet phldrT="[Metin]"/>
      <dgm:spPr/>
      <dgm:t>
        <a:bodyPr/>
        <a:lstStyle/>
        <a:p>
          <a:r>
            <a:rPr lang="tr-TR" dirty="0"/>
            <a:t>Öğün/öğün aralarında yağlı-karbonhidratlı besinleri </a:t>
          </a:r>
          <a:r>
            <a:rPr lang="tr-TR" dirty="0">
              <a:sym typeface="Wingdings" panose="05000000000000000000" pitchFamily="2" charset="2"/>
            </a:rPr>
            <a:t></a:t>
          </a:r>
          <a:r>
            <a:rPr lang="tr-TR" dirty="0"/>
            <a:t> tüketmek </a:t>
          </a:r>
        </a:p>
      </dgm:t>
    </dgm:pt>
    <dgm:pt modelId="{503AE694-4F77-47AC-956D-EC36E0CE5097}" type="parTrans" cxnId="{822F9EAC-066C-4342-86C8-9D5D4E804036}">
      <dgm:prSet/>
      <dgm:spPr/>
      <dgm:t>
        <a:bodyPr/>
        <a:lstStyle/>
        <a:p>
          <a:endParaRPr lang="tr-TR"/>
        </a:p>
      </dgm:t>
    </dgm:pt>
    <dgm:pt modelId="{3438A123-812F-493A-9249-9F29F6390AF6}" type="sibTrans" cxnId="{822F9EAC-066C-4342-86C8-9D5D4E804036}">
      <dgm:prSet/>
      <dgm:spPr/>
      <dgm:t>
        <a:bodyPr/>
        <a:lstStyle/>
        <a:p>
          <a:endParaRPr lang="tr-TR"/>
        </a:p>
      </dgm:t>
    </dgm:pt>
    <dgm:pt modelId="{974BD5C0-2422-4781-B7ED-CA8FC2938A9B}">
      <dgm:prSet phldrT="[Metin]" custT="1"/>
      <dgm:spPr/>
      <dgm:t>
        <a:bodyPr/>
        <a:lstStyle/>
        <a:p>
          <a:r>
            <a:rPr lang="tr-TR" sz="2000" dirty="0"/>
            <a:t>Basit karbonhidrat oranının </a:t>
          </a:r>
          <a:r>
            <a:rPr lang="tr-TR" sz="2000" dirty="0">
              <a:sym typeface="Wingdings" panose="05000000000000000000" pitchFamily="2" charset="2"/>
            </a:rPr>
            <a:t></a:t>
          </a:r>
          <a:r>
            <a:rPr lang="tr-TR" sz="2000" dirty="0"/>
            <a:t> olması </a:t>
          </a:r>
        </a:p>
      </dgm:t>
    </dgm:pt>
    <dgm:pt modelId="{C44F1246-D868-4EB7-A28A-3599F0979C7D}" type="parTrans" cxnId="{9A79FC20-729A-49FC-8A19-E244C2B660F9}">
      <dgm:prSet/>
      <dgm:spPr/>
      <dgm:t>
        <a:bodyPr/>
        <a:lstStyle/>
        <a:p>
          <a:endParaRPr lang="tr-TR"/>
        </a:p>
      </dgm:t>
    </dgm:pt>
    <dgm:pt modelId="{59637CEA-3882-4D79-AD02-CE8DB4380AA0}" type="sibTrans" cxnId="{9A79FC20-729A-49FC-8A19-E244C2B660F9}">
      <dgm:prSet/>
      <dgm:spPr/>
      <dgm:t>
        <a:bodyPr/>
        <a:lstStyle/>
        <a:p>
          <a:endParaRPr lang="tr-TR"/>
        </a:p>
      </dgm:t>
    </dgm:pt>
    <dgm:pt modelId="{FC84BEE3-97CE-4CEC-8300-42FBEFDC99EE}">
      <dgm:prSet phldrT="[Metin]" custT="1"/>
      <dgm:spPr/>
      <dgm:t>
        <a:bodyPr/>
        <a:lstStyle/>
        <a:p>
          <a:r>
            <a:rPr lang="tr-TR" sz="2000" dirty="0">
              <a:sym typeface="Wingdings" panose="05000000000000000000" pitchFamily="2" charset="2"/>
            </a:rPr>
            <a:t> </a:t>
          </a:r>
          <a:r>
            <a:rPr lang="tr-TR" sz="2000" dirty="0"/>
            <a:t>Enerjinin → vücut ağırlığının </a:t>
          </a:r>
          <a:r>
            <a:rPr lang="tr-TR" sz="2000" dirty="0">
              <a:sym typeface="Wingdings" panose="05000000000000000000" pitchFamily="2" charset="2"/>
            </a:rPr>
            <a:t></a:t>
          </a:r>
          <a:r>
            <a:rPr lang="tr-TR" sz="2000" dirty="0"/>
            <a:t> neden olmakta </a:t>
          </a:r>
        </a:p>
      </dgm:t>
    </dgm:pt>
    <dgm:pt modelId="{430CB34E-8E08-456C-8623-7D815A3CC12C}" type="parTrans" cxnId="{83B9E633-169C-477F-851C-B8AB9968B4B7}">
      <dgm:prSet/>
      <dgm:spPr/>
      <dgm:t>
        <a:bodyPr/>
        <a:lstStyle/>
        <a:p>
          <a:endParaRPr lang="tr-TR"/>
        </a:p>
      </dgm:t>
    </dgm:pt>
    <dgm:pt modelId="{EC25F41C-F725-4686-AD92-B0ABC3D88731}" type="sibTrans" cxnId="{83B9E633-169C-477F-851C-B8AB9968B4B7}">
      <dgm:prSet/>
      <dgm:spPr/>
      <dgm:t>
        <a:bodyPr/>
        <a:lstStyle/>
        <a:p>
          <a:endParaRPr lang="tr-TR"/>
        </a:p>
      </dgm:t>
    </dgm:pt>
    <dgm:pt modelId="{AF27A95F-B205-4AE7-B87C-EE24DD604220}">
      <dgm:prSet phldrT="[Metin]"/>
      <dgm:spPr/>
      <dgm:t>
        <a:bodyPr/>
        <a:lstStyle/>
        <a:p>
          <a:r>
            <a:rPr lang="tr-TR" dirty="0"/>
            <a:t>Öğün atlamak </a:t>
          </a:r>
        </a:p>
      </dgm:t>
    </dgm:pt>
    <dgm:pt modelId="{B0EC96CC-9EFD-45EA-A31D-E3C9A72C19A2}" type="parTrans" cxnId="{9B21144D-F369-456B-B696-16FE48C31503}">
      <dgm:prSet/>
      <dgm:spPr/>
      <dgm:t>
        <a:bodyPr/>
        <a:lstStyle/>
        <a:p>
          <a:endParaRPr lang="tr-TR"/>
        </a:p>
      </dgm:t>
    </dgm:pt>
    <dgm:pt modelId="{3BF011F1-1554-4352-9FD1-17DC8978DDB4}" type="sibTrans" cxnId="{9B21144D-F369-456B-B696-16FE48C31503}">
      <dgm:prSet/>
      <dgm:spPr/>
      <dgm:t>
        <a:bodyPr/>
        <a:lstStyle/>
        <a:p>
          <a:endParaRPr lang="tr-TR"/>
        </a:p>
      </dgm:t>
    </dgm:pt>
    <dgm:pt modelId="{2BB516CF-71BD-4C53-95DE-926038AFCF14}">
      <dgm:prSet phldrT="[Metin]"/>
      <dgm:spPr/>
      <dgm:t>
        <a:bodyPr/>
        <a:lstStyle/>
        <a:p>
          <a:r>
            <a:rPr lang="tr-TR" dirty="0"/>
            <a:t>Hızlı yemek </a:t>
          </a:r>
        </a:p>
      </dgm:t>
    </dgm:pt>
    <dgm:pt modelId="{AA031677-E0AA-4C59-A611-36B8A1B6662D}" type="parTrans" cxnId="{985D753E-AB68-4037-ACC0-1FA544D87590}">
      <dgm:prSet/>
      <dgm:spPr/>
      <dgm:t>
        <a:bodyPr/>
        <a:lstStyle/>
        <a:p>
          <a:endParaRPr lang="tr-TR"/>
        </a:p>
      </dgm:t>
    </dgm:pt>
    <dgm:pt modelId="{FFBAB4B6-FA79-4E5E-9B0A-10E1EEA6EFDD}" type="sibTrans" cxnId="{985D753E-AB68-4037-ACC0-1FA544D87590}">
      <dgm:prSet/>
      <dgm:spPr/>
      <dgm:t>
        <a:bodyPr/>
        <a:lstStyle/>
        <a:p>
          <a:endParaRPr lang="tr-TR"/>
        </a:p>
      </dgm:t>
    </dgm:pt>
    <dgm:pt modelId="{9A66CB4A-4F3D-4562-834F-B516ABC9B1A7}">
      <dgm:prSet phldrT="[Metin]"/>
      <dgm:spPr/>
      <dgm:t>
        <a:bodyPr/>
        <a:lstStyle/>
        <a:p>
          <a:r>
            <a:rPr lang="tr-TR" dirty="0"/>
            <a:t>Aşırı alkol tüketmek </a:t>
          </a:r>
        </a:p>
      </dgm:t>
    </dgm:pt>
    <dgm:pt modelId="{34EACE03-0877-40BF-9AA4-618A662D05A9}" type="parTrans" cxnId="{4E41875C-021B-4662-8004-80B59D13E132}">
      <dgm:prSet/>
      <dgm:spPr/>
      <dgm:t>
        <a:bodyPr/>
        <a:lstStyle/>
        <a:p>
          <a:endParaRPr lang="tr-TR"/>
        </a:p>
      </dgm:t>
    </dgm:pt>
    <dgm:pt modelId="{C13495A0-59F8-48AF-96C5-A91545F15E05}" type="sibTrans" cxnId="{4E41875C-021B-4662-8004-80B59D13E132}">
      <dgm:prSet/>
      <dgm:spPr/>
      <dgm:t>
        <a:bodyPr/>
        <a:lstStyle/>
        <a:p>
          <a:endParaRPr lang="tr-TR"/>
        </a:p>
      </dgm:t>
    </dgm:pt>
    <dgm:pt modelId="{2FD0AD55-1871-426F-B7EC-579D6476DA64}">
      <dgm:prSet phldrT="[Metin]"/>
      <dgm:spPr/>
      <dgm:t>
        <a:bodyPr/>
        <a:lstStyle/>
        <a:p>
          <a:r>
            <a:rPr lang="tr-TR" b="1" dirty="0"/>
            <a:t>‘Aşırı beslenme’- en önemli etken</a:t>
          </a:r>
          <a:endParaRPr lang="tr-TR" dirty="0"/>
        </a:p>
      </dgm:t>
    </dgm:pt>
    <dgm:pt modelId="{F12E3EB3-8873-47F7-9987-8C181BD542C3}" type="parTrans" cxnId="{941F2DEB-9149-4FA0-9387-BDCA6BC172C3}">
      <dgm:prSet/>
      <dgm:spPr/>
      <dgm:t>
        <a:bodyPr/>
        <a:lstStyle/>
        <a:p>
          <a:endParaRPr lang="tr-TR"/>
        </a:p>
      </dgm:t>
    </dgm:pt>
    <dgm:pt modelId="{97E52F36-B434-4B83-9F95-1558E9E0D47D}" type="sibTrans" cxnId="{941F2DEB-9149-4FA0-9387-BDCA6BC172C3}">
      <dgm:prSet/>
      <dgm:spPr/>
      <dgm:t>
        <a:bodyPr/>
        <a:lstStyle/>
        <a:p>
          <a:endParaRPr lang="tr-TR"/>
        </a:p>
      </dgm:t>
    </dgm:pt>
    <dgm:pt modelId="{533CB57E-D8B8-47EA-AED6-6759AA10CE3A}">
      <dgm:prSet phldrT="[Metin]" custT="1"/>
      <dgm:spPr/>
      <dgm:t>
        <a:bodyPr/>
        <a:lstStyle/>
        <a:p>
          <a:r>
            <a:rPr lang="tr-TR" sz="2000" dirty="0"/>
            <a:t>Pozitif enerji dengesinde beslenme etkil</a:t>
          </a:r>
          <a:r>
            <a:rPr lang="tr-TR" sz="1900" dirty="0"/>
            <a:t>i</a:t>
          </a:r>
        </a:p>
      </dgm:t>
    </dgm:pt>
    <dgm:pt modelId="{F7AB1111-8D6C-4C82-BB43-533AB3DDCB1F}" type="parTrans" cxnId="{9837D859-9CBC-4347-A675-34B4D6BF3C98}">
      <dgm:prSet/>
      <dgm:spPr/>
      <dgm:t>
        <a:bodyPr/>
        <a:lstStyle/>
        <a:p>
          <a:endParaRPr lang="tr-TR"/>
        </a:p>
      </dgm:t>
    </dgm:pt>
    <dgm:pt modelId="{57EC7099-2CF5-4592-AEB5-24579CB6F97A}" type="sibTrans" cxnId="{9837D859-9CBC-4347-A675-34B4D6BF3C98}">
      <dgm:prSet/>
      <dgm:spPr/>
      <dgm:t>
        <a:bodyPr/>
        <a:lstStyle/>
        <a:p>
          <a:endParaRPr lang="tr-TR"/>
        </a:p>
      </dgm:t>
    </dgm:pt>
    <dgm:pt modelId="{C42D882E-615D-459A-9222-169A26B89514}" type="pres">
      <dgm:prSet presAssocID="{A909DE95-3694-4D47-B603-969EF53A7586}" presName="linear" presStyleCnt="0">
        <dgm:presLayoutVars>
          <dgm:animLvl val="lvl"/>
          <dgm:resizeHandles val="exact"/>
        </dgm:presLayoutVars>
      </dgm:prSet>
      <dgm:spPr/>
    </dgm:pt>
    <dgm:pt modelId="{3E94A141-BE9A-495C-B535-0F09D6419029}" type="pres">
      <dgm:prSet presAssocID="{2FD0AD55-1871-426F-B7EC-579D6476DA64}" presName="parentText" presStyleLbl="node1" presStyleIdx="0" presStyleCnt="6">
        <dgm:presLayoutVars>
          <dgm:chMax val="0"/>
          <dgm:bulletEnabled val="1"/>
        </dgm:presLayoutVars>
      </dgm:prSet>
      <dgm:spPr/>
    </dgm:pt>
    <dgm:pt modelId="{72E8ADDD-AAC2-4310-9F09-55A6159A6476}" type="pres">
      <dgm:prSet presAssocID="{2FD0AD55-1871-426F-B7EC-579D6476DA64}" presName="childText" presStyleLbl="revTx" presStyleIdx="0" presStyleCnt="2">
        <dgm:presLayoutVars>
          <dgm:bulletEnabled val="1"/>
        </dgm:presLayoutVars>
      </dgm:prSet>
      <dgm:spPr/>
    </dgm:pt>
    <dgm:pt modelId="{517B49CA-D28C-4FD9-8020-9A1C4380E0FB}" type="pres">
      <dgm:prSet presAssocID="{9D4D364E-357B-4B7C-BACF-EE6B41964802}" presName="parentText" presStyleLbl="node1" presStyleIdx="1" presStyleCnt="6">
        <dgm:presLayoutVars>
          <dgm:chMax val="0"/>
          <dgm:bulletEnabled val="1"/>
        </dgm:presLayoutVars>
      </dgm:prSet>
      <dgm:spPr/>
    </dgm:pt>
    <dgm:pt modelId="{1ECF9365-13F3-4F62-90FF-92CD9B9E155B}" type="pres">
      <dgm:prSet presAssocID="{9D4D364E-357B-4B7C-BACF-EE6B41964802}" presName="childText" presStyleLbl="revTx" presStyleIdx="1" presStyleCnt="2">
        <dgm:presLayoutVars>
          <dgm:bulletEnabled val="1"/>
        </dgm:presLayoutVars>
      </dgm:prSet>
      <dgm:spPr/>
    </dgm:pt>
    <dgm:pt modelId="{5B1BF020-EC4E-4FEF-894A-CAB772354898}" type="pres">
      <dgm:prSet presAssocID="{D8A46130-20E8-4CDE-9D90-60984D116C23}" presName="parentText" presStyleLbl="node1" presStyleIdx="2" presStyleCnt="6">
        <dgm:presLayoutVars>
          <dgm:chMax val="0"/>
          <dgm:bulletEnabled val="1"/>
        </dgm:presLayoutVars>
      </dgm:prSet>
      <dgm:spPr/>
    </dgm:pt>
    <dgm:pt modelId="{A409C2D5-ED24-420F-AC0C-61F5C53E73EE}" type="pres">
      <dgm:prSet presAssocID="{3438A123-812F-493A-9249-9F29F6390AF6}" presName="spacer" presStyleCnt="0"/>
      <dgm:spPr/>
    </dgm:pt>
    <dgm:pt modelId="{FB206A70-1C6A-4088-A619-D83DCED74D3C}" type="pres">
      <dgm:prSet presAssocID="{AF27A95F-B205-4AE7-B87C-EE24DD604220}" presName="parentText" presStyleLbl="node1" presStyleIdx="3" presStyleCnt="6">
        <dgm:presLayoutVars>
          <dgm:chMax val="0"/>
          <dgm:bulletEnabled val="1"/>
        </dgm:presLayoutVars>
      </dgm:prSet>
      <dgm:spPr/>
    </dgm:pt>
    <dgm:pt modelId="{53C74201-FF31-4F2C-A6FC-26F17D7D1D60}" type="pres">
      <dgm:prSet presAssocID="{3BF011F1-1554-4352-9FD1-17DC8978DDB4}" presName="spacer" presStyleCnt="0"/>
      <dgm:spPr/>
    </dgm:pt>
    <dgm:pt modelId="{2468AD92-76F0-45FC-9975-76162C591F6E}" type="pres">
      <dgm:prSet presAssocID="{2BB516CF-71BD-4C53-95DE-926038AFCF14}" presName="parentText" presStyleLbl="node1" presStyleIdx="4" presStyleCnt="6">
        <dgm:presLayoutVars>
          <dgm:chMax val="0"/>
          <dgm:bulletEnabled val="1"/>
        </dgm:presLayoutVars>
      </dgm:prSet>
      <dgm:spPr/>
    </dgm:pt>
    <dgm:pt modelId="{003A94C9-19D1-4500-8D1D-9F68A99CC62B}" type="pres">
      <dgm:prSet presAssocID="{FFBAB4B6-FA79-4E5E-9B0A-10E1EEA6EFDD}" presName="spacer" presStyleCnt="0"/>
      <dgm:spPr/>
    </dgm:pt>
    <dgm:pt modelId="{8A93CC03-4E50-43B6-981A-A4BED35E1882}" type="pres">
      <dgm:prSet presAssocID="{9A66CB4A-4F3D-4562-834F-B516ABC9B1A7}" presName="parentText" presStyleLbl="node1" presStyleIdx="5" presStyleCnt="6">
        <dgm:presLayoutVars>
          <dgm:chMax val="0"/>
          <dgm:bulletEnabled val="1"/>
        </dgm:presLayoutVars>
      </dgm:prSet>
      <dgm:spPr/>
    </dgm:pt>
  </dgm:ptLst>
  <dgm:cxnLst>
    <dgm:cxn modelId="{3B5C8C04-B325-444C-BC11-F3C41C6FA113}" type="presOf" srcId="{2BB516CF-71BD-4C53-95DE-926038AFCF14}" destId="{2468AD92-76F0-45FC-9975-76162C591F6E}" srcOrd="0" destOrd="0" presId="urn:microsoft.com/office/officeart/2005/8/layout/vList2"/>
    <dgm:cxn modelId="{9A79FC20-729A-49FC-8A19-E244C2B660F9}" srcId="{9D4D364E-357B-4B7C-BACF-EE6B41964802}" destId="{974BD5C0-2422-4781-B7ED-CA8FC2938A9B}" srcOrd="1" destOrd="0" parTransId="{C44F1246-D868-4EB7-A28A-3599F0979C7D}" sibTransId="{59637CEA-3882-4D79-AD02-CE8DB4380AA0}"/>
    <dgm:cxn modelId="{3A6FC42C-9476-4523-90E9-063883FC0F3C}" type="presOf" srcId="{533CB57E-D8B8-47EA-AED6-6759AA10CE3A}" destId="{72E8ADDD-AAC2-4310-9F09-55A6159A6476}" srcOrd="0" destOrd="0" presId="urn:microsoft.com/office/officeart/2005/8/layout/vList2"/>
    <dgm:cxn modelId="{83B9E633-169C-477F-851C-B8AB9968B4B7}" srcId="{9D4D364E-357B-4B7C-BACF-EE6B41964802}" destId="{FC84BEE3-97CE-4CEC-8300-42FBEFDC99EE}" srcOrd="2" destOrd="0" parTransId="{430CB34E-8E08-456C-8623-7D815A3CC12C}" sibTransId="{EC25F41C-F725-4686-AD92-B0ABC3D88731}"/>
    <dgm:cxn modelId="{E119973A-2094-498F-997B-E77B0F7A63AD}" type="presOf" srcId="{A909DE95-3694-4D47-B603-969EF53A7586}" destId="{C42D882E-615D-459A-9222-169A26B89514}" srcOrd="0" destOrd="0" presId="urn:microsoft.com/office/officeart/2005/8/layout/vList2"/>
    <dgm:cxn modelId="{985D753E-AB68-4037-ACC0-1FA544D87590}" srcId="{A909DE95-3694-4D47-B603-969EF53A7586}" destId="{2BB516CF-71BD-4C53-95DE-926038AFCF14}" srcOrd="4" destOrd="0" parTransId="{AA031677-E0AA-4C59-A611-36B8A1B6662D}" sibTransId="{FFBAB4B6-FA79-4E5E-9B0A-10E1EEA6EFDD}"/>
    <dgm:cxn modelId="{4E41875C-021B-4662-8004-80B59D13E132}" srcId="{A909DE95-3694-4D47-B603-969EF53A7586}" destId="{9A66CB4A-4F3D-4562-834F-B516ABC9B1A7}" srcOrd="5" destOrd="0" parTransId="{34EACE03-0877-40BF-9AA4-618A662D05A9}" sibTransId="{C13495A0-59F8-48AF-96C5-A91545F15E05}"/>
    <dgm:cxn modelId="{B51D5541-23B8-4BE8-B3E6-0D9201008250}" type="presOf" srcId="{AF27A95F-B205-4AE7-B87C-EE24DD604220}" destId="{FB206A70-1C6A-4088-A619-D83DCED74D3C}" srcOrd="0" destOrd="0" presId="urn:microsoft.com/office/officeart/2005/8/layout/vList2"/>
    <dgm:cxn modelId="{E618B067-2304-4EB6-BF90-EC68583C742D}" type="presOf" srcId="{FC84BEE3-97CE-4CEC-8300-42FBEFDC99EE}" destId="{1ECF9365-13F3-4F62-90FF-92CD9B9E155B}" srcOrd="0" destOrd="2" presId="urn:microsoft.com/office/officeart/2005/8/layout/vList2"/>
    <dgm:cxn modelId="{C95DE54C-A282-4FD5-B775-CB5915DFDBD7}" type="presOf" srcId="{D8A46130-20E8-4CDE-9D90-60984D116C23}" destId="{5B1BF020-EC4E-4FEF-894A-CAB772354898}" srcOrd="0" destOrd="0" presId="urn:microsoft.com/office/officeart/2005/8/layout/vList2"/>
    <dgm:cxn modelId="{9B21144D-F369-456B-B696-16FE48C31503}" srcId="{A909DE95-3694-4D47-B603-969EF53A7586}" destId="{AF27A95F-B205-4AE7-B87C-EE24DD604220}" srcOrd="3" destOrd="0" parTransId="{B0EC96CC-9EFD-45EA-A31D-E3C9A72C19A2}" sibTransId="{3BF011F1-1554-4352-9FD1-17DC8978DDB4}"/>
    <dgm:cxn modelId="{A8514B53-795F-4CA8-BBE4-9CD671772C0B}" srcId="{A909DE95-3694-4D47-B603-969EF53A7586}" destId="{9D4D364E-357B-4B7C-BACF-EE6B41964802}" srcOrd="1" destOrd="0" parTransId="{73D49CD8-D3C0-4DD0-9EFF-4D6E2BF35A6A}" sibTransId="{74FF1FD1-46C0-4F46-809D-5FFA1628B229}"/>
    <dgm:cxn modelId="{9837D859-9CBC-4347-A675-34B4D6BF3C98}" srcId="{2FD0AD55-1871-426F-B7EC-579D6476DA64}" destId="{533CB57E-D8B8-47EA-AED6-6759AA10CE3A}" srcOrd="0" destOrd="0" parTransId="{F7AB1111-8D6C-4C82-BB43-533AB3DDCB1F}" sibTransId="{57EC7099-2CF5-4592-AEB5-24579CB6F97A}"/>
    <dgm:cxn modelId="{3E21A082-66CF-4E46-8C4C-40B1157954B9}" srcId="{9D4D364E-357B-4B7C-BACF-EE6B41964802}" destId="{6FEC547B-BCFF-45FD-A220-F24C0610A69E}" srcOrd="0" destOrd="0" parTransId="{97073B81-9C3B-4A51-924A-62919761AED4}" sibTransId="{732C68EB-DBFB-407E-83F2-AAA9E370AEE0}"/>
    <dgm:cxn modelId="{DEB15A89-BDE5-463F-B643-5C062CD391D6}" type="presOf" srcId="{9A66CB4A-4F3D-4562-834F-B516ABC9B1A7}" destId="{8A93CC03-4E50-43B6-981A-A4BED35E1882}" srcOrd="0" destOrd="0" presId="urn:microsoft.com/office/officeart/2005/8/layout/vList2"/>
    <dgm:cxn modelId="{822F9EAC-066C-4342-86C8-9D5D4E804036}" srcId="{A909DE95-3694-4D47-B603-969EF53A7586}" destId="{D8A46130-20E8-4CDE-9D90-60984D116C23}" srcOrd="2" destOrd="0" parTransId="{503AE694-4F77-47AC-956D-EC36E0CE5097}" sibTransId="{3438A123-812F-493A-9249-9F29F6390AF6}"/>
    <dgm:cxn modelId="{A13C57EA-4274-45CE-80CB-E5C369CE1CCF}" type="presOf" srcId="{974BD5C0-2422-4781-B7ED-CA8FC2938A9B}" destId="{1ECF9365-13F3-4F62-90FF-92CD9B9E155B}" srcOrd="0" destOrd="1" presId="urn:microsoft.com/office/officeart/2005/8/layout/vList2"/>
    <dgm:cxn modelId="{941F2DEB-9149-4FA0-9387-BDCA6BC172C3}" srcId="{A909DE95-3694-4D47-B603-969EF53A7586}" destId="{2FD0AD55-1871-426F-B7EC-579D6476DA64}" srcOrd="0" destOrd="0" parTransId="{F12E3EB3-8873-47F7-9987-8C181BD542C3}" sibTransId="{97E52F36-B434-4B83-9F95-1558E9E0D47D}"/>
    <dgm:cxn modelId="{3DDECBF5-030F-4B13-9329-DF6EDC810703}" type="presOf" srcId="{6FEC547B-BCFF-45FD-A220-F24C0610A69E}" destId="{1ECF9365-13F3-4F62-90FF-92CD9B9E155B}" srcOrd="0" destOrd="0" presId="urn:microsoft.com/office/officeart/2005/8/layout/vList2"/>
    <dgm:cxn modelId="{6E21ECFA-05EC-4F12-BDB8-FD393977F491}" type="presOf" srcId="{2FD0AD55-1871-426F-B7EC-579D6476DA64}" destId="{3E94A141-BE9A-495C-B535-0F09D6419029}" srcOrd="0" destOrd="0" presId="urn:microsoft.com/office/officeart/2005/8/layout/vList2"/>
    <dgm:cxn modelId="{5C2426FC-827E-4B64-9AAA-666EDBCB6742}" type="presOf" srcId="{9D4D364E-357B-4B7C-BACF-EE6B41964802}" destId="{517B49CA-D28C-4FD9-8020-9A1C4380E0FB}" srcOrd="0" destOrd="0" presId="urn:microsoft.com/office/officeart/2005/8/layout/vList2"/>
    <dgm:cxn modelId="{00BB73B6-3A12-4B0C-84D3-65E59A41AC95}" type="presParOf" srcId="{C42D882E-615D-459A-9222-169A26B89514}" destId="{3E94A141-BE9A-495C-B535-0F09D6419029}" srcOrd="0" destOrd="0" presId="urn:microsoft.com/office/officeart/2005/8/layout/vList2"/>
    <dgm:cxn modelId="{6F0FFD64-158B-4EE5-A394-2659B23C32FB}" type="presParOf" srcId="{C42D882E-615D-459A-9222-169A26B89514}" destId="{72E8ADDD-AAC2-4310-9F09-55A6159A6476}" srcOrd="1" destOrd="0" presId="urn:microsoft.com/office/officeart/2005/8/layout/vList2"/>
    <dgm:cxn modelId="{F2BE3BBD-9324-4A02-BE4F-50093D5E3C7F}" type="presParOf" srcId="{C42D882E-615D-459A-9222-169A26B89514}" destId="{517B49CA-D28C-4FD9-8020-9A1C4380E0FB}" srcOrd="2" destOrd="0" presId="urn:microsoft.com/office/officeart/2005/8/layout/vList2"/>
    <dgm:cxn modelId="{F5F6C8D8-85E9-4357-899B-226954AFFEA7}" type="presParOf" srcId="{C42D882E-615D-459A-9222-169A26B89514}" destId="{1ECF9365-13F3-4F62-90FF-92CD9B9E155B}" srcOrd="3" destOrd="0" presId="urn:microsoft.com/office/officeart/2005/8/layout/vList2"/>
    <dgm:cxn modelId="{3CDBF93C-D286-4D40-BEC4-C80F27D23F75}" type="presParOf" srcId="{C42D882E-615D-459A-9222-169A26B89514}" destId="{5B1BF020-EC4E-4FEF-894A-CAB772354898}" srcOrd="4" destOrd="0" presId="urn:microsoft.com/office/officeart/2005/8/layout/vList2"/>
    <dgm:cxn modelId="{B92E2F43-1E2B-4C79-909A-3F223DF50F89}" type="presParOf" srcId="{C42D882E-615D-459A-9222-169A26B89514}" destId="{A409C2D5-ED24-420F-AC0C-61F5C53E73EE}" srcOrd="5" destOrd="0" presId="urn:microsoft.com/office/officeart/2005/8/layout/vList2"/>
    <dgm:cxn modelId="{EDDC888F-62B1-4A53-9257-8275A4AAAB3B}" type="presParOf" srcId="{C42D882E-615D-459A-9222-169A26B89514}" destId="{FB206A70-1C6A-4088-A619-D83DCED74D3C}" srcOrd="6" destOrd="0" presId="urn:microsoft.com/office/officeart/2005/8/layout/vList2"/>
    <dgm:cxn modelId="{743CBE9F-4FDA-4850-9DF5-A48EB6AD2E73}" type="presParOf" srcId="{C42D882E-615D-459A-9222-169A26B89514}" destId="{53C74201-FF31-4F2C-A6FC-26F17D7D1D60}" srcOrd="7" destOrd="0" presId="urn:microsoft.com/office/officeart/2005/8/layout/vList2"/>
    <dgm:cxn modelId="{F1DFF828-D036-4CE3-AAA5-19E16AF3EE77}" type="presParOf" srcId="{C42D882E-615D-459A-9222-169A26B89514}" destId="{2468AD92-76F0-45FC-9975-76162C591F6E}" srcOrd="8" destOrd="0" presId="urn:microsoft.com/office/officeart/2005/8/layout/vList2"/>
    <dgm:cxn modelId="{163F9823-7467-4811-A6B0-49E829E83C34}" type="presParOf" srcId="{C42D882E-615D-459A-9222-169A26B89514}" destId="{003A94C9-19D1-4500-8D1D-9F68A99CC62B}" srcOrd="9" destOrd="0" presId="urn:microsoft.com/office/officeart/2005/8/layout/vList2"/>
    <dgm:cxn modelId="{020FDF3E-9A31-46C2-BDF4-BDE768995C7C}" type="presParOf" srcId="{C42D882E-615D-459A-9222-169A26B89514}" destId="{8A93CC03-4E50-43B6-981A-A4BED35E188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81DC55D-14CB-4443-9719-709129E5B20E}"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tr-TR"/>
        </a:p>
      </dgm:t>
    </dgm:pt>
    <dgm:pt modelId="{7EB6B151-1882-4433-B77A-5A2502B1D1BC}">
      <dgm:prSet phldrT="[Metin]"/>
      <dgm:spPr/>
      <dgm:t>
        <a:bodyPr/>
        <a:lstStyle/>
        <a:p>
          <a:r>
            <a:rPr lang="tr-TR" b="1" dirty="0">
              <a:solidFill>
                <a:schemeClr val="tx1"/>
              </a:solidFill>
            </a:rPr>
            <a:t>Vücut ağırlığının normalden </a:t>
          </a:r>
          <a:r>
            <a:rPr lang="tr-TR" b="1" dirty="0">
              <a:solidFill>
                <a:schemeClr val="tx1"/>
              </a:solidFill>
              <a:sym typeface="Wingdings" panose="05000000000000000000" pitchFamily="2" charset="2"/>
            </a:rPr>
            <a:t></a:t>
          </a:r>
          <a:endParaRPr lang="tr-TR" b="1" dirty="0">
            <a:solidFill>
              <a:schemeClr val="tx1"/>
            </a:solidFill>
          </a:endParaRPr>
        </a:p>
      </dgm:t>
    </dgm:pt>
    <dgm:pt modelId="{B969DA44-97D8-4D1F-9E09-2B30EBE6869E}" type="parTrans" cxnId="{168F8F91-45F4-4653-9754-A0C53A05472F}">
      <dgm:prSet/>
      <dgm:spPr/>
      <dgm:t>
        <a:bodyPr/>
        <a:lstStyle/>
        <a:p>
          <a:endParaRPr lang="tr-TR" b="1"/>
        </a:p>
      </dgm:t>
    </dgm:pt>
    <dgm:pt modelId="{8F2A14FC-1DC2-4DF7-80FA-ACD3D43F0255}" type="sibTrans" cxnId="{168F8F91-45F4-4653-9754-A0C53A05472F}">
      <dgm:prSet/>
      <dgm:spPr/>
      <dgm:t>
        <a:bodyPr/>
        <a:lstStyle/>
        <a:p>
          <a:endParaRPr lang="tr-TR" b="1"/>
        </a:p>
      </dgm:t>
    </dgm:pt>
    <dgm:pt modelId="{8A522A6A-7633-4E84-9E3C-ACCA1DC997C4}">
      <dgm:prSet phldrT="[Metin]"/>
      <dgm:spPr/>
      <dgm:t>
        <a:bodyPr/>
        <a:lstStyle/>
        <a:p>
          <a:r>
            <a:rPr lang="tr-TR" b="1" dirty="0"/>
            <a:t>Kronik hastalıklara yakalanma riskini </a:t>
          </a:r>
          <a:r>
            <a:rPr lang="tr-TR" b="1" dirty="0">
              <a:sym typeface="Wingdings" panose="05000000000000000000" pitchFamily="2" charset="2"/>
            </a:rPr>
            <a:t></a:t>
          </a:r>
          <a:endParaRPr lang="tr-TR" b="1" dirty="0"/>
        </a:p>
      </dgm:t>
    </dgm:pt>
    <dgm:pt modelId="{3AE11336-48C1-45BA-A158-255122D235C3}" type="parTrans" cxnId="{24735B06-3584-46DE-A1A1-7AAF2B725EBC}">
      <dgm:prSet/>
      <dgm:spPr/>
      <dgm:t>
        <a:bodyPr/>
        <a:lstStyle/>
        <a:p>
          <a:endParaRPr lang="tr-TR" b="1"/>
        </a:p>
      </dgm:t>
    </dgm:pt>
    <dgm:pt modelId="{145A44B8-0973-4C98-A68F-CB17565416F7}" type="sibTrans" cxnId="{24735B06-3584-46DE-A1A1-7AAF2B725EBC}">
      <dgm:prSet/>
      <dgm:spPr/>
      <dgm:t>
        <a:bodyPr/>
        <a:lstStyle/>
        <a:p>
          <a:endParaRPr lang="tr-TR" b="1"/>
        </a:p>
      </dgm:t>
    </dgm:pt>
    <dgm:pt modelId="{1D11A5AB-A1FD-424A-9F89-57FDB3118034}">
      <dgm:prSet phldrT="[Metin]"/>
      <dgm:spPr/>
      <dgm:t>
        <a:bodyPr/>
        <a:lstStyle/>
        <a:p>
          <a:r>
            <a:rPr lang="tr-TR" b="1" dirty="0"/>
            <a:t>Yaşam süresini kısaltır</a:t>
          </a:r>
        </a:p>
      </dgm:t>
    </dgm:pt>
    <dgm:pt modelId="{2872691D-D191-4BE9-AF37-E6E4262F50B4}" type="parTrans" cxnId="{18EE1E45-AAA5-4D1F-B78D-3A977C1085F3}">
      <dgm:prSet/>
      <dgm:spPr/>
      <dgm:t>
        <a:bodyPr/>
        <a:lstStyle/>
        <a:p>
          <a:endParaRPr lang="tr-TR" b="1"/>
        </a:p>
      </dgm:t>
    </dgm:pt>
    <dgm:pt modelId="{9903788A-767C-4298-A9D3-EF87D413BE9E}" type="sibTrans" cxnId="{18EE1E45-AAA5-4D1F-B78D-3A977C1085F3}">
      <dgm:prSet/>
      <dgm:spPr/>
      <dgm:t>
        <a:bodyPr/>
        <a:lstStyle/>
        <a:p>
          <a:endParaRPr lang="tr-TR" b="1"/>
        </a:p>
      </dgm:t>
    </dgm:pt>
    <dgm:pt modelId="{950D7274-B86F-4D6D-A606-23E41F936394}" type="pres">
      <dgm:prSet presAssocID="{A81DC55D-14CB-4443-9719-709129E5B20E}" presName="outerComposite" presStyleCnt="0">
        <dgm:presLayoutVars>
          <dgm:chMax val="5"/>
          <dgm:dir/>
          <dgm:resizeHandles val="exact"/>
        </dgm:presLayoutVars>
      </dgm:prSet>
      <dgm:spPr/>
    </dgm:pt>
    <dgm:pt modelId="{6807A540-2D55-4F25-84A4-2BF0B9B9F6BC}" type="pres">
      <dgm:prSet presAssocID="{A81DC55D-14CB-4443-9719-709129E5B20E}" presName="dummyMaxCanvas" presStyleCnt="0">
        <dgm:presLayoutVars/>
      </dgm:prSet>
      <dgm:spPr/>
    </dgm:pt>
    <dgm:pt modelId="{7F3F48D8-1A10-492D-AEB4-3959D2F4F4E4}" type="pres">
      <dgm:prSet presAssocID="{A81DC55D-14CB-4443-9719-709129E5B20E}" presName="ThreeNodes_1" presStyleLbl="node1" presStyleIdx="0" presStyleCnt="3" custLinFactY="-13408" custLinFactNeighborX="-472" custLinFactNeighborY="-100000">
        <dgm:presLayoutVars>
          <dgm:bulletEnabled val="1"/>
        </dgm:presLayoutVars>
      </dgm:prSet>
      <dgm:spPr/>
    </dgm:pt>
    <dgm:pt modelId="{42B74D13-287E-4E16-BF6C-5FDACA9EDAC5}" type="pres">
      <dgm:prSet presAssocID="{A81DC55D-14CB-4443-9719-709129E5B20E}" presName="ThreeNodes_2" presStyleLbl="node1" presStyleIdx="1" presStyleCnt="3">
        <dgm:presLayoutVars>
          <dgm:bulletEnabled val="1"/>
        </dgm:presLayoutVars>
      </dgm:prSet>
      <dgm:spPr/>
    </dgm:pt>
    <dgm:pt modelId="{D5564BCC-6F1E-4CD1-9DEE-261661C0ECF8}" type="pres">
      <dgm:prSet presAssocID="{A81DC55D-14CB-4443-9719-709129E5B20E}" presName="ThreeNodes_3" presStyleLbl="node1" presStyleIdx="2" presStyleCnt="3">
        <dgm:presLayoutVars>
          <dgm:bulletEnabled val="1"/>
        </dgm:presLayoutVars>
      </dgm:prSet>
      <dgm:spPr/>
    </dgm:pt>
    <dgm:pt modelId="{0F8D4DE3-1FCE-4E4B-8AB0-F317CC0CA337}" type="pres">
      <dgm:prSet presAssocID="{A81DC55D-14CB-4443-9719-709129E5B20E}" presName="ThreeConn_1-2" presStyleLbl="fgAccFollowNode1" presStyleIdx="0" presStyleCnt="2">
        <dgm:presLayoutVars>
          <dgm:bulletEnabled val="1"/>
        </dgm:presLayoutVars>
      </dgm:prSet>
      <dgm:spPr/>
    </dgm:pt>
    <dgm:pt modelId="{CCE2A71F-315F-4160-892A-CBC28976FD28}" type="pres">
      <dgm:prSet presAssocID="{A81DC55D-14CB-4443-9719-709129E5B20E}" presName="ThreeConn_2-3" presStyleLbl="fgAccFollowNode1" presStyleIdx="1" presStyleCnt="2">
        <dgm:presLayoutVars>
          <dgm:bulletEnabled val="1"/>
        </dgm:presLayoutVars>
      </dgm:prSet>
      <dgm:spPr/>
    </dgm:pt>
    <dgm:pt modelId="{B412A727-5591-4E28-8E78-70A5E049F138}" type="pres">
      <dgm:prSet presAssocID="{A81DC55D-14CB-4443-9719-709129E5B20E}" presName="ThreeNodes_1_text" presStyleLbl="node1" presStyleIdx="2" presStyleCnt="3">
        <dgm:presLayoutVars>
          <dgm:bulletEnabled val="1"/>
        </dgm:presLayoutVars>
      </dgm:prSet>
      <dgm:spPr/>
    </dgm:pt>
    <dgm:pt modelId="{3F47F571-9CE8-42B9-A2AC-3744E4EA5332}" type="pres">
      <dgm:prSet presAssocID="{A81DC55D-14CB-4443-9719-709129E5B20E}" presName="ThreeNodes_2_text" presStyleLbl="node1" presStyleIdx="2" presStyleCnt="3">
        <dgm:presLayoutVars>
          <dgm:bulletEnabled val="1"/>
        </dgm:presLayoutVars>
      </dgm:prSet>
      <dgm:spPr/>
    </dgm:pt>
    <dgm:pt modelId="{7CD8CA87-9247-4CAC-AE62-FD7F26CA6C75}" type="pres">
      <dgm:prSet presAssocID="{A81DC55D-14CB-4443-9719-709129E5B20E}" presName="ThreeNodes_3_text" presStyleLbl="node1" presStyleIdx="2" presStyleCnt="3">
        <dgm:presLayoutVars>
          <dgm:bulletEnabled val="1"/>
        </dgm:presLayoutVars>
      </dgm:prSet>
      <dgm:spPr/>
    </dgm:pt>
  </dgm:ptLst>
  <dgm:cxnLst>
    <dgm:cxn modelId="{24735B06-3584-46DE-A1A1-7AAF2B725EBC}" srcId="{A81DC55D-14CB-4443-9719-709129E5B20E}" destId="{8A522A6A-7633-4E84-9E3C-ACCA1DC997C4}" srcOrd="1" destOrd="0" parTransId="{3AE11336-48C1-45BA-A158-255122D235C3}" sibTransId="{145A44B8-0973-4C98-A68F-CB17565416F7}"/>
    <dgm:cxn modelId="{03C5031B-9A13-434A-BA04-6E4651F2220B}" type="presOf" srcId="{8F2A14FC-1DC2-4DF7-80FA-ACD3D43F0255}" destId="{0F8D4DE3-1FCE-4E4B-8AB0-F317CC0CA337}" srcOrd="0" destOrd="0" presId="urn:microsoft.com/office/officeart/2005/8/layout/vProcess5"/>
    <dgm:cxn modelId="{2685EE1F-6AD7-4F99-9384-D0DAAAECBFEF}" type="presOf" srcId="{7EB6B151-1882-4433-B77A-5A2502B1D1BC}" destId="{7F3F48D8-1A10-492D-AEB4-3959D2F4F4E4}" srcOrd="0" destOrd="0" presId="urn:microsoft.com/office/officeart/2005/8/layout/vProcess5"/>
    <dgm:cxn modelId="{83871B45-B18B-4A62-80FE-9621D6737814}" type="presOf" srcId="{7EB6B151-1882-4433-B77A-5A2502B1D1BC}" destId="{B412A727-5591-4E28-8E78-70A5E049F138}" srcOrd="1" destOrd="0" presId="urn:microsoft.com/office/officeart/2005/8/layout/vProcess5"/>
    <dgm:cxn modelId="{18EE1E45-AAA5-4D1F-B78D-3A977C1085F3}" srcId="{A81DC55D-14CB-4443-9719-709129E5B20E}" destId="{1D11A5AB-A1FD-424A-9F89-57FDB3118034}" srcOrd="2" destOrd="0" parTransId="{2872691D-D191-4BE9-AF37-E6E4262F50B4}" sibTransId="{9903788A-767C-4298-A9D3-EF87D413BE9E}"/>
    <dgm:cxn modelId="{FB410C6F-7B02-4812-A8F9-6DD3121AFD63}" type="presOf" srcId="{1D11A5AB-A1FD-424A-9F89-57FDB3118034}" destId="{7CD8CA87-9247-4CAC-AE62-FD7F26CA6C75}" srcOrd="1" destOrd="0" presId="urn:microsoft.com/office/officeart/2005/8/layout/vProcess5"/>
    <dgm:cxn modelId="{14792A54-4A42-4D33-AAA4-05A6C193D7B3}" type="presOf" srcId="{8A522A6A-7633-4E84-9E3C-ACCA1DC997C4}" destId="{3F47F571-9CE8-42B9-A2AC-3744E4EA5332}" srcOrd="1" destOrd="0" presId="urn:microsoft.com/office/officeart/2005/8/layout/vProcess5"/>
    <dgm:cxn modelId="{D1527458-F6E7-4E7A-AE45-51F7C49AE5FD}" type="presOf" srcId="{145A44B8-0973-4C98-A68F-CB17565416F7}" destId="{CCE2A71F-315F-4160-892A-CBC28976FD28}" srcOrd="0" destOrd="0" presId="urn:microsoft.com/office/officeart/2005/8/layout/vProcess5"/>
    <dgm:cxn modelId="{168F8F91-45F4-4653-9754-A0C53A05472F}" srcId="{A81DC55D-14CB-4443-9719-709129E5B20E}" destId="{7EB6B151-1882-4433-B77A-5A2502B1D1BC}" srcOrd="0" destOrd="0" parTransId="{B969DA44-97D8-4D1F-9E09-2B30EBE6869E}" sibTransId="{8F2A14FC-1DC2-4DF7-80FA-ACD3D43F0255}"/>
    <dgm:cxn modelId="{B8E9AFC7-3275-4BE9-AA32-F65C8C664255}" type="presOf" srcId="{1D11A5AB-A1FD-424A-9F89-57FDB3118034}" destId="{D5564BCC-6F1E-4CD1-9DEE-261661C0ECF8}" srcOrd="0" destOrd="0" presId="urn:microsoft.com/office/officeart/2005/8/layout/vProcess5"/>
    <dgm:cxn modelId="{05CCBED1-1E15-45C5-BC95-C357BE9C377A}" type="presOf" srcId="{8A522A6A-7633-4E84-9E3C-ACCA1DC997C4}" destId="{42B74D13-287E-4E16-BF6C-5FDACA9EDAC5}" srcOrd="0" destOrd="0" presId="urn:microsoft.com/office/officeart/2005/8/layout/vProcess5"/>
    <dgm:cxn modelId="{E5D188DC-298B-495C-93F7-E027785412CD}" type="presOf" srcId="{A81DC55D-14CB-4443-9719-709129E5B20E}" destId="{950D7274-B86F-4D6D-A606-23E41F936394}" srcOrd="0" destOrd="0" presId="urn:microsoft.com/office/officeart/2005/8/layout/vProcess5"/>
    <dgm:cxn modelId="{2D956481-FC41-4DFD-A855-A91F924022C7}" type="presParOf" srcId="{950D7274-B86F-4D6D-A606-23E41F936394}" destId="{6807A540-2D55-4F25-84A4-2BF0B9B9F6BC}" srcOrd="0" destOrd="0" presId="urn:microsoft.com/office/officeart/2005/8/layout/vProcess5"/>
    <dgm:cxn modelId="{2DBEECFC-1305-40BF-A5EA-6CA6B93FC0AF}" type="presParOf" srcId="{950D7274-B86F-4D6D-A606-23E41F936394}" destId="{7F3F48D8-1A10-492D-AEB4-3959D2F4F4E4}" srcOrd="1" destOrd="0" presId="urn:microsoft.com/office/officeart/2005/8/layout/vProcess5"/>
    <dgm:cxn modelId="{222C4C61-371E-4EC2-B213-F21BA8B19400}" type="presParOf" srcId="{950D7274-B86F-4D6D-A606-23E41F936394}" destId="{42B74D13-287E-4E16-BF6C-5FDACA9EDAC5}" srcOrd="2" destOrd="0" presId="urn:microsoft.com/office/officeart/2005/8/layout/vProcess5"/>
    <dgm:cxn modelId="{B8B061B1-C935-4232-B0C8-C271BC5A7623}" type="presParOf" srcId="{950D7274-B86F-4D6D-A606-23E41F936394}" destId="{D5564BCC-6F1E-4CD1-9DEE-261661C0ECF8}" srcOrd="3" destOrd="0" presId="urn:microsoft.com/office/officeart/2005/8/layout/vProcess5"/>
    <dgm:cxn modelId="{F6C693E2-FB48-474A-AB32-AD5663E961C1}" type="presParOf" srcId="{950D7274-B86F-4D6D-A606-23E41F936394}" destId="{0F8D4DE3-1FCE-4E4B-8AB0-F317CC0CA337}" srcOrd="4" destOrd="0" presId="urn:microsoft.com/office/officeart/2005/8/layout/vProcess5"/>
    <dgm:cxn modelId="{786A9326-D17B-4125-B81F-50FB4CBAB1EC}" type="presParOf" srcId="{950D7274-B86F-4D6D-A606-23E41F936394}" destId="{CCE2A71F-315F-4160-892A-CBC28976FD28}" srcOrd="5" destOrd="0" presId="urn:microsoft.com/office/officeart/2005/8/layout/vProcess5"/>
    <dgm:cxn modelId="{EF4A7D1D-3299-4F05-A6DA-0203A1DA96D4}" type="presParOf" srcId="{950D7274-B86F-4D6D-A606-23E41F936394}" destId="{B412A727-5591-4E28-8E78-70A5E049F138}" srcOrd="6" destOrd="0" presId="urn:microsoft.com/office/officeart/2005/8/layout/vProcess5"/>
    <dgm:cxn modelId="{B523063B-21F4-4C66-ADD3-AEF813819459}" type="presParOf" srcId="{950D7274-B86F-4D6D-A606-23E41F936394}" destId="{3F47F571-9CE8-42B9-A2AC-3744E4EA5332}" srcOrd="7" destOrd="0" presId="urn:microsoft.com/office/officeart/2005/8/layout/vProcess5"/>
    <dgm:cxn modelId="{B746CB66-731F-4504-8C75-127E8BB93CC3}" type="presParOf" srcId="{950D7274-B86F-4D6D-A606-23E41F936394}" destId="{7CD8CA87-9247-4CAC-AE62-FD7F26CA6C7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8A4E35-7FA5-4D8B-9C56-45F145573455}"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tr-TR"/>
        </a:p>
      </dgm:t>
    </dgm:pt>
    <dgm:pt modelId="{FE71DF6B-C817-4EDD-B62F-E0737D451F98}">
      <dgm:prSet phldrT="[Metin]" custT="1"/>
      <dgm:spPr>
        <a:solidFill>
          <a:srgbClr val="FFC000"/>
        </a:solidFill>
      </dgm:spPr>
      <dgm:t>
        <a:bodyPr/>
        <a:lstStyle/>
        <a:p>
          <a:r>
            <a:rPr lang="tr-TR" sz="3200" dirty="0">
              <a:solidFill>
                <a:schemeClr val="tx1"/>
              </a:solidFill>
            </a:rPr>
            <a:t>1-Demografik özellikler </a:t>
          </a:r>
        </a:p>
      </dgm:t>
    </dgm:pt>
    <dgm:pt modelId="{6CE6F215-ECB7-42F5-9513-2668E5DE8298}" type="parTrans" cxnId="{86BC1875-D3A4-4166-A77D-8852D332A808}">
      <dgm:prSet/>
      <dgm:spPr/>
      <dgm:t>
        <a:bodyPr/>
        <a:lstStyle/>
        <a:p>
          <a:endParaRPr lang="tr-TR" sz="3200">
            <a:solidFill>
              <a:schemeClr val="tx1"/>
            </a:solidFill>
          </a:endParaRPr>
        </a:p>
      </dgm:t>
    </dgm:pt>
    <dgm:pt modelId="{660C5260-7E6D-472B-A4FF-399BFA96C737}" type="sibTrans" cxnId="{86BC1875-D3A4-4166-A77D-8852D332A808}">
      <dgm:prSet/>
      <dgm:spPr/>
      <dgm:t>
        <a:bodyPr/>
        <a:lstStyle/>
        <a:p>
          <a:endParaRPr lang="tr-TR" sz="3200">
            <a:solidFill>
              <a:schemeClr val="tx1"/>
            </a:solidFill>
          </a:endParaRPr>
        </a:p>
      </dgm:t>
    </dgm:pt>
    <dgm:pt modelId="{7786B19E-8844-4ADF-BEC8-852B6A29F0C0}">
      <dgm:prSet phldrT="[Metin]" custT="1"/>
      <dgm:spPr>
        <a:solidFill>
          <a:srgbClr val="FFC000"/>
        </a:solidFill>
      </dgm:spPr>
      <dgm:t>
        <a:bodyPr/>
        <a:lstStyle/>
        <a:p>
          <a:r>
            <a:rPr lang="tr-TR" sz="3200" dirty="0">
              <a:solidFill>
                <a:schemeClr val="tx1"/>
              </a:solidFill>
            </a:rPr>
            <a:t>2-Beslenme alışkanlıkları ve besin tüketim durumu</a:t>
          </a:r>
        </a:p>
      </dgm:t>
    </dgm:pt>
    <dgm:pt modelId="{62720697-F72D-4A05-B6E1-F6AD3B6B95B8}" type="parTrans" cxnId="{521E2F51-26AB-4ADB-ACF1-E31ABCBFB621}">
      <dgm:prSet/>
      <dgm:spPr/>
      <dgm:t>
        <a:bodyPr/>
        <a:lstStyle/>
        <a:p>
          <a:endParaRPr lang="tr-TR" sz="3200">
            <a:solidFill>
              <a:schemeClr val="tx1"/>
            </a:solidFill>
          </a:endParaRPr>
        </a:p>
      </dgm:t>
    </dgm:pt>
    <dgm:pt modelId="{BCCF62EB-FDA2-4C15-B9D9-68D2EACF67EF}" type="sibTrans" cxnId="{521E2F51-26AB-4ADB-ACF1-E31ABCBFB621}">
      <dgm:prSet/>
      <dgm:spPr/>
      <dgm:t>
        <a:bodyPr/>
        <a:lstStyle/>
        <a:p>
          <a:endParaRPr lang="tr-TR" sz="3200">
            <a:solidFill>
              <a:schemeClr val="tx1"/>
            </a:solidFill>
          </a:endParaRPr>
        </a:p>
      </dgm:t>
    </dgm:pt>
    <dgm:pt modelId="{32BF971D-D2CC-42AB-BD54-329DF701BB7E}">
      <dgm:prSet phldrT="[Metin]" custT="1"/>
      <dgm:spPr>
        <a:solidFill>
          <a:srgbClr val="FFC000"/>
        </a:solidFill>
      </dgm:spPr>
      <dgm:t>
        <a:bodyPr/>
        <a:lstStyle/>
        <a:p>
          <a:r>
            <a:rPr lang="tr-TR" sz="3200" dirty="0">
              <a:solidFill>
                <a:schemeClr val="tx1"/>
              </a:solidFill>
            </a:rPr>
            <a:t>3-</a:t>
          </a:r>
          <a:r>
            <a:rPr lang="tr-TR" sz="3200" dirty="0" err="1">
              <a:solidFill>
                <a:schemeClr val="tx1"/>
              </a:solidFill>
            </a:rPr>
            <a:t>Antropometrik</a:t>
          </a:r>
          <a:r>
            <a:rPr lang="tr-TR" sz="3200" dirty="0">
              <a:solidFill>
                <a:schemeClr val="tx1"/>
              </a:solidFill>
            </a:rPr>
            <a:t> ölçümler – Vücut bileşimi</a:t>
          </a:r>
        </a:p>
      </dgm:t>
    </dgm:pt>
    <dgm:pt modelId="{76CD79A2-3F34-4D1C-9607-5B2F894C5D2F}" type="parTrans" cxnId="{29CAB1B2-615C-47F8-A4D4-E6BA43D3E24C}">
      <dgm:prSet/>
      <dgm:spPr/>
      <dgm:t>
        <a:bodyPr/>
        <a:lstStyle/>
        <a:p>
          <a:endParaRPr lang="tr-TR" sz="3200">
            <a:solidFill>
              <a:schemeClr val="tx1"/>
            </a:solidFill>
          </a:endParaRPr>
        </a:p>
      </dgm:t>
    </dgm:pt>
    <dgm:pt modelId="{A0E70F9F-2612-40F7-ABDF-DDB5C3C463D0}" type="sibTrans" cxnId="{29CAB1B2-615C-47F8-A4D4-E6BA43D3E24C}">
      <dgm:prSet/>
      <dgm:spPr/>
      <dgm:t>
        <a:bodyPr/>
        <a:lstStyle/>
        <a:p>
          <a:endParaRPr lang="tr-TR" sz="3200">
            <a:solidFill>
              <a:schemeClr val="tx1"/>
            </a:solidFill>
          </a:endParaRPr>
        </a:p>
      </dgm:t>
    </dgm:pt>
    <dgm:pt modelId="{9BFC9431-6A92-4100-94A1-E82279255719}">
      <dgm:prSet custT="1"/>
      <dgm:spPr>
        <a:solidFill>
          <a:srgbClr val="FFC000"/>
        </a:solidFill>
      </dgm:spPr>
      <dgm:t>
        <a:bodyPr/>
        <a:lstStyle/>
        <a:p>
          <a:r>
            <a:rPr lang="tr-TR" sz="3200" dirty="0">
              <a:solidFill>
                <a:schemeClr val="tx1"/>
              </a:solidFill>
            </a:rPr>
            <a:t>4-Biyokimyasal laboratuar bulguları</a:t>
          </a:r>
        </a:p>
      </dgm:t>
    </dgm:pt>
    <dgm:pt modelId="{62C5551A-8D83-4858-BD5E-96AD6BC1A9E1}" type="parTrans" cxnId="{F95539A2-74BE-44B6-870F-6F970FB4C8BA}">
      <dgm:prSet/>
      <dgm:spPr/>
      <dgm:t>
        <a:bodyPr/>
        <a:lstStyle/>
        <a:p>
          <a:endParaRPr lang="tr-TR" sz="3200">
            <a:solidFill>
              <a:schemeClr val="tx1"/>
            </a:solidFill>
          </a:endParaRPr>
        </a:p>
      </dgm:t>
    </dgm:pt>
    <dgm:pt modelId="{BD59629D-1F9F-403A-81CC-C2B487BD11C6}" type="sibTrans" cxnId="{F95539A2-74BE-44B6-870F-6F970FB4C8BA}">
      <dgm:prSet/>
      <dgm:spPr/>
      <dgm:t>
        <a:bodyPr/>
        <a:lstStyle/>
        <a:p>
          <a:endParaRPr lang="tr-TR" sz="3200">
            <a:solidFill>
              <a:schemeClr val="tx1"/>
            </a:solidFill>
          </a:endParaRPr>
        </a:p>
      </dgm:t>
    </dgm:pt>
    <dgm:pt modelId="{1EAAC6BF-F96C-489B-BB13-AF0DED0B8856}">
      <dgm:prSet custT="1"/>
      <dgm:spPr>
        <a:solidFill>
          <a:srgbClr val="FFC000"/>
        </a:solidFill>
      </dgm:spPr>
      <dgm:t>
        <a:bodyPr/>
        <a:lstStyle/>
        <a:p>
          <a:r>
            <a:rPr lang="tr-TR" sz="3200" dirty="0">
              <a:solidFill>
                <a:schemeClr val="tx1"/>
              </a:solidFill>
            </a:rPr>
            <a:t>5-Klinik bulgular</a:t>
          </a:r>
        </a:p>
      </dgm:t>
    </dgm:pt>
    <dgm:pt modelId="{545C4EBF-36C7-413E-9F6C-38E0607C40E5}" type="parTrans" cxnId="{46EB2023-C48B-4575-87CD-28BB6F0795DE}">
      <dgm:prSet/>
      <dgm:spPr/>
      <dgm:t>
        <a:bodyPr/>
        <a:lstStyle/>
        <a:p>
          <a:endParaRPr lang="tr-TR" sz="3200">
            <a:solidFill>
              <a:schemeClr val="tx1"/>
            </a:solidFill>
          </a:endParaRPr>
        </a:p>
      </dgm:t>
    </dgm:pt>
    <dgm:pt modelId="{B5B9A1B1-E62D-4EAE-A6A9-3A322DF32C2C}" type="sibTrans" cxnId="{46EB2023-C48B-4575-87CD-28BB6F0795DE}">
      <dgm:prSet/>
      <dgm:spPr/>
      <dgm:t>
        <a:bodyPr/>
        <a:lstStyle/>
        <a:p>
          <a:endParaRPr lang="tr-TR" sz="3200">
            <a:solidFill>
              <a:schemeClr val="tx1"/>
            </a:solidFill>
          </a:endParaRPr>
        </a:p>
      </dgm:t>
    </dgm:pt>
    <dgm:pt modelId="{C65C1B37-961F-4C52-8D15-4A6B1FA87EA8}">
      <dgm:prSet custT="1"/>
      <dgm:spPr>
        <a:solidFill>
          <a:srgbClr val="FFC000">
            <a:alpha val="90000"/>
          </a:srgbClr>
        </a:solidFill>
      </dgm:spPr>
      <dgm:t>
        <a:bodyPr/>
        <a:lstStyle/>
        <a:p>
          <a:r>
            <a:rPr lang="tr-TR" sz="3200" dirty="0">
              <a:solidFill>
                <a:schemeClr val="tx1"/>
              </a:solidFill>
            </a:rPr>
            <a:t>6-</a:t>
          </a:r>
          <a:r>
            <a:rPr lang="tr-TR" sz="3200" dirty="0" err="1">
              <a:solidFill>
                <a:schemeClr val="tx1"/>
              </a:solidFill>
            </a:rPr>
            <a:t>Kardiyometabolik</a:t>
          </a:r>
          <a:r>
            <a:rPr lang="tr-TR" sz="3200" dirty="0">
              <a:solidFill>
                <a:schemeClr val="tx1"/>
              </a:solidFill>
            </a:rPr>
            <a:t> risk faktörleri</a:t>
          </a:r>
        </a:p>
      </dgm:t>
    </dgm:pt>
    <dgm:pt modelId="{D0652426-A0A9-40CF-A582-E6A9281EBBFE}" type="parTrans" cxnId="{6CD854D4-2AC3-402C-8860-F1B663877B63}">
      <dgm:prSet/>
      <dgm:spPr/>
      <dgm:t>
        <a:bodyPr/>
        <a:lstStyle/>
        <a:p>
          <a:endParaRPr lang="tr-TR" sz="3200">
            <a:solidFill>
              <a:schemeClr val="tx1"/>
            </a:solidFill>
          </a:endParaRPr>
        </a:p>
      </dgm:t>
    </dgm:pt>
    <dgm:pt modelId="{DD7E8F83-2442-4371-8BE6-CF2BE8353944}" type="sibTrans" cxnId="{6CD854D4-2AC3-402C-8860-F1B663877B63}">
      <dgm:prSet/>
      <dgm:spPr/>
      <dgm:t>
        <a:bodyPr/>
        <a:lstStyle/>
        <a:p>
          <a:endParaRPr lang="tr-TR" sz="3200">
            <a:solidFill>
              <a:schemeClr val="tx1"/>
            </a:solidFill>
          </a:endParaRPr>
        </a:p>
      </dgm:t>
    </dgm:pt>
    <dgm:pt modelId="{F138A7B1-738E-4175-AA41-6EE057B69928}" type="pres">
      <dgm:prSet presAssocID="{478A4E35-7FA5-4D8B-9C56-45F145573455}" presName="linear" presStyleCnt="0">
        <dgm:presLayoutVars>
          <dgm:dir/>
          <dgm:resizeHandles val="exact"/>
        </dgm:presLayoutVars>
      </dgm:prSet>
      <dgm:spPr/>
    </dgm:pt>
    <dgm:pt modelId="{4336D4B3-8E9D-4F9A-A918-13CCE02E010B}" type="pres">
      <dgm:prSet presAssocID="{FE71DF6B-C817-4EDD-B62F-E0737D451F98}" presName="comp" presStyleCnt="0"/>
      <dgm:spPr/>
    </dgm:pt>
    <dgm:pt modelId="{970D8E8A-9DD8-4106-A971-EFBF38ACE2CB}" type="pres">
      <dgm:prSet presAssocID="{FE71DF6B-C817-4EDD-B62F-E0737D451F98}" presName="box" presStyleLbl="node1" presStyleIdx="0" presStyleCnt="6"/>
      <dgm:spPr/>
    </dgm:pt>
    <dgm:pt modelId="{8FE53C34-3389-4DF8-9891-9DD6E075C5F4}" type="pres">
      <dgm:prSet presAssocID="{FE71DF6B-C817-4EDD-B62F-E0737D451F98}" presName="img" presStyleLbl="fgImgPlace1" presStyleIdx="0" presStyleCnt="6"/>
      <dgm:spPr>
        <a:blipFill rotWithShape="0">
          <a:blip xmlns:r="http://schemas.openxmlformats.org/officeDocument/2006/relationships" r:embed="rId1"/>
          <a:stretch>
            <a:fillRect/>
          </a:stretch>
        </a:blipFill>
      </dgm:spPr>
    </dgm:pt>
    <dgm:pt modelId="{B730F023-6243-4E87-BF93-E1465038B0F5}" type="pres">
      <dgm:prSet presAssocID="{FE71DF6B-C817-4EDD-B62F-E0737D451F98}" presName="text" presStyleLbl="node1" presStyleIdx="0" presStyleCnt="6">
        <dgm:presLayoutVars>
          <dgm:bulletEnabled val="1"/>
        </dgm:presLayoutVars>
      </dgm:prSet>
      <dgm:spPr/>
    </dgm:pt>
    <dgm:pt modelId="{C911BE54-CAD7-4B6C-9889-4CACFE0F8BFA}" type="pres">
      <dgm:prSet presAssocID="{660C5260-7E6D-472B-A4FF-399BFA96C737}" presName="spacer" presStyleCnt="0"/>
      <dgm:spPr/>
    </dgm:pt>
    <dgm:pt modelId="{D87B7A45-FC83-40DD-8435-74A446EC037A}" type="pres">
      <dgm:prSet presAssocID="{7786B19E-8844-4ADF-BEC8-852B6A29F0C0}" presName="comp" presStyleCnt="0"/>
      <dgm:spPr/>
    </dgm:pt>
    <dgm:pt modelId="{26EBC89C-67AF-4D5E-918D-016BF2B2A272}" type="pres">
      <dgm:prSet presAssocID="{7786B19E-8844-4ADF-BEC8-852B6A29F0C0}" presName="box" presStyleLbl="node1" presStyleIdx="1" presStyleCnt="6"/>
      <dgm:spPr/>
    </dgm:pt>
    <dgm:pt modelId="{4E2782A9-2AA7-4999-9541-437BF1A9C20C}" type="pres">
      <dgm:prSet presAssocID="{7786B19E-8844-4ADF-BEC8-852B6A29F0C0}" presName="img" presStyleLbl="fgImgPlace1" presStyleIdx="1" presStyleCnt="6"/>
      <dgm:spPr>
        <a:blipFill rotWithShape="0">
          <a:blip xmlns:r="http://schemas.openxmlformats.org/officeDocument/2006/relationships" r:embed="rId2"/>
          <a:stretch>
            <a:fillRect/>
          </a:stretch>
        </a:blipFill>
      </dgm:spPr>
    </dgm:pt>
    <dgm:pt modelId="{CED06784-8773-49A8-BBBC-DEEAEF303D08}" type="pres">
      <dgm:prSet presAssocID="{7786B19E-8844-4ADF-BEC8-852B6A29F0C0}" presName="text" presStyleLbl="node1" presStyleIdx="1" presStyleCnt="6">
        <dgm:presLayoutVars>
          <dgm:bulletEnabled val="1"/>
        </dgm:presLayoutVars>
      </dgm:prSet>
      <dgm:spPr/>
    </dgm:pt>
    <dgm:pt modelId="{197D2FAB-1830-4A48-93C0-F699AE86AE54}" type="pres">
      <dgm:prSet presAssocID="{BCCF62EB-FDA2-4C15-B9D9-68D2EACF67EF}" presName="spacer" presStyleCnt="0"/>
      <dgm:spPr/>
    </dgm:pt>
    <dgm:pt modelId="{27B43002-B4C4-49CE-8D39-3ADE37426048}" type="pres">
      <dgm:prSet presAssocID="{32BF971D-D2CC-42AB-BD54-329DF701BB7E}" presName="comp" presStyleCnt="0"/>
      <dgm:spPr/>
    </dgm:pt>
    <dgm:pt modelId="{5EF07264-99DA-4DD3-9E4B-E0C7316CDF92}" type="pres">
      <dgm:prSet presAssocID="{32BF971D-D2CC-42AB-BD54-329DF701BB7E}" presName="box" presStyleLbl="node1" presStyleIdx="2" presStyleCnt="6"/>
      <dgm:spPr/>
    </dgm:pt>
    <dgm:pt modelId="{BC800008-FFBB-4B66-90A0-4AB60A08FCC7}" type="pres">
      <dgm:prSet presAssocID="{32BF971D-D2CC-42AB-BD54-329DF701BB7E}" presName="img" presStyleLbl="fgImgPlace1" presStyleIdx="2" presStyleCnt="6"/>
      <dgm:spPr>
        <a:blipFill rotWithShape="0">
          <a:blip xmlns:r="http://schemas.openxmlformats.org/officeDocument/2006/relationships" r:embed="rId3"/>
          <a:stretch>
            <a:fillRect/>
          </a:stretch>
        </a:blipFill>
      </dgm:spPr>
    </dgm:pt>
    <dgm:pt modelId="{B56F8BEA-2B6A-4347-A8C4-9559BD9B997C}" type="pres">
      <dgm:prSet presAssocID="{32BF971D-D2CC-42AB-BD54-329DF701BB7E}" presName="text" presStyleLbl="node1" presStyleIdx="2" presStyleCnt="6">
        <dgm:presLayoutVars>
          <dgm:bulletEnabled val="1"/>
        </dgm:presLayoutVars>
      </dgm:prSet>
      <dgm:spPr/>
    </dgm:pt>
    <dgm:pt modelId="{B159FF24-36AE-4BB4-989B-0957E5052519}" type="pres">
      <dgm:prSet presAssocID="{A0E70F9F-2612-40F7-ABDF-DDB5C3C463D0}" presName="spacer" presStyleCnt="0"/>
      <dgm:spPr/>
    </dgm:pt>
    <dgm:pt modelId="{ED29A9D9-6EF6-4222-9C03-4C24CA9D2F22}" type="pres">
      <dgm:prSet presAssocID="{9BFC9431-6A92-4100-94A1-E82279255719}" presName="comp" presStyleCnt="0"/>
      <dgm:spPr/>
    </dgm:pt>
    <dgm:pt modelId="{BB12356D-CCC1-4428-BFE8-59748FB3928A}" type="pres">
      <dgm:prSet presAssocID="{9BFC9431-6A92-4100-94A1-E82279255719}" presName="box" presStyleLbl="node1" presStyleIdx="3" presStyleCnt="6"/>
      <dgm:spPr/>
    </dgm:pt>
    <dgm:pt modelId="{9B3B54EC-A809-4BDA-A4F8-31DFC02EEF87}" type="pres">
      <dgm:prSet presAssocID="{9BFC9431-6A92-4100-94A1-E82279255719}" presName="img" presStyleLbl="fgImgPlace1" presStyleIdx="3" presStyleCnt="6"/>
      <dgm:spPr>
        <a:blipFill rotWithShape="0">
          <a:blip xmlns:r="http://schemas.openxmlformats.org/officeDocument/2006/relationships" r:embed="rId4"/>
          <a:stretch>
            <a:fillRect/>
          </a:stretch>
        </a:blipFill>
      </dgm:spPr>
    </dgm:pt>
    <dgm:pt modelId="{8FD8BA6B-8355-482F-AA53-73CB7D9D705B}" type="pres">
      <dgm:prSet presAssocID="{9BFC9431-6A92-4100-94A1-E82279255719}" presName="text" presStyleLbl="node1" presStyleIdx="3" presStyleCnt="6">
        <dgm:presLayoutVars>
          <dgm:bulletEnabled val="1"/>
        </dgm:presLayoutVars>
      </dgm:prSet>
      <dgm:spPr/>
    </dgm:pt>
    <dgm:pt modelId="{E3F719A5-06CF-435A-BB38-FD0DDECE0902}" type="pres">
      <dgm:prSet presAssocID="{BD59629D-1F9F-403A-81CC-C2B487BD11C6}" presName="spacer" presStyleCnt="0"/>
      <dgm:spPr/>
    </dgm:pt>
    <dgm:pt modelId="{B1764833-4AFB-4373-B55E-B6D43DD42E75}" type="pres">
      <dgm:prSet presAssocID="{1EAAC6BF-F96C-489B-BB13-AF0DED0B8856}" presName="comp" presStyleCnt="0"/>
      <dgm:spPr/>
    </dgm:pt>
    <dgm:pt modelId="{9E266408-1C98-4D5F-B153-5E8708A1DBB7}" type="pres">
      <dgm:prSet presAssocID="{1EAAC6BF-F96C-489B-BB13-AF0DED0B8856}" presName="box" presStyleLbl="node1" presStyleIdx="4" presStyleCnt="6"/>
      <dgm:spPr/>
    </dgm:pt>
    <dgm:pt modelId="{195FF8AE-681A-4C2F-B846-F68D89BBFC72}" type="pres">
      <dgm:prSet presAssocID="{1EAAC6BF-F96C-489B-BB13-AF0DED0B8856}" presName="img" presStyleLbl="fgImgPlace1" presStyleIdx="4" presStyleCnt="6"/>
      <dgm:spPr>
        <a:blipFill rotWithShape="0">
          <a:blip xmlns:r="http://schemas.openxmlformats.org/officeDocument/2006/relationships" r:embed="rId5"/>
          <a:stretch>
            <a:fillRect/>
          </a:stretch>
        </a:blipFill>
      </dgm:spPr>
    </dgm:pt>
    <dgm:pt modelId="{2FC4F046-CD90-4701-A072-F64B45ED22AC}" type="pres">
      <dgm:prSet presAssocID="{1EAAC6BF-F96C-489B-BB13-AF0DED0B8856}" presName="text" presStyleLbl="node1" presStyleIdx="4" presStyleCnt="6">
        <dgm:presLayoutVars>
          <dgm:bulletEnabled val="1"/>
        </dgm:presLayoutVars>
      </dgm:prSet>
      <dgm:spPr/>
    </dgm:pt>
    <dgm:pt modelId="{88D941B3-B655-4651-AE6A-4462CC681EBA}" type="pres">
      <dgm:prSet presAssocID="{B5B9A1B1-E62D-4EAE-A6A9-3A322DF32C2C}" presName="spacer" presStyleCnt="0"/>
      <dgm:spPr/>
    </dgm:pt>
    <dgm:pt modelId="{108595C5-AF30-41ED-8139-27C3178ACACF}" type="pres">
      <dgm:prSet presAssocID="{C65C1B37-961F-4C52-8D15-4A6B1FA87EA8}" presName="comp" presStyleCnt="0"/>
      <dgm:spPr/>
    </dgm:pt>
    <dgm:pt modelId="{1140B830-7875-4D45-B6CE-3B6B27F563DC}" type="pres">
      <dgm:prSet presAssocID="{C65C1B37-961F-4C52-8D15-4A6B1FA87EA8}" presName="box" presStyleLbl="node1" presStyleIdx="5" presStyleCnt="6"/>
      <dgm:spPr/>
    </dgm:pt>
    <dgm:pt modelId="{A6DD93A4-CCC3-48F6-9430-8E1788CE226E}" type="pres">
      <dgm:prSet presAssocID="{C65C1B37-961F-4C52-8D15-4A6B1FA87EA8}" presName="img" presStyleLbl="fgImgPlace1" presStyleIdx="5" presStyleCnt="6"/>
      <dgm:spPr>
        <a:blipFill rotWithShape="0">
          <a:blip xmlns:r="http://schemas.openxmlformats.org/officeDocument/2006/relationships" r:embed="rId6"/>
          <a:stretch>
            <a:fillRect/>
          </a:stretch>
        </a:blipFill>
      </dgm:spPr>
    </dgm:pt>
    <dgm:pt modelId="{506ECFF1-CCF9-405D-87F9-095CDE12FA8A}" type="pres">
      <dgm:prSet presAssocID="{C65C1B37-961F-4C52-8D15-4A6B1FA87EA8}" presName="text" presStyleLbl="node1" presStyleIdx="5" presStyleCnt="6">
        <dgm:presLayoutVars>
          <dgm:bulletEnabled val="1"/>
        </dgm:presLayoutVars>
      </dgm:prSet>
      <dgm:spPr/>
    </dgm:pt>
  </dgm:ptLst>
  <dgm:cxnLst>
    <dgm:cxn modelId="{CFF1E60B-B272-4D89-AD25-F12E6D3EBB0A}" type="presOf" srcId="{7786B19E-8844-4ADF-BEC8-852B6A29F0C0}" destId="{26EBC89C-67AF-4D5E-918D-016BF2B2A272}" srcOrd="0" destOrd="0" presId="urn:microsoft.com/office/officeart/2005/8/layout/vList4#1"/>
    <dgm:cxn modelId="{46EB2023-C48B-4575-87CD-28BB6F0795DE}" srcId="{478A4E35-7FA5-4D8B-9C56-45F145573455}" destId="{1EAAC6BF-F96C-489B-BB13-AF0DED0B8856}" srcOrd="4" destOrd="0" parTransId="{545C4EBF-36C7-413E-9F6C-38E0607C40E5}" sibTransId="{B5B9A1B1-E62D-4EAE-A6A9-3A322DF32C2C}"/>
    <dgm:cxn modelId="{3EAFF826-E598-4B6D-BD41-0997E24A5E98}" type="presOf" srcId="{32BF971D-D2CC-42AB-BD54-329DF701BB7E}" destId="{5EF07264-99DA-4DD3-9E4B-E0C7316CDF92}" srcOrd="0" destOrd="0" presId="urn:microsoft.com/office/officeart/2005/8/layout/vList4#1"/>
    <dgm:cxn modelId="{7DB7F62B-FD46-47C9-A6B4-9F64D4907B8C}" type="presOf" srcId="{FE71DF6B-C817-4EDD-B62F-E0737D451F98}" destId="{970D8E8A-9DD8-4106-A971-EFBF38ACE2CB}" srcOrd="0" destOrd="0" presId="urn:microsoft.com/office/officeart/2005/8/layout/vList4#1"/>
    <dgm:cxn modelId="{CF1E6D35-2E92-4A46-92A1-986105F9E7E3}" type="presOf" srcId="{1EAAC6BF-F96C-489B-BB13-AF0DED0B8856}" destId="{9E266408-1C98-4D5F-B153-5E8708A1DBB7}" srcOrd="0" destOrd="0" presId="urn:microsoft.com/office/officeart/2005/8/layout/vList4#1"/>
    <dgm:cxn modelId="{81A02A63-618A-46AD-A83A-AFD68D4F6206}" type="presOf" srcId="{C65C1B37-961F-4C52-8D15-4A6B1FA87EA8}" destId="{506ECFF1-CCF9-405D-87F9-095CDE12FA8A}" srcOrd="1" destOrd="0" presId="urn:microsoft.com/office/officeart/2005/8/layout/vList4#1"/>
    <dgm:cxn modelId="{521E2F51-26AB-4ADB-ACF1-E31ABCBFB621}" srcId="{478A4E35-7FA5-4D8B-9C56-45F145573455}" destId="{7786B19E-8844-4ADF-BEC8-852B6A29F0C0}" srcOrd="1" destOrd="0" parTransId="{62720697-F72D-4A05-B6E1-F6AD3B6B95B8}" sibTransId="{BCCF62EB-FDA2-4C15-B9D9-68D2EACF67EF}"/>
    <dgm:cxn modelId="{86BC1875-D3A4-4166-A77D-8852D332A808}" srcId="{478A4E35-7FA5-4D8B-9C56-45F145573455}" destId="{FE71DF6B-C817-4EDD-B62F-E0737D451F98}" srcOrd="0" destOrd="0" parTransId="{6CE6F215-ECB7-42F5-9513-2668E5DE8298}" sibTransId="{660C5260-7E6D-472B-A4FF-399BFA96C737}"/>
    <dgm:cxn modelId="{8695BB86-EE28-4766-A6A0-31366C1E0B2F}" type="presOf" srcId="{9BFC9431-6A92-4100-94A1-E82279255719}" destId="{8FD8BA6B-8355-482F-AA53-73CB7D9D705B}" srcOrd="1" destOrd="0" presId="urn:microsoft.com/office/officeart/2005/8/layout/vList4#1"/>
    <dgm:cxn modelId="{E1B47693-DC85-4712-9C76-603016A53AC9}" type="presOf" srcId="{FE71DF6B-C817-4EDD-B62F-E0737D451F98}" destId="{B730F023-6243-4E87-BF93-E1465038B0F5}" srcOrd="1" destOrd="0" presId="urn:microsoft.com/office/officeart/2005/8/layout/vList4#1"/>
    <dgm:cxn modelId="{F95539A2-74BE-44B6-870F-6F970FB4C8BA}" srcId="{478A4E35-7FA5-4D8B-9C56-45F145573455}" destId="{9BFC9431-6A92-4100-94A1-E82279255719}" srcOrd="3" destOrd="0" parTransId="{62C5551A-8D83-4858-BD5E-96AD6BC1A9E1}" sibTransId="{BD59629D-1F9F-403A-81CC-C2B487BD11C6}"/>
    <dgm:cxn modelId="{4A6D59A5-2297-4B6A-99BD-19DC2DFB57E9}" type="presOf" srcId="{C65C1B37-961F-4C52-8D15-4A6B1FA87EA8}" destId="{1140B830-7875-4D45-B6CE-3B6B27F563DC}" srcOrd="0" destOrd="0" presId="urn:microsoft.com/office/officeart/2005/8/layout/vList4#1"/>
    <dgm:cxn modelId="{29CAB1B2-615C-47F8-A4D4-E6BA43D3E24C}" srcId="{478A4E35-7FA5-4D8B-9C56-45F145573455}" destId="{32BF971D-D2CC-42AB-BD54-329DF701BB7E}" srcOrd="2" destOrd="0" parTransId="{76CD79A2-3F34-4D1C-9607-5B2F894C5D2F}" sibTransId="{A0E70F9F-2612-40F7-ABDF-DDB5C3C463D0}"/>
    <dgm:cxn modelId="{1DC441B5-2363-46D0-9805-9F9BB47D6CCC}" type="presOf" srcId="{9BFC9431-6A92-4100-94A1-E82279255719}" destId="{BB12356D-CCC1-4428-BFE8-59748FB3928A}" srcOrd="0" destOrd="0" presId="urn:microsoft.com/office/officeart/2005/8/layout/vList4#1"/>
    <dgm:cxn modelId="{81F96BB7-0D00-4DCB-BD48-89856E8FCC73}" type="presOf" srcId="{7786B19E-8844-4ADF-BEC8-852B6A29F0C0}" destId="{CED06784-8773-49A8-BBBC-DEEAEF303D08}" srcOrd="1" destOrd="0" presId="urn:microsoft.com/office/officeart/2005/8/layout/vList4#1"/>
    <dgm:cxn modelId="{8C5CA6BE-BD71-45AE-9DB7-E286B8922665}" type="presOf" srcId="{478A4E35-7FA5-4D8B-9C56-45F145573455}" destId="{F138A7B1-738E-4175-AA41-6EE057B69928}" srcOrd="0" destOrd="0" presId="urn:microsoft.com/office/officeart/2005/8/layout/vList4#1"/>
    <dgm:cxn modelId="{6CB27FD0-5BCA-4A80-8018-C164A70509FC}" type="presOf" srcId="{1EAAC6BF-F96C-489B-BB13-AF0DED0B8856}" destId="{2FC4F046-CD90-4701-A072-F64B45ED22AC}" srcOrd="1" destOrd="0" presId="urn:microsoft.com/office/officeart/2005/8/layout/vList4#1"/>
    <dgm:cxn modelId="{6CD854D4-2AC3-402C-8860-F1B663877B63}" srcId="{478A4E35-7FA5-4D8B-9C56-45F145573455}" destId="{C65C1B37-961F-4C52-8D15-4A6B1FA87EA8}" srcOrd="5" destOrd="0" parTransId="{D0652426-A0A9-40CF-A582-E6A9281EBBFE}" sibTransId="{DD7E8F83-2442-4371-8BE6-CF2BE8353944}"/>
    <dgm:cxn modelId="{F12AF7FE-5685-4D86-A358-F2A6CF0028F3}" type="presOf" srcId="{32BF971D-D2CC-42AB-BD54-329DF701BB7E}" destId="{B56F8BEA-2B6A-4347-A8C4-9559BD9B997C}" srcOrd="1" destOrd="0" presId="urn:microsoft.com/office/officeart/2005/8/layout/vList4#1"/>
    <dgm:cxn modelId="{09EA8261-F384-4188-8DE1-C1C046350F89}" type="presParOf" srcId="{F138A7B1-738E-4175-AA41-6EE057B69928}" destId="{4336D4B3-8E9D-4F9A-A918-13CCE02E010B}" srcOrd="0" destOrd="0" presId="urn:microsoft.com/office/officeart/2005/8/layout/vList4#1"/>
    <dgm:cxn modelId="{577A347E-49A4-41D3-A8E9-41416D2CF94F}" type="presParOf" srcId="{4336D4B3-8E9D-4F9A-A918-13CCE02E010B}" destId="{970D8E8A-9DD8-4106-A971-EFBF38ACE2CB}" srcOrd="0" destOrd="0" presId="urn:microsoft.com/office/officeart/2005/8/layout/vList4#1"/>
    <dgm:cxn modelId="{DF62FCB4-4761-42ED-8F7F-4283ECD1D13F}" type="presParOf" srcId="{4336D4B3-8E9D-4F9A-A918-13CCE02E010B}" destId="{8FE53C34-3389-4DF8-9891-9DD6E075C5F4}" srcOrd="1" destOrd="0" presId="urn:microsoft.com/office/officeart/2005/8/layout/vList4#1"/>
    <dgm:cxn modelId="{7BA32471-4787-4B62-B2FB-646F8B48701B}" type="presParOf" srcId="{4336D4B3-8E9D-4F9A-A918-13CCE02E010B}" destId="{B730F023-6243-4E87-BF93-E1465038B0F5}" srcOrd="2" destOrd="0" presId="urn:microsoft.com/office/officeart/2005/8/layout/vList4#1"/>
    <dgm:cxn modelId="{78D0D161-3766-4914-AAFD-BA5D99A55D11}" type="presParOf" srcId="{F138A7B1-738E-4175-AA41-6EE057B69928}" destId="{C911BE54-CAD7-4B6C-9889-4CACFE0F8BFA}" srcOrd="1" destOrd="0" presId="urn:microsoft.com/office/officeart/2005/8/layout/vList4#1"/>
    <dgm:cxn modelId="{B96668DC-76D2-412E-B113-DF5BBC6C4F2B}" type="presParOf" srcId="{F138A7B1-738E-4175-AA41-6EE057B69928}" destId="{D87B7A45-FC83-40DD-8435-74A446EC037A}" srcOrd="2" destOrd="0" presId="urn:microsoft.com/office/officeart/2005/8/layout/vList4#1"/>
    <dgm:cxn modelId="{A89957F8-7645-4CFE-B847-B14D02025F4D}" type="presParOf" srcId="{D87B7A45-FC83-40DD-8435-74A446EC037A}" destId="{26EBC89C-67AF-4D5E-918D-016BF2B2A272}" srcOrd="0" destOrd="0" presId="urn:microsoft.com/office/officeart/2005/8/layout/vList4#1"/>
    <dgm:cxn modelId="{DA25B4A1-A9A4-4488-BA39-1BBA28C1152E}" type="presParOf" srcId="{D87B7A45-FC83-40DD-8435-74A446EC037A}" destId="{4E2782A9-2AA7-4999-9541-437BF1A9C20C}" srcOrd="1" destOrd="0" presId="urn:microsoft.com/office/officeart/2005/8/layout/vList4#1"/>
    <dgm:cxn modelId="{C34601C4-FD09-4A65-8DC9-AB418DD33C9A}" type="presParOf" srcId="{D87B7A45-FC83-40DD-8435-74A446EC037A}" destId="{CED06784-8773-49A8-BBBC-DEEAEF303D08}" srcOrd="2" destOrd="0" presId="urn:microsoft.com/office/officeart/2005/8/layout/vList4#1"/>
    <dgm:cxn modelId="{1459CE88-F4B0-47B1-BE5A-76404D07BD6B}" type="presParOf" srcId="{F138A7B1-738E-4175-AA41-6EE057B69928}" destId="{197D2FAB-1830-4A48-93C0-F699AE86AE54}" srcOrd="3" destOrd="0" presId="urn:microsoft.com/office/officeart/2005/8/layout/vList4#1"/>
    <dgm:cxn modelId="{B6157884-AAA2-4AC7-AE33-DA4D81977F0F}" type="presParOf" srcId="{F138A7B1-738E-4175-AA41-6EE057B69928}" destId="{27B43002-B4C4-49CE-8D39-3ADE37426048}" srcOrd="4" destOrd="0" presId="urn:microsoft.com/office/officeart/2005/8/layout/vList4#1"/>
    <dgm:cxn modelId="{52B7E222-88AE-474B-87F0-A1293F8A45E3}" type="presParOf" srcId="{27B43002-B4C4-49CE-8D39-3ADE37426048}" destId="{5EF07264-99DA-4DD3-9E4B-E0C7316CDF92}" srcOrd="0" destOrd="0" presId="urn:microsoft.com/office/officeart/2005/8/layout/vList4#1"/>
    <dgm:cxn modelId="{90AD60E8-D991-4599-A565-44E4B999C7D7}" type="presParOf" srcId="{27B43002-B4C4-49CE-8D39-3ADE37426048}" destId="{BC800008-FFBB-4B66-90A0-4AB60A08FCC7}" srcOrd="1" destOrd="0" presId="urn:microsoft.com/office/officeart/2005/8/layout/vList4#1"/>
    <dgm:cxn modelId="{F97A0375-309C-4D07-B5CC-0789581A603C}" type="presParOf" srcId="{27B43002-B4C4-49CE-8D39-3ADE37426048}" destId="{B56F8BEA-2B6A-4347-A8C4-9559BD9B997C}" srcOrd="2" destOrd="0" presId="urn:microsoft.com/office/officeart/2005/8/layout/vList4#1"/>
    <dgm:cxn modelId="{6D88FCA8-DC42-48DB-AB8D-9AFB72E57C62}" type="presParOf" srcId="{F138A7B1-738E-4175-AA41-6EE057B69928}" destId="{B159FF24-36AE-4BB4-989B-0957E5052519}" srcOrd="5" destOrd="0" presId="urn:microsoft.com/office/officeart/2005/8/layout/vList4#1"/>
    <dgm:cxn modelId="{13E9C60B-3432-4A4A-B942-A7E9D029CDF3}" type="presParOf" srcId="{F138A7B1-738E-4175-AA41-6EE057B69928}" destId="{ED29A9D9-6EF6-4222-9C03-4C24CA9D2F22}" srcOrd="6" destOrd="0" presId="urn:microsoft.com/office/officeart/2005/8/layout/vList4#1"/>
    <dgm:cxn modelId="{67ED2E54-6A93-4678-B0A9-FA8FB265011C}" type="presParOf" srcId="{ED29A9D9-6EF6-4222-9C03-4C24CA9D2F22}" destId="{BB12356D-CCC1-4428-BFE8-59748FB3928A}" srcOrd="0" destOrd="0" presId="urn:microsoft.com/office/officeart/2005/8/layout/vList4#1"/>
    <dgm:cxn modelId="{CE27F94E-C9C3-44A7-9402-215B5977FA14}" type="presParOf" srcId="{ED29A9D9-6EF6-4222-9C03-4C24CA9D2F22}" destId="{9B3B54EC-A809-4BDA-A4F8-31DFC02EEF87}" srcOrd="1" destOrd="0" presId="urn:microsoft.com/office/officeart/2005/8/layout/vList4#1"/>
    <dgm:cxn modelId="{001ACC4D-F505-4955-8862-A0A593B395B9}" type="presParOf" srcId="{ED29A9D9-6EF6-4222-9C03-4C24CA9D2F22}" destId="{8FD8BA6B-8355-482F-AA53-73CB7D9D705B}" srcOrd="2" destOrd="0" presId="urn:microsoft.com/office/officeart/2005/8/layout/vList4#1"/>
    <dgm:cxn modelId="{41F29369-04C7-4D82-A21B-2066AE95187B}" type="presParOf" srcId="{F138A7B1-738E-4175-AA41-6EE057B69928}" destId="{E3F719A5-06CF-435A-BB38-FD0DDECE0902}" srcOrd="7" destOrd="0" presId="urn:microsoft.com/office/officeart/2005/8/layout/vList4#1"/>
    <dgm:cxn modelId="{80B88FCC-2145-4BFC-AE97-47C1B124084F}" type="presParOf" srcId="{F138A7B1-738E-4175-AA41-6EE057B69928}" destId="{B1764833-4AFB-4373-B55E-B6D43DD42E75}" srcOrd="8" destOrd="0" presId="urn:microsoft.com/office/officeart/2005/8/layout/vList4#1"/>
    <dgm:cxn modelId="{A8E2A798-D67C-43A1-9DB0-CB9F715064DC}" type="presParOf" srcId="{B1764833-4AFB-4373-B55E-B6D43DD42E75}" destId="{9E266408-1C98-4D5F-B153-5E8708A1DBB7}" srcOrd="0" destOrd="0" presId="urn:microsoft.com/office/officeart/2005/8/layout/vList4#1"/>
    <dgm:cxn modelId="{92832EAC-F0AF-4F82-BD61-DF67013D8E6E}" type="presParOf" srcId="{B1764833-4AFB-4373-B55E-B6D43DD42E75}" destId="{195FF8AE-681A-4C2F-B846-F68D89BBFC72}" srcOrd="1" destOrd="0" presId="urn:microsoft.com/office/officeart/2005/8/layout/vList4#1"/>
    <dgm:cxn modelId="{3819B1C6-DE9E-4E3A-B314-1594BA632C84}" type="presParOf" srcId="{B1764833-4AFB-4373-B55E-B6D43DD42E75}" destId="{2FC4F046-CD90-4701-A072-F64B45ED22AC}" srcOrd="2" destOrd="0" presId="urn:microsoft.com/office/officeart/2005/8/layout/vList4#1"/>
    <dgm:cxn modelId="{2D082A3F-0BAA-4EF4-99B5-8807A0355155}" type="presParOf" srcId="{F138A7B1-738E-4175-AA41-6EE057B69928}" destId="{88D941B3-B655-4651-AE6A-4462CC681EBA}" srcOrd="9" destOrd="0" presId="urn:microsoft.com/office/officeart/2005/8/layout/vList4#1"/>
    <dgm:cxn modelId="{383ABCF7-CADD-4F1E-905E-0D612903B15F}" type="presParOf" srcId="{F138A7B1-738E-4175-AA41-6EE057B69928}" destId="{108595C5-AF30-41ED-8139-27C3178ACACF}" srcOrd="10" destOrd="0" presId="urn:microsoft.com/office/officeart/2005/8/layout/vList4#1"/>
    <dgm:cxn modelId="{6731CFB7-E95F-49D9-98F7-34E9F0B74D8C}" type="presParOf" srcId="{108595C5-AF30-41ED-8139-27C3178ACACF}" destId="{1140B830-7875-4D45-B6CE-3B6B27F563DC}" srcOrd="0" destOrd="0" presId="urn:microsoft.com/office/officeart/2005/8/layout/vList4#1"/>
    <dgm:cxn modelId="{DEAF21F7-E0F5-4FEF-9F2F-90C0F0D8588C}" type="presParOf" srcId="{108595C5-AF30-41ED-8139-27C3178ACACF}" destId="{A6DD93A4-CCC3-48F6-9430-8E1788CE226E}" srcOrd="1" destOrd="0" presId="urn:microsoft.com/office/officeart/2005/8/layout/vList4#1"/>
    <dgm:cxn modelId="{4667E701-DDEF-4038-B73B-FB33BAEB031E}" type="presParOf" srcId="{108595C5-AF30-41ED-8139-27C3178ACACF}" destId="{506ECFF1-CCF9-405D-87F9-095CDE12FA8A}"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6E2592-61C8-469C-9771-FDB316B695B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E42B5FA7-F881-45ED-A3D4-CBCB24518E55}">
      <dgm:prSet phldrT="[Metin]" custT="1"/>
      <dgm:spPr/>
      <dgm:t>
        <a:bodyPr/>
        <a:lstStyle/>
        <a:p>
          <a:r>
            <a:rPr lang="tr-TR" sz="2400" dirty="0">
              <a:solidFill>
                <a:schemeClr val="tx1"/>
              </a:solidFill>
            </a:rPr>
            <a:t>Enerji alımı</a:t>
          </a:r>
        </a:p>
      </dgm:t>
    </dgm:pt>
    <dgm:pt modelId="{2B80B8E9-D805-43A4-93D9-88514DC8CD9F}" type="parTrans" cxnId="{78AF886B-0902-4246-B69A-0422BE41A43C}">
      <dgm:prSet/>
      <dgm:spPr/>
      <dgm:t>
        <a:bodyPr/>
        <a:lstStyle/>
        <a:p>
          <a:endParaRPr lang="tr-TR" sz="2400">
            <a:solidFill>
              <a:schemeClr val="tx1"/>
            </a:solidFill>
          </a:endParaRPr>
        </a:p>
      </dgm:t>
    </dgm:pt>
    <dgm:pt modelId="{61E27EB3-682F-4C7E-8B24-601BB462BF73}" type="sibTrans" cxnId="{78AF886B-0902-4246-B69A-0422BE41A43C}">
      <dgm:prSet/>
      <dgm:spPr/>
      <dgm:t>
        <a:bodyPr/>
        <a:lstStyle/>
        <a:p>
          <a:endParaRPr lang="tr-TR" sz="2400">
            <a:solidFill>
              <a:schemeClr val="tx1"/>
            </a:solidFill>
          </a:endParaRPr>
        </a:p>
      </dgm:t>
    </dgm:pt>
    <dgm:pt modelId="{FD3437C0-F44E-4AB3-A011-0C0F748F2947}">
      <dgm:prSet phldrT="[Metin]" custT="1"/>
      <dgm:spPr/>
      <dgm:t>
        <a:bodyPr/>
        <a:lstStyle/>
        <a:p>
          <a:r>
            <a:rPr lang="tr-TR" sz="2400" dirty="0">
              <a:solidFill>
                <a:schemeClr val="tx1"/>
              </a:solidFill>
            </a:rPr>
            <a:t>Makro ve mikro besin </a:t>
          </a:r>
          <a:r>
            <a:rPr lang="tr-TR" sz="2400" dirty="0" err="1">
              <a:solidFill>
                <a:schemeClr val="tx1"/>
              </a:solidFill>
            </a:rPr>
            <a:t>ögeleri</a:t>
          </a:r>
          <a:r>
            <a:rPr lang="tr-TR" sz="2400" dirty="0">
              <a:solidFill>
                <a:schemeClr val="tx1"/>
              </a:solidFill>
            </a:rPr>
            <a:t> alımı</a:t>
          </a:r>
        </a:p>
      </dgm:t>
    </dgm:pt>
    <dgm:pt modelId="{86013881-26A4-40BE-BF3D-FA1C20EBE62C}" type="parTrans" cxnId="{8EBED792-EDC3-455D-B55E-262FF3FD1151}">
      <dgm:prSet/>
      <dgm:spPr/>
      <dgm:t>
        <a:bodyPr/>
        <a:lstStyle/>
        <a:p>
          <a:endParaRPr lang="tr-TR" sz="2400">
            <a:solidFill>
              <a:schemeClr val="tx1"/>
            </a:solidFill>
          </a:endParaRPr>
        </a:p>
      </dgm:t>
    </dgm:pt>
    <dgm:pt modelId="{2DFD8A05-1BDE-42A0-B2D9-65E794DA496D}" type="sibTrans" cxnId="{8EBED792-EDC3-455D-B55E-262FF3FD1151}">
      <dgm:prSet/>
      <dgm:spPr/>
      <dgm:t>
        <a:bodyPr/>
        <a:lstStyle/>
        <a:p>
          <a:endParaRPr lang="tr-TR" sz="2400">
            <a:solidFill>
              <a:schemeClr val="tx1"/>
            </a:solidFill>
          </a:endParaRPr>
        </a:p>
      </dgm:t>
    </dgm:pt>
    <dgm:pt modelId="{43342780-0ADF-46CB-82EE-BF10EF8DF780}">
      <dgm:prSet phldrT="[Metin]" custT="1"/>
      <dgm:spPr/>
      <dgm:t>
        <a:bodyPr/>
        <a:lstStyle/>
        <a:p>
          <a:r>
            <a:rPr lang="tr-TR" sz="2400" dirty="0">
              <a:solidFill>
                <a:schemeClr val="tx1"/>
              </a:solidFill>
            </a:rPr>
            <a:t>Porsiyon ölçüleri</a:t>
          </a:r>
        </a:p>
      </dgm:t>
    </dgm:pt>
    <dgm:pt modelId="{F539CE7F-386A-4E68-A83E-3BD45B7CD210}" type="parTrans" cxnId="{4E6D1A03-5EB2-4978-8534-90FD9BE9729F}">
      <dgm:prSet/>
      <dgm:spPr/>
      <dgm:t>
        <a:bodyPr/>
        <a:lstStyle/>
        <a:p>
          <a:endParaRPr lang="tr-TR" sz="2400">
            <a:solidFill>
              <a:schemeClr val="tx1"/>
            </a:solidFill>
          </a:endParaRPr>
        </a:p>
      </dgm:t>
    </dgm:pt>
    <dgm:pt modelId="{DB57BC9D-6437-4148-AF61-185DE6BD8137}" type="sibTrans" cxnId="{4E6D1A03-5EB2-4978-8534-90FD9BE9729F}">
      <dgm:prSet/>
      <dgm:spPr/>
      <dgm:t>
        <a:bodyPr/>
        <a:lstStyle/>
        <a:p>
          <a:endParaRPr lang="tr-TR" sz="2400">
            <a:solidFill>
              <a:schemeClr val="tx1"/>
            </a:solidFill>
          </a:endParaRPr>
        </a:p>
      </dgm:t>
    </dgm:pt>
    <dgm:pt modelId="{F492B9A4-8C51-4044-B628-FA7E48B86A40}">
      <dgm:prSet custT="1"/>
      <dgm:spPr/>
      <dgm:t>
        <a:bodyPr/>
        <a:lstStyle/>
        <a:p>
          <a:r>
            <a:rPr lang="tr-TR" sz="2400" dirty="0">
              <a:solidFill>
                <a:schemeClr val="tx1"/>
              </a:solidFill>
            </a:rPr>
            <a:t>Yetersiz alınan besin </a:t>
          </a:r>
          <a:r>
            <a:rPr lang="tr-TR" sz="2400" dirty="0" err="1">
              <a:solidFill>
                <a:schemeClr val="tx1"/>
              </a:solidFill>
            </a:rPr>
            <a:t>ögeleri</a:t>
          </a:r>
          <a:endParaRPr lang="tr-TR" sz="2400" dirty="0">
            <a:solidFill>
              <a:schemeClr val="tx1"/>
            </a:solidFill>
          </a:endParaRPr>
        </a:p>
      </dgm:t>
    </dgm:pt>
    <dgm:pt modelId="{AE237C84-C097-43E7-91E7-87767AE7D6B5}" type="parTrans" cxnId="{273B5AB4-83ED-443D-85D7-01098A37BBA2}">
      <dgm:prSet/>
      <dgm:spPr/>
      <dgm:t>
        <a:bodyPr/>
        <a:lstStyle/>
        <a:p>
          <a:endParaRPr lang="tr-TR" sz="2400">
            <a:solidFill>
              <a:schemeClr val="tx1"/>
            </a:solidFill>
          </a:endParaRPr>
        </a:p>
      </dgm:t>
    </dgm:pt>
    <dgm:pt modelId="{DA7BFD06-A8E9-4FFB-B7EB-D27D835167B8}" type="sibTrans" cxnId="{273B5AB4-83ED-443D-85D7-01098A37BBA2}">
      <dgm:prSet/>
      <dgm:spPr/>
      <dgm:t>
        <a:bodyPr/>
        <a:lstStyle/>
        <a:p>
          <a:endParaRPr lang="tr-TR" sz="2400">
            <a:solidFill>
              <a:schemeClr val="tx1"/>
            </a:solidFill>
          </a:endParaRPr>
        </a:p>
      </dgm:t>
    </dgm:pt>
    <dgm:pt modelId="{9FED5CDE-E94C-4126-BF55-457DE6EFECDE}">
      <dgm:prSet custT="1"/>
      <dgm:spPr/>
      <dgm:t>
        <a:bodyPr/>
        <a:lstStyle/>
        <a:p>
          <a:r>
            <a:rPr lang="tr-TR" sz="2400" dirty="0">
              <a:solidFill>
                <a:schemeClr val="tx1"/>
              </a:solidFill>
            </a:rPr>
            <a:t>Besin takviyesi kullanımı</a:t>
          </a:r>
        </a:p>
      </dgm:t>
    </dgm:pt>
    <dgm:pt modelId="{CD59480C-84D7-4303-A63A-99CA0F31036B}" type="parTrans" cxnId="{CDBBBBF0-8C25-4B81-9115-FFDD9A15B9F3}">
      <dgm:prSet/>
      <dgm:spPr/>
      <dgm:t>
        <a:bodyPr/>
        <a:lstStyle/>
        <a:p>
          <a:endParaRPr lang="tr-TR" sz="2400">
            <a:solidFill>
              <a:schemeClr val="tx1"/>
            </a:solidFill>
          </a:endParaRPr>
        </a:p>
      </dgm:t>
    </dgm:pt>
    <dgm:pt modelId="{AAC688B1-6E16-4D73-8F30-EF4B629B2C96}" type="sibTrans" cxnId="{CDBBBBF0-8C25-4B81-9115-FFDD9A15B9F3}">
      <dgm:prSet/>
      <dgm:spPr/>
      <dgm:t>
        <a:bodyPr/>
        <a:lstStyle/>
        <a:p>
          <a:endParaRPr lang="tr-TR" sz="2400">
            <a:solidFill>
              <a:schemeClr val="tx1"/>
            </a:solidFill>
          </a:endParaRPr>
        </a:p>
      </dgm:t>
    </dgm:pt>
    <dgm:pt modelId="{0937ED57-0A3E-4109-9397-2264469BC2BE}">
      <dgm:prSet custT="1"/>
      <dgm:spPr/>
      <dgm:t>
        <a:bodyPr/>
        <a:lstStyle/>
        <a:p>
          <a:r>
            <a:rPr lang="tr-TR" sz="2300" dirty="0">
              <a:solidFill>
                <a:schemeClr val="tx1"/>
              </a:solidFill>
            </a:rPr>
            <a:t>Spesifik besin tüketim alışkanlıklarının varlığı (aşırı sebze-meyve tüketimi vb.)</a:t>
          </a:r>
        </a:p>
      </dgm:t>
    </dgm:pt>
    <dgm:pt modelId="{7EFCAB46-B8AD-47A9-8318-026AF47F041E}" type="parTrans" cxnId="{FB32DF98-7901-42D2-B753-446F5F74B46B}">
      <dgm:prSet/>
      <dgm:spPr/>
      <dgm:t>
        <a:bodyPr/>
        <a:lstStyle/>
        <a:p>
          <a:endParaRPr lang="tr-TR" sz="2400">
            <a:solidFill>
              <a:schemeClr val="tx1"/>
            </a:solidFill>
          </a:endParaRPr>
        </a:p>
      </dgm:t>
    </dgm:pt>
    <dgm:pt modelId="{516FB9B4-5AC8-4871-BFF3-301532105588}" type="sibTrans" cxnId="{FB32DF98-7901-42D2-B753-446F5F74B46B}">
      <dgm:prSet/>
      <dgm:spPr/>
      <dgm:t>
        <a:bodyPr/>
        <a:lstStyle/>
        <a:p>
          <a:endParaRPr lang="tr-TR" sz="2400">
            <a:solidFill>
              <a:schemeClr val="tx1"/>
            </a:solidFill>
          </a:endParaRPr>
        </a:p>
      </dgm:t>
    </dgm:pt>
    <dgm:pt modelId="{90C456B2-313C-4506-B215-4953F1B8F57D}">
      <dgm:prSet custT="1"/>
      <dgm:spPr/>
      <dgm:t>
        <a:bodyPr/>
        <a:lstStyle/>
        <a:p>
          <a:r>
            <a:rPr lang="tr-TR" sz="2400" dirty="0">
              <a:solidFill>
                <a:schemeClr val="tx1"/>
              </a:solidFill>
            </a:rPr>
            <a:t>Öğünlerin zamanları</a:t>
          </a:r>
        </a:p>
      </dgm:t>
    </dgm:pt>
    <dgm:pt modelId="{C4C9E736-4394-46DB-AF13-EDD2E16AB8ED}" type="parTrans" cxnId="{56196031-EE82-4506-8FA2-4D48F20D8003}">
      <dgm:prSet/>
      <dgm:spPr/>
      <dgm:t>
        <a:bodyPr/>
        <a:lstStyle/>
        <a:p>
          <a:endParaRPr lang="tr-TR" sz="2400">
            <a:solidFill>
              <a:schemeClr val="tx1"/>
            </a:solidFill>
          </a:endParaRPr>
        </a:p>
      </dgm:t>
    </dgm:pt>
    <dgm:pt modelId="{7FC74C25-7002-485D-AC31-72DF01B0C77D}" type="sibTrans" cxnId="{56196031-EE82-4506-8FA2-4D48F20D8003}">
      <dgm:prSet/>
      <dgm:spPr/>
      <dgm:t>
        <a:bodyPr/>
        <a:lstStyle/>
        <a:p>
          <a:endParaRPr lang="tr-TR" sz="2400">
            <a:solidFill>
              <a:schemeClr val="tx1"/>
            </a:solidFill>
          </a:endParaRPr>
        </a:p>
      </dgm:t>
    </dgm:pt>
    <dgm:pt modelId="{D6F9F3E6-FD64-45B8-883A-4036F4652707}">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2300" dirty="0">
              <a:solidFill>
                <a:schemeClr val="tx1"/>
              </a:solidFill>
            </a:rPr>
            <a:t>Yeme bozukluğu semptomlarının varlığı sorgulanmalı ve belirlenmelidir.</a:t>
          </a:r>
        </a:p>
      </dgm:t>
    </dgm:pt>
    <dgm:pt modelId="{CB9FF27D-204B-4903-B013-CBD62F3B7367}" type="parTrans" cxnId="{DEE2B848-A248-4F35-BD98-A514D0989505}">
      <dgm:prSet/>
      <dgm:spPr/>
      <dgm:t>
        <a:bodyPr/>
        <a:lstStyle/>
        <a:p>
          <a:endParaRPr lang="tr-TR" sz="2400">
            <a:solidFill>
              <a:schemeClr val="tx1"/>
            </a:solidFill>
          </a:endParaRPr>
        </a:p>
      </dgm:t>
    </dgm:pt>
    <dgm:pt modelId="{7A9E0CF4-C016-441A-9266-BCF859F5CE54}" type="sibTrans" cxnId="{DEE2B848-A248-4F35-BD98-A514D0989505}">
      <dgm:prSet/>
      <dgm:spPr/>
      <dgm:t>
        <a:bodyPr/>
        <a:lstStyle/>
        <a:p>
          <a:endParaRPr lang="tr-TR" sz="2400">
            <a:solidFill>
              <a:schemeClr val="tx1"/>
            </a:solidFill>
          </a:endParaRPr>
        </a:p>
      </dgm:t>
    </dgm:pt>
    <dgm:pt modelId="{14C67BC9-9F74-4626-9B79-ADCCC9F0D42C}" type="pres">
      <dgm:prSet presAssocID="{396E2592-61C8-469C-9771-FDB316B695B1}" presName="linear" presStyleCnt="0">
        <dgm:presLayoutVars>
          <dgm:dir/>
          <dgm:animLvl val="lvl"/>
          <dgm:resizeHandles val="exact"/>
        </dgm:presLayoutVars>
      </dgm:prSet>
      <dgm:spPr/>
    </dgm:pt>
    <dgm:pt modelId="{934FF85F-CB92-4781-AF23-F81D1F420BB4}" type="pres">
      <dgm:prSet presAssocID="{E42B5FA7-F881-45ED-A3D4-CBCB24518E55}" presName="parentLin" presStyleCnt="0"/>
      <dgm:spPr/>
    </dgm:pt>
    <dgm:pt modelId="{B8B0C38C-7A5C-442E-AA5F-927513332ACE}" type="pres">
      <dgm:prSet presAssocID="{E42B5FA7-F881-45ED-A3D4-CBCB24518E55}" presName="parentLeftMargin" presStyleLbl="node1" presStyleIdx="0" presStyleCnt="8"/>
      <dgm:spPr/>
    </dgm:pt>
    <dgm:pt modelId="{ACC61353-A632-4B7D-AA3F-CD9B13634B83}" type="pres">
      <dgm:prSet presAssocID="{E42B5FA7-F881-45ED-A3D4-CBCB24518E55}" presName="parentText" presStyleLbl="node1" presStyleIdx="0" presStyleCnt="8" custFlipHor="1" custScaleX="76553">
        <dgm:presLayoutVars>
          <dgm:chMax val="0"/>
          <dgm:bulletEnabled val="1"/>
        </dgm:presLayoutVars>
      </dgm:prSet>
      <dgm:spPr/>
    </dgm:pt>
    <dgm:pt modelId="{B5F1FC7C-7472-4B58-A6A5-85A48A886FB2}" type="pres">
      <dgm:prSet presAssocID="{E42B5FA7-F881-45ED-A3D4-CBCB24518E55}" presName="negativeSpace" presStyleCnt="0"/>
      <dgm:spPr/>
    </dgm:pt>
    <dgm:pt modelId="{DA1527F1-D66F-4879-9DC1-3977A2EFC39E}" type="pres">
      <dgm:prSet presAssocID="{E42B5FA7-F881-45ED-A3D4-CBCB24518E55}" presName="childText" presStyleLbl="conFgAcc1" presStyleIdx="0" presStyleCnt="8">
        <dgm:presLayoutVars>
          <dgm:bulletEnabled val="1"/>
        </dgm:presLayoutVars>
      </dgm:prSet>
      <dgm:spPr/>
    </dgm:pt>
    <dgm:pt modelId="{13BE6E0B-8F64-43C9-80F1-DF54F56BBD6B}" type="pres">
      <dgm:prSet presAssocID="{61E27EB3-682F-4C7E-8B24-601BB462BF73}" presName="spaceBetweenRectangles" presStyleCnt="0"/>
      <dgm:spPr/>
    </dgm:pt>
    <dgm:pt modelId="{99F5D0E1-B6DE-47EB-8191-B3B9A119A569}" type="pres">
      <dgm:prSet presAssocID="{FD3437C0-F44E-4AB3-A011-0C0F748F2947}" presName="parentLin" presStyleCnt="0"/>
      <dgm:spPr/>
    </dgm:pt>
    <dgm:pt modelId="{05A99E8E-CBF5-410A-87BD-5D342CA2BD4D}" type="pres">
      <dgm:prSet presAssocID="{FD3437C0-F44E-4AB3-A011-0C0F748F2947}" presName="parentLeftMargin" presStyleLbl="node1" presStyleIdx="0" presStyleCnt="8"/>
      <dgm:spPr/>
    </dgm:pt>
    <dgm:pt modelId="{62EFD190-5689-41D9-AEA2-B8A82CEF88F0}" type="pres">
      <dgm:prSet presAssocID="{FD3437C0-F44E-4AB3-A011-0C0F748F2947}" presName="parentText" presStyleLbl="node1" presStyleIdx="1" presStyleCnt="8" custScaleX="76471">
        <dgm:presLayoutVars>
          <dgm:chMax val="0"/>
          <dgm:bulletEnabled val="1"/>
        </dgm:presLayoutVars>
      </dgm:prSet>
      <dgm:spPr/>
    </dgm:pt>
    <dgm:pt modelId="{49C632A2-1758-444C-93CA-34FB94D4007D}" type="pres">
      <dgm:prSet presAssocID="{FD3437C0-F44E-4AB3-A011-0C0F748F2947}" presName="negativeSpace" presStyleCnt="0"/>
      <dgm:spPr/>
    </dgm:pt>
    <dgm:pt modelId="{62F5570B-7510-4711-8C65-EE949FE1B01E}" type="pres">
      <dgm:prSet presAssocID="{FD3437C0-F44E-4AB3-A011-0C0F748F2947}" presName="childText" presStyleLbl="conFgAcc1" presStyleIdx="1" presStyleCnt="8">
        <dgm:presLayoutVars>
          <dgm:bulletEnabled val="1"/>
        </dgm:presLayoutVars>
      </dgm:prSet>
      <dgm:spPr/>
    </dgm:pt>
    <dgm:pt modelId="{31E42328-C39D-4414-A6FE-D646910413A2}" type="pres">
      <dgm:prSet presAssocID="{2DFD8A05-1BDE-42A0-B2D9-65E794DA496D}" presName="spaceBetweenRectangles" presStyleCnt="0"/>
      <dgm:spPr/>
    </dgm:pt>
    <dgm:pt modelId="{1E8504D5-C8A8-4AD6-8EA1-D0D9CB7D6478}" type="pres">
      <dgm:prSet presAssocID="{F492B9A4-8C51-4044-B628-FA7E48B86A40}" presName="parentLin" presStyleCnt="0"/>
      <dgm:spPr/>
    </dgm:pt>
    <dgm:pt modelId="{3A1074B2-3037-4077-AE7D-A0FA6F1FC578}" type="pres">
      <dgm:prSet presAssocID="{F492B9A4-8C51-4044-B628-FA7E48B86A40}" presName="parentLeftMargin" presStyleLbl="node1" presStyleIdx="1" presStyleCnt="8"/>
      <dgm:spPr/>
    </dgm:pt>
    <dgm:pt modelId="{9974468B-AA75-4E37-8573-886C2E074DC7}" type="pres">
      <dgm:prSet presAssocID="{F492B9A4-8C51-4044-B628-FA7E48B86A40}" presName="parentText" presStyleLbl="node1" presStyleIdx="2" presStyleCnt="8" custScaleX="76168">
        <dgm:presLayoutVars>
          <dgm:chMax val="0"/>
          <dgm:bulletEnabled val="1"/>
        </dgm:presLayoutVars>
      </dgm:prSet>
      <dgm:spPr/>
    </dgm:pt>
    <dgm:pt modelId="{FAAC91A7-1CCF-4EAE-9B44-595EF85126B1}" type="pres">
      <dgm:prSet presAssocID="{F492B9A4-8C51-4044-B628-FA7E48B86A40}" presName="negativeSpace" presStyleCnt="0"/>
      <dgm:spPr/>
    </dgm:pt>
    <dgm:pt modelId="{A22C40AA-436E-4019-B8F9-C3C3597BF395}" type="pres">
      <dgm:prSet presAssocID="{F492B9A4-8C51-4044-B628-FA7E48B86A40}" presName="childText" presStyleLbl="conFgAcc1" presStyleIdx="2" presStyleCnt="8">
        <dgm:presLayoutVars>
          <dgm:bulletEnabled val="1"/>
        </dgm:presLayoutVars>
      </dgm:prSet>
      <dgm:spPr/>
    </dgm:pt>
    <dgm:pt modelId="{A30FF79F-B6A8-4B6D-B63E-AF9D3EC5D2BB}" type="pres">
      <dgm:prSet presAssocID="{DA7BFD06-A8E9-4FFB-B7EB-D27D835167B8}" presName="spaceBetweenRectangles" presStyleCnt="0"/>
      <dgm:spPr/>
    </dgm:pt>
    <dgm:pt modelId="{7B6CFF86-AA23-4E37-BA01-48C0A8A981E8}" type="pres">
      <dgm:prSet presAssocID="{9FED5CDE-E94C-4126-BF55-457DE6EFECDE}" presName="parentLin" presStyleCnt="0"/>
      <dgm:spPr/>
    </dgm:pt>
    <dgm:pt modelId="{8761CE3E-5272-418F-9409-C41AF4C5AC3C}" type="pres">
      <dgm:prSet presAssocID="{9FED5CDE-E94C-4126-BF55-457DE6EFECDE}" presName="parentLeftMargin" presStyleLbl="node1" presStyleIdx="2" presStyleCnt="8"/>
      <dgm:spPr/>
    </dgm:pt>
    <dgm:pt modelId="{2279AFF4-AC0D-40B2-90FE-A27A31EB3470}" type="pres">
      <dgm:prSet presAssocID="{9FED5CDE-E94C-4126-BF55-457DE6EFECDE}" presName="parentText" presStyleLbl="node1" presStyleIdx="3" presStyleCnt="8" custScaleX="76470">
        <dgm:presLayoutVars>
          <dgm:chMax val="0"/>
          <dgm:bulletEnabled val="1"/>
        </dgm:presLayoutVars>
      </dgm:prSet>
      <dgm:spPr/>
    </dgm:pt>
    <dgm:pt modelId="{C1C193B7-4C68-4B9C-89C6-29BDB639FE4E}" type="pres">
      <dgm:prSet presAssocID="{9FED5CDE-E94C-4126-BF55-457DE6EFECDE}" presName="negativeSpace" presStyleCnt="0"/>
      <dgm:spPr/>
    </dgm:pt>
    <dgm:pt modelId="{23C6FFBF-2C2B-4135-A9F7-E70411A5BA20}" type="pres">
      <dgm:prSet presAssocID="{9FED5CDE-E94C-4126-BF55-457DE6EFECDE}" presName="childText" presStyleLbl="conFgAcc1" presStyleIdx="3" presStyleCnt="8">
        <dgm:presLayoutVars>
          <dgm:bulletEnabled val="1"/>
        </dgm:presLayoutVars>
      </dgm:prSet>
      <dgm:spPr/>
    </dgm:pt>
    <dgm:pt modelId="{DC0E0B17-7A80-4294-85AB-AD30955128BD}" type="pres">
      <dgm:prSet presAssocID="{AAC688B1-6E16-4D73-8F30-EF4B629B2C96}" presName="spaceBetweenRectangles" presStyleCnt="0"/>
      <dgm:spPr/>
    </dgm:pt>
    <dgm:pt modelId="{557BA7EB-2432-466F-80BA-CF04A1720D3D}" type="pres">
      <dgm:prSet presAssocID="{43342780-0ADF-46CB-82EE-BF10EF8DF780}" presName="parentLin" presStyleCnt="0"/>
      <dgm:spPr/>
    </dgm:pt>
    <dgm:pt modelId="{165ED598-082C-49EF-BA0F-2F907DD68E5B}" type="pres">
      <dgm:prSet presAssocID="{43342780-0ADF-46CB-82EE-BF10EF8DF780}" presName="parentLeftMargin" presStyleLbl="node1" presStyleIdx="3" presStyleCnt="8"/>
      <dgm:spPr/>
    </dgm:pt>
    <dgm:pt modelId="{9DFB5697-A4AA-4CD6-9525-EF803A65CAF7}" type="pres">
      <dgm:prSet presAssocID="{43342780-0ADF-46CB-82EE-BF10EF8DF780}" presName="parentText" presStyleLbl="node1" presStyleIdx="4" presStyleCnt="8" custScaleX="77017">
        <dgm:presLayoutVars>
          <dgm:chMax val="0"/>
          <dgm:bulletEnabled val="1"/>
        </dgm:presLayoutVars>
      </dgm:prSet>
      <dgm:spPr/>
    </dgm:pt>
    <dgm:pt modelId="{024F1AF6-CE0E-4583-9CDB-DE8A4BB6C8CD}" type="pres">
      <dgm:prSet presAssocID="{43342780-0ADF-46CB-82EE-BF10EF8DF780}" presName="negativeSpace" presStyleCnt="0"/>
      <dgm:spPr/>
    </dgm:pt>
    <dgm:pt modelId="{199400AE-CE5E-4159-BF98-2D47C8BC19B5}" type="pres">
      <dgm:prSet presAssocID="{43342780-0ADF-46CB-82EE-BF10EF8DF780}" presName="childText" presStyleLbl="conFgAcc1" presStyleIdx="4" presStyleCnt="8">
        <dgm:presLayoutVars>
          <dgm:bulletEnabled val="1"/>
        </dgm:presLayoutVars>
      </dgm:prSet>
      <dgm:spPr/>
    </dgm:pt>
    <dgm:pt modelId="{B6BAACCA-A6B7-4BCA-9A19-32E9EB76ADF2}" type="pres">
      <dgm:prSet presAssocID="{DB57BC9D-6437-4148-AF61-185DE6BD8137}" presName="spaceBetweenRectangles" presStyleCnt="0"/>
      <dgm:spPr/>
    </dgm:pt>
    <dgm:pt modelId="{69BCE49F-0CDE-4E00-A65F-0704CF54F632}" type="pres">
      <dgm:prSet presAssocID="{0937ED57-0A3E-4109-9397-2264469BC2BE}" presName="parentLin" presStyleCnt="0"/>
      <dgm:spPr/>
    </dgm:pt>
    <dgm:pt modelId="{6B9B7E5C-E0CB-4ECA-B411-1F1415F2E26C}" type="pres">
      <dgm:prSet presAssocID="{0937ED57-0A3E-4109-9397-2264469BC2BE}" presName="parentLeftMargin" presStyleLbl="node1" presStyleIdx="4" presStyleCnt="8"/>
      <dgm:spPr/>
    </dgm:pt>
    <dgm:pt modelId="{DD2A3E92-620E-4D3E-A23F-79F0D627E9A1}" type="pres">
      <dgm:prSet presAssocID="{0937ED57-0A3E-4109-9397-2264469BC2BE}" presName="parentText" presStyleLbl="node1" presStyleIdx="5" presStyleCnt="8" custScaleX="131179">
        <dgm:presLayoutVars>
          <dgm:chMax val="0"/>
          <dgm:bulletEnabled val="1"/>
        </dgm:presLayoutVars>
      </dgm:prSet>
      <dgm:spPr/>
    </dgm:pt>
    <dgm:pt modelId="{59AFFC9D-DA07-4103-AA33-069AD38DEE49}" type="pres">
      <dgm:prSet presAssocID="{0937ED57-0A3E-4109-9397-2264469BC2BE}" presName="negativeSpace" presStyleCnt="0"/>
      <dgm:spPr/>
    </dgm:pt>
    <dgm:pt modelId="{A5767E13-FE28-44BF-8B17-18674CB1C4CC}" type="pres">
      <dgm:prSet presAssocID="{0937ED57-0A3E-4109-9397-2264469BC2BE}" presName="childText" presStyleLbl="conFgAcc1" presStyleIdx="5" presStyleCnt="8">
        <dgm:presLayoutVars>
          <dgm:bulletEnabled val="1"/>
        </dgm:presLayoutVars>
      </dgm:prSet>
      <dgm:spPr/>
    </dgm:pt>
    <dgm:pt modelId="{ED5F225E-0744-4DCB-857F-8FB205B25A0F}" type="pres">
      <dgm:prSet presAssocID="{516FB9B4-5AC8-4871-BFF3-301532105588}" presName="spaceBetweenRectangles" presStyleCnt="0"/>
      <dgm:spPr/>
    </dgm:pt>
    <dgm:pt modelId="{2C37AA67-3FE9-4556-861E-E7B67D9E7261}" type="pres">
      <dgm:prSet presAssocID="{90C456B2-313C-4506-B215-4953F1B8F57D}" presName="parentLin" presStyleCnt="0"/>
      <dgm:spPr/>
    </dgm:pt>
    <dgm:pt modelId="{B35A4FFD-5A6B-4283-9DE1-B5EADA589DB0}" type="pres">
      <dgm:prSet presAssocID="{90C456B2-313C-4506-B215-4953F1B8F57D}" presName="parentLeftMargin" presStyleLbl="node1" presStyleIdx="5" presStyleCnt="8"/>
      <dgm:spPr/>
    </dgm:pt>
    <dgm:pt modelId="{BED8FFA5-9C5D-4D49-A784-75D0EFBA8D5D}" type="pres">
      <dgm:prSet presAssocID="{90C456B2-313C-4506-B215-4953F1B8F57D}" presName="parentText" presStyleLbl="node1" presStyleIdx="6" presStyleCnt="8" custScaleX="131830">
        <dgm:presLayoutVars>
          <dgm:chMax val="0"/>
          <dgm:bulletEnabled val="1"/>
        </dgm:presLayoutVars>
      </dgm:prSet>
      <dgm:spPr/>
    </dgm:pt>
    <dgm:pt modelId="{53B338AC-A207-478E-A904-6DEAD63B7336}" type="pres">
      <dgm:prSet presAssocID="{90C456B2-313C-4506-B215-4953F1B8F57D}" presName="negativeSpace" presStyleCnt="0"/>
      <dgm:spPr/>
    </dgm:pt>
    <dgm:pt modelId="{CFFB3BA8-78C6-4F24-BDE2-E462453548E6}" type="pres">
      <dgm:prSet presAssocID="{90C456B2-313C-4506-B215-4953F1B8F57D}" presName="childText" presStyleLbl="conFgAcc1" presStyleIdx="6" presStyleCnt="8">
        <dgm:presLayoutVars>
          <dgm:bulletEnabled val="1"/>
        </dgm:presLayoutVars>
      </dgm:prSet>
      <dgm:spPr/>
    </dgm:pt>
    <dgm:pt modelId="{B375B295-646D-446A-9181-79461A69F662}" type="pres">
      <dgm:prSet presAssocID="{7FC74C25-7002-485D-AC31-72DF01B0C77D}" presName="spaceBetweenRectangles" presStyleCnt="0"/>
      <dgm:spPr/>
    </dgm:pt>
    <dgm:pt modelId="{4C03A205-2688-433B-97CC-6C4224C83ECA}" type="pres">
      <dgm:prSet presAssocID="{D6F9F3E6-FD64-45B8-883A-4036F4652707}" presName="parentLin" presStyleCnt="0"/>
      <dgm:spPr/>
    </dgm:pt>
    <dgm:pt modelId="{7B006EDD-6832-43AA-99E5-6D7E3C18D882}" type="pres">
      <dgm:prSet presAssocID="{D6F9F3E6-FD64-45B8-883A-4036F4652707}" presName="parentLeftMargin" presStyleLbl="node1" presStyleIdx="6" presStyleCnt="8"/>
      <dgm:spPr/>
    </dgm:pt>
    <dgm:pt modelId="{0AD233F2-1B32-414D-B2F6-4E15CEC0EACC}" type="pres">
      <dgm:prSet presAssocID="{D6F9F3E6-FD64-45B8-883A-4036F4652707}" presName="parentText" presStyleLbl="node1" presStyleIdx="7" presStyleCnt="8" custScaleX="131451">
        <dgm:presLayoutVars>
          <dgm:chMax val="0"/>
          <dgm:bulletEnabled val="1"/>
        </dgm:presLayoutVars>
      </dgm:prSet>
      <dgm:spPr/>
    </dgm:pt>
    <dgm:pt modelId="{F9F32EF1-E67C-4106-A28B-9D1045E1DE8C}" type="pres">
      <dgm:prSet presAssocID="{D6F9F3E6-FD64-45B8-883A-4036F4652707}" presName="negativeSpace" presStyleCnt="0"/>
      <dgm:spPr/>
    </dgm:pt>
    <dgm:pt modelId="{53E16022-D8B4-4AD4-8963-77C85C031EA4}" type="pres">
      <dgm:prSet presAssocID="{D6F9F3E6-FD64-45B8-883A-4036F4652707}" presName="childText" presStyleLbl="conFgAcc1" presStyleIdx="7" presStyleCnt="8">
        <dgm:presLayoutVars>
          <dgm:bulletEnabled val="1"/>
        </dgm:presLayoutVars>
      </dgm:prSet>
      <dgm:spPr/>
    </dgm:pt>
  </dgm:ptLst>
  <dgm:cxnLst>
    <dgm:cxn modelId="{4E6D1A03-5EB2-4978-8534-90FD9BE9729F}" srcId="{396E2592-61C8-469C-9771-FDB316B695B1}" destId="{43342780-0ADF-46CB-82EE-BF10EF8DF780}" srcOrd="4" destOrd="0" parTransId="{F539CE7F-386A-4E68-A83E-3BD45B7CD210}" sibTransId="{DB57BC9D-6437-4148-AF61-185DE6BD8137}"/>
    <dgm:cxn modelId="{767AF10D-23D7-453B-8102-0BB9BDEF5C28}" type="presOf" srcId="{D6F9F3E6-FD64-45B8-883A-4036F4652707}" destId="{0AD233F2-1B32-414D-B2F6-4E15CEC0EACC}" srcOrd="1" destOrd="0" presId="urn:microsoft.com/office/officeart/2005/8/layout/list1"/>
    <dgm:cxn modelId="{575DEB24-08A9-4F8C-B4F6-F1AC7AE971E6}" type="presOf" srcId="{0937ED57-0A3E-4109-9397-2264469BC2BE}" destId="{DD2A3E92-620E-4D3E-A23F-79F0D627E9A1}" srcOrd="1" destOrd="0" presId="urn:microsoft.com/office/officeart/2005/8/layout/list1"/>
    <dgm:cxn modelId="{56196031-EE82-4506-8FA2-4D48F20D8003}" srcId="{396E2592-61C8-469C-9771-FDB316B695B1}" destId="{90C456B2-313C-4506-B215-4953F1B8F57D}" srcOrd="6" destOrd="0" parTransId="{C4C9E736-4394-46DB-AF13-EDD2E16AB8ED}" sibTransId="{7FC74C25-7002-485D-AC31-72DF01B0C77D}"/>
    <dgm:cxn modelId="{20F19636-505A-435A-903B-33708683CDE7}" type="presOf" srcId="{396E2592-61C8-469C-9771-FDB316B695B1}" destId="{14C67BC9-9F74-4626-9B79-ADCCC9F0D42C}" srcOrd="0" destOrd="0" presId="urn:microsoft.com/office/officeart/2005/8/layout/list1"/>
    <dgm:cxn modelId="{E7D88C5C-0D9D-46E9-B582-8F79E7D05F59}" type="presOf" srcId="{F492B9A4-8C51-4044-B628-FA7E48B86A40}" destId="{9974468B-AA75-4E37-8573-886C2E074DC7}" srcOrd="1" destOrd="0" presId="urn:microsoft.com/office/officeart/2005/8/layout/list1"/>
    <dgm:cxn modelId="{DEE2B848-A248-4F35-BD98-A514D0989505}" srcId="{396E2592-61C8-469C-9771-FDB316B695B1}" destId="{D6F9F3E6-FD64-45B8-883A-4036F4652707}" srcOrd="7" destOrd="0" parTransId="{CB9FF27D-204B-4903-B013-CBD62F3B7367}" sibTransId="{7A9E0CF4-C016-441A-9266-BCF859F5CE54}"/>
    <dgm:cxn modelId="{CFEDD268-3E54-4121-970F-A4910DB3E0BA}" type="presOf" srcId="{9FED5CDE-E94C-4126-BF55-457DE6EFECDE}" destId="{2279AFF4-AC0D-40B2-90FE-A27A31EB3470}" srcOrd="1" destOrd="0" presId="urn:microsoft.com/office/officeart/2005/8/layout/list1"/>
    <dgm:cxn modelId="{78AF886B-0902-4246-B69A-0422BE41A43C}" srcId="{396E2592-61C8-469C-9771-FDB316B695B1}" destId="{E42B5FA7-F881-45ED-A3D4-CBCB24518E55}" srcOrd="0" destOrd="0" parTransId="{2B80B8E9-D805-43A4-93D9-88514DC8CD9F}" sibTransId="{61E27EB3-682F-4C7E-8B24-601BB462BF73}"/>
    <dgm:cxn modelId="{3EAD6872-7534-463A-8E4E-A973514508A7}" type="presOf" srcId="{90C456B2-313C-4506-B215-4953F1B8F57D}" destId="{BED8FFA5-9C5D-4D49-A784-75D0EFBA8D5D}" srcOrd="1" destOrd="0" presId="urn:microsoft.com/office/officeart/2005/8/layout/list1"/>
    <dgm:cxn modelId="{2533BD7C-9CB1-464B-94B7-A415E8F4D875}" type="presOf" srcId="{43342780-0ADF-46CB-82EE-BF10EF8DF780}" destId="{9DFB5697-A4AA-4CD6-9525-EF803A65CAF7}" srcOrd="1" destOrd="0" presId="urn:microsoft.com/office/officeart/2005/8/layout/list1"/>
    <dgm:cxn modelId="{69CFE47E-702E-4C64-A2FF-F6F062E179FB}" type="presOf" srcId="{90C456B2-313C-4506-B215-4953F1B8F57D}" destId="{B35A4FFD-5A6B-4283-9DE1-B5EADA589DB0}" srcOrd="0" destOrd="0" presId="urn:microsoft.com/office/officeart/2005/8/layout/list1"/>
    <dgm:cxn modelId="{8EBED792-EDC3-455D-B55E-262FF3FD1151}" srcId="{396E2592-61C8-469C-9771-FDB316B695B1}" destId="{FD3437C0-F44E-4AB3-A011-0C0F748F2947}" srcOrd="1" destOrd="0" parTransId="{86013881-26A4-40BE-BF3D-FA1C20EBE62C}" sibTransId="{2DFD8A05-1BDE-42A0-B2D9-65E794DA496D}"/>
    <dgm:cxn modelId="{A8159894-63B8-45A2-A147-69FF0108B33A}" type="presOf" srcId="{0937ED57-0A3E-4109-9397-2264469BC2BE}" destId="{6B9B7E5C-E0CB-4ECA-B411-1F1415F2E26C}" srcOrd="0" destOrd="0" presId="urn:microsoft.com/office/officeart/2005/8/layout/list1"/>
    <dgm:cxn modelId="{FCED3F98-D52D-41C3-89EC-BEE06BCCBAEC}" type="presOf" srcId="{FD3437C0-F44E-4AB3-A011-0C0F748F2947}" destId="{62EFD190-5689-41D9-AEA2-B8A82CEF88F0}" srcOrd="1" destOrd="0" presId="urn:microsoft.com/office/officeart/2005/8/layout/list1"/>
    <dgm:cxn modelId="{FB32DF98-7901-42D2-B753-446F5F74B46B}" srcId="{396E2592-61C8-469C-9771-FDB316B695B1}" destId="{0937ED57-0A3E-4109-9397-2264469BC2BE}" srcOrd="5" destOrd="0" parTransId="{7EFCAB46-B8AD-47A9-8318-026AF47F041E}" sibTransId="{516FB9B4-5AC8-4871-BFF3-301532105588}"/>
    <dgm:cxn modelId="{59291CB1-2AAB-40C7-BF60-F7C0AD5AF02C}" type="presOf" srcId="{E42B5FA7-F881-45ED-A3D4-CBCB24518E55}" destId="{B8B0C38C-7A5C-442E-AA5F-927513332ACE}" srcOrd="0" destOrd="0" presId="urn:microsoft.com/office/officeart/2005/8/layout/list1"/>
    <dgm:cxn modelId="{273B5AB4-83ED-443D-85D7-01098A37BBA2}" srcId="{396E2592-61C8-469C-9771-FDB316B695B1}" destId="{F492B9A4-8C51-4044-B628-FA7E48B86A40}" srcOrd="2" destOrd="0" parTransId="{AE237C84-C097-43E7-91E7-87767AE7D6B5}" sibTransId="{DA7BFD06-A8E9-4FFB-B7EB-D27D835167B8}"/>
    <dgm:cxn modelId="{0F41F7D5-F9BD-4AE5-93B4-A5781BD1A6D2}" type="presOf" srcId="{F492B9A4-8C51-4044-B628-FA7E48B86A40}" destId="{3A1074B2-3037-4077-AE7D-A0FA6F1FC578}" srcOrd="0" destOrd="0" presId="urn:microsoft.com/office/officeart/2005/8/layout/list1"/>
    <dgm:cxn modelId="{C629B3E1-FD27-4110-9FF6-D6E3ACE6433A}" type="presOf" srcId="{FD3437C0-F44E-4AB3-A011-0C0F748F2947}" destId="{05A99E8E-CBF5-410A-87BD-5D342CA2BD4D}" srcOrd="0" destOrd="0" presId="urn:microsoft.com/office/officeart/2005/8/layout/list1"/>
    <dgm:cxn modelId="{D4DE19E6-B98E-4748-B709-DD8D7EFC757A}" type="presOf" srcId="{E42B5FA7-F881-45ED-A3D4-CBCB24518E55}" destId="{ACC61353-A632-4B7D-AA3F-CD9B13634B83}" srcOrd="1" destOrd="0" presId="urn:microsoft.com/office/officeart/2005/8/layout/list1"/>
    <dgm:cxn modelId="{A20D09E8-9D36-4847-8C92-ED7EEFB62C9D}" type="presOf" srcId="{43342780-0ADF-46CB-82EE-BF10EF8DF780}" destId="{165ED598-082C-49EF-BA0F-2F907DD68E5B}" srcOrd="0" destOrd="0" presId="urn:microsoft.com/office/officeart/2005/8/layout/list1"/>
    <dgm:cxn modelId="{72A8ADE9-F2F5-457C-8D65-CEEDF2F140F2}" type="presOf" srcId="{9FED5CDE-E94C-4126-BF55-457DE6EFECDE}" destId="{8761CE3E-5272-418F-9409-C41AF4C5AC3C}" srcOrd="0" destOrd="0" presId="urn:microsoft.com/office/officeart/2005/8/layout/list1"/>
    <dgm:cxn modelId="{CDBBBBF0-8C25-4B81-9115-FFDD9A15B9F3}" srcId="{396E2592-61C8-469C-9771-FDB316B695B1}" destId="{9FED5CDE-E94C-4126-BF55-457DE6EFECDE}" srcOrd="3" destOrd="0" parTransId="{CD59480C-84D7-4303-A63A-99CA0F31036B}" sibTransId="{AAC688B1-6E16-4D73-8F30-EF4B629B2C96}"/>
    <dgm:cxn modelId="{84AFB8FF-9C2A-463F-936D-34302323DC90}" type="presOf" srcId="{D6F9F3E6-FD64-45B8-883A-4036F4652707}" destId="{7B006EDD-6832-43AA-99E5-6D7E3C18D882}" srcOrd="0" destOrd="0" presId="urn:microsoft.com/office/officeart/2005/8/layout/list1"/>
    <dgm:cxn modelId="{AC8EB3A6-5189-4ABF-9B76-8846F6F3797B}" type="presParOf" srcId="{14C67BC9-9F74-4626-9B79-ADCCC9F0D42C}" destId="{934FF85F-CB92-4781-AF23-F81D1F420BB4}" srcOrd="0" destOrd="0" presId="urn:microsoft.com/office/officeart/2005/8/layout/list1"/>
    <dgm:cxn modelId="{42707D09-CB04-43F4-9C9A-A26D73969139}" type="presParOf" srcId="{934FF85F-CB92-4781-AF23-F81D1F420BB4}" destId="{B8B0C38C-7A5C-442E-AA5F-927513332ACE}" srcOrd="0" destOrd="0" presId="urn:microsoft.com/office/officeart/2005/8/layout/list1"/>
    <dgm:cxn modelId="{6435B11A-726C-40FF-BBBD-6C432D95F7E7}" type="presParOf" srcId="{934FF85F-CB92-4781-AF23-F81D1F420BB4}" destId="{ACC61353-A632-4B7D-AA3F-CD9B13634B83}" srcOrd="1" destOrd="0" presId="urn:microsoft.com/office/officeart/2005/8/layout/list1"/>
    <dgm:cxn modelId="{4936C5F4-C664-4296-88B8-8C355B2C9E78}" type="presParOf" srcId="{14C67BC9-9F74-4626-9B79-ADCCC9F0D42C}" destId="{B5F1FC7C-7472-4B58-A6A5-85A48A886FB2}" srcOrd="1" destOrd="0" presId="urn:microsoft.com/office/officeart/2005/8/layout/list1"/>
    <dgm:cxn modelId="{6E15EA50-5678-4796-9CFB-97EC11423278}" type="presParOf" srcId="{14C67BC9-9F74-4626-9B79-ADCCC9F0D42C}" destId="{DA1527F1-D66F-4879-9DC1-3977A2EFC39E}" srcOrd="2" destOrd="0" presId="urn:microsoft.com/office/officeart/2005/8/layout/list1"/>
    <dgm:cxn modelId="{9A4799E4-FC0F-49CE-BA06-495F32753158}" type="presParOf" srcId="{14C67BC9-9F74-4626-9B79-ADCCC9F0D42C}" destId="{13BE6E0B-8F64-43C9-80F1-DF54F56BBD6B}" srcOrd="3" destOrd="0" presId="urn:microsoft.com/office/officeart/2005/8/layout/list1"/>
    <dgm:cxn modelId="{9C56A747-307E-444D-BF39-FCF186487B05}" type="presParOf" srcId="{14C67BC9-9F74-4626-9B79-ADCCC9F0D42C}" destId="{99F5D0E1-B6DE-47EB-8191-B3B9A119A569}" srcOrd="4" destOrd="0" presId="urn:microsoft.com/office/officeart/2005/8/layout/list1"/>
    <dgm:cxn modelId="{F3B863E3-0960-4D59-8934-194A8E6AF5D9}" type="presParOf" srcId="{99F5D0E1-B6DE-47EB-8191-B3B9A119A569}" destId="{05A99E8E-CBF5-410A-87BD-5D342CA2BD4D}" srcOrd="0" destOrd="0" presId="urn:microsoft.com/office/officeart/2005/8/layout/list1"/>
    <dgm:cxn modelId="{584F3956-C663-430D-886B-9C7002ED9FD9}" type="presParOf" srcId="{99F5D0E1-B6DE-47EB-8191-B3B9A119A569}" destId="{62EFD190-5689-41D9-AEA2-B8A82CEF88F0}" srcOrd="1" destOrd="0" presId="urn:microsoft.com/office/officeart/2005/8/layout/list1"/>
    <dgm:cxn modelId="{E229EE66-FD31-49DB-9AF7-87793FA6061F}" type="presParOf" srcId="{14C67BC9-9F74-4626-9B79-ADCCC9F0D42C}" destId="{49C632A2-1758-444C-93CA-34FB94D4007D}" srcOrd="5" destOrd="0" presId="urn:microsoft.com/office/officeart/2005/8/layout/list1"/>
    <dgm:cxn modelId="{B8EDA4BF-ABC7-41D8-A818-83DF112B3FB3}" type="presParOf" srcId="{14C67BC9-9F74-4626-9B79-ADCCC9F0D42C}" destId="{62F5570B-7510-4711-8C65-EE949FE1B01E}" srcOrd="6" destOrd="0" presId="urn:microsoft.com/office/officeart/2005/8/layout/list1"/>
    <dgm:cxn modelId="{C055FEAB-E03A-41FF-8DBA-EE0A44859D30}" type="presParOf" srcId="{14C67BC9-9F74-4626-9B79-ADCCC9F0D42C}" destId="{31E42328-C39D-4414-A6FE-D646910413A2}" srcOrd="7" destOrd="0" presId="urn:microsoft.com/office/officeart/2005/8/layout/list1"/>
    <dgm:cxn modelId="{E77F5C55-777D-405F-8BAF-493BFB41F296}" type="presParOf" srcId="{14C67BC9-9F74-4626-9B79-ADCCC9F0D42C}" destId="{1E8504D5-C8A8-4AD6-8EA1-D0D9CB7D6478}" srcOrd="8" destOrd="0" presId="urn:microsoft.com/office/officeart/2005/8/layout/list1"/>
    <dgm:cxn modelId="{84C65442-23AD-4D6D-B9FE-6F66F13CC87C}" type="presParOf" srcId="{1E8504D5-C8A8-4AD6-8EA1-D0D9CB7D6478}" destId="{3A1074B2-3037-4077-AE7D-A0FA6F1FC578}" srcOrd="0" destOrd="0" presId="urn:microsoft.com/office/officeart/2005/8/layout/list1"/>
    <dgm:cxn modelId="{DBD24904-1B19-4C5D-8F0B-797D74CBEB63}" type="presParOf" srcId="{1E8504D5-C8A8-4AD6-8EA1-D0D9CB7D6478}" destId="{9974468B-AA75-4E37-8573-886C2E074DC7}" srcOrd="1" destOrd="0" presId="urn:microsoft.com/office/officeart/2005/8/layout/list1"/>
    <dgm:cxn modelId="{E7DD166E-75EF-49ED-9DCD-0DE627549F2A}" type="presParOf" srcId="{14C67BC9-9F74-4626-9B79-ADCCC9F0D42C}" destId="{FAAC91A7-1CCF-4EAE-9B44-595EF85126B1}" srcOrd="9" destOrd="0" presId="urn:microsoft.com/office/officeart/2005/8/layout/list1"/>
    <dgm:cxn modelId="{20C9AE13-397E-49B6-9BE2-6AB232012682}" type="presParOf" srcId="{14C67BC9-9F74-4626-9B79-ADCCC9F0D42C}" destId="{A22C40AA-436E-4019-B8F9-C3C3597BF395}" srcOrd="10" destOrd="0" presId="urn:microsoft.com/office/officeart/2005/8/layout/list1"/>
    <dgm:cxn modelId="{E44FD19F-8F35-4CB4-84CE-6FDAC67E6184}" type="presParOf" srcId="{14C67BC9-9F74-4626-9B79-ADCCC9F0D42C}" destId="{A30FF79F-B6A8-4B6D-B63E-AF9D3EC5D2BB}" srcOrd="11" destOrd="0" presId="urn:microsoft.com/office/officeart/2005/8/layout/list1"/>
    <dgm:cxn modelId="{0037D798-BF19-42C9-B08E-6FE664D55930}" type="presParOf" srcId="{14C67BC9-9F74-4626-9B79-ADCCC9F0D42C}" destId="{7B6CFF86-AA23-4E37-BA01-48C0A8A981E8}" srcOrd="12" destOrd="0" presId="urn:microsoft.com/office/officeart/2005/8/layout/list1"/>
    <dgm:cxn modelId="{74ED4BAB-C56C-4916-96CF-7603C0528A08}" type="presParOf" srcId="{7B6CFF86-AA23-4E37-BA01-48C0A8A981E8}" destId="{8761CE3E-5272-418F-9409-C41AF4C5AC3C}" srcOrd="0" destOrd="0" presId="urn:microsoft.com/office/officeart/2005/8/layout/list1"/>
    <dgm:cxn modelId="{AA9583EE-C7F5-4BBA-B930-C21C3E1EAD5E}" type="presParOf" srcId="{7B6CFF86-AA23-4E37-BA01-48C0A8A981E8}" destId="{2279AFF4-AC0D-40B2-90FE-A27A31EB3470}" srcOrd="1" destOrd="0" presId="urn:microsoft.com/office/officeart/2005/8/layout/list1"/>
    <dgm:cxn modelId="{20880F96-9F93-4722-B138-33AE5EEF242E}" type="presParOf" srcId="{14C67BC9-9F74-4626-9B79-ADCCC9F0D42C}" destId="{C1C193B7-4C68-4B9C-89C6-29BDB639FE4E}" srcOrd="13" destOrd="0" presId="urn:microsoft.com/office/officeart/2005/8/layout/list1"/>
    <dgm:cxn modelId="{2878510F-9D68-4DE1-9E0D-BB3B6EDD521F}" type="presParOf" srcId="{14C67BC9-9F74-4626-9B79-ADCCC9F0D42C}" destId="{23C6FFBF-2C2B-4135-A9F7-E70411A5BA20}" srcOrd="14" destOrd="0" presId="urn:microsoft.com/office/officeart/2005/8/layout/list1"/>
    <dgm:cxn modelId="{0BD2B7E8-46BB-4A23-8256-0EB073EFC7CB}" type="presParOf" srcId="{14C67BC9-9F74-4626-9B79-ADCCC9F0D42C}" destId="{DC0E0B17-7A80-4294-85AB-AD30955128BD}" srcOrd="15" destOrd="0" presId="urn:microsoft.com/office/officeart/2005/8/layout/list1"/>
    <dgm:cxn modelId="{6920C70C-A409-44F5-8A8C-B45906158BB9}" type="presParOf" srcId="{14C67BC9-9F74-4626-9B79-ADCCC9F0D42C}" destId="{557BA7EB-2432-466F-80BA-CF04A1720D3D}" srcOrd="16" destOrd="0" presId="urn:microsoft.com/office/officeart/2005/8/layout/list1"/>
    <dgm:cxn modelId="{75F9C4BB-4D54-43E6-BD7F-0C09AC071EDE}" type="presParOf" srcId="{557BA7EB-2432-466F-80BA-CF04A1720D3D}" destId="{165ED598-082C-49EF-BA0F-2F907DD68E5B}" srcOrd="0" destOrd="0" presId="urn:microsoft.com/office/officeart/2005/8/layout/list1"/>
    <dgm:cxn modelId="{903118BD-C938-4DCC-8DC2-DC9D2E20E21F}" type="presParOf" srcId="{557BA7EB-2432-466F-80BA-CF04A1720D3D}" destId="{9DFB5697-A4AA-4CD6-9525-EF803A65CAF7}" srcOrd="1" destOrd="0" presId="urn:microsoft.com/office/officeart/2005/8/layout/list1"/>
    <dgm:cxn modelId="{7A3C4BCF-5E5B-4395-9D80-7C78379501CF}" type="presParOf" srcId="{14C67BC9-9F74-4626-9B79-ADCCC9F0D42C}" destId="{024F1AF6-CE0E-4583-9CDB-DE8A4BB6C8CD}" srcOrd="17" destOrd="0" presId="urn:microsoft.com/office/officeart/2005/8/layout/list1"/>
    <dgm:cxn modelId="{4188F3F0-7F88-4588-A59A-476B93803821}" type="presParOf" srcId="{14C67BC9-9F74-4626-9B79-ADCCC9F0D42C}" destId="{199400AE-CE5E-4159-BF98-2D47C8BC19B5}" srcOrd="18" destOrd="0" presId="urn:microsoft.com/office/officeart/2005/8/layout/list1"/>
    <dgm:cxn modelId="{AE53A142-5BE7-4B92-AD80-CE59AD458ED8}" type="presParOf" srcId="{14C67BC9-9F74-4626-9B79-ADCCC9F0D42C}" destId="{B6BAACCA-A6B7-4BCA-9A19-32E9EB76ADF2}" srcOrd="19" destOrd="0" presId="urn:microsoft.com/office/officeart/2005/8/layout/list1"/>
    <dgm:cxn modelId="{6A35B522-1A9B-4641-89B9-B8A5E59B680F}" type="presParOf" srcId="{14C67BC9-9F74-4626-9B79-ADCCC9F0D42C}" destId="{69BCE49F-0CDE-4E00-A65F-0704CF54F632}" srcOrd="20" destOrd="0" presId="urn:microsoft.com/office/officeart/2005/8/layout/list1"/>
    <dgm:cxn modelId="{479C37BE-3061-480F-A903-4CCA6A6FBF13}" type="presParOf" srcId="{69BCE49F-0CDE-4E00-A65F-0704CF54F632}" destId="{6B9B7E5C-E0CB-4ECA-B411-1F1415F2E26C}" srcOrd="0" destOrd="0" presId="urn:microsoft.com/office/officeart/2005/8/layout/list1"/>
    <dgm:cxn modelId="{90A69B3F-0A19-4F28-9036-CEE8724E6010}" type="presParOf" srcId="{69BCE49F-0CDE-4E00-A65F-0704CF54F632}" destId="{DD2A3E92-620E-4D3E-A23F-79F0D627E9A1}" srcOrd="1" destOrd="0" presId="urn:microsoft.com/office/officeart/2005/8/layout/list1"/>
    <dgm:cxn modelId="{AA52603E-5A5D-449A-8224-173D56B1CA9C}" type="presParOf" srcId="{14C67BC9-9F74-4626-9B79-ADCCC9F0D42C}" destId="{59AFFC9D-DA07-4103-AA33-069AD38DEE49}" srcOrd="21" destOrd="0" presId="urn:microsoft.com/office/officeart/2005/8/layout/list1"/>
    <dgm:cxn modelId="{2A654BF1-3067-4AE3-8666-96A03CE3774E}" type="presParOf" srcId="{14C67BC9-9F74-4626-9B79-ADCCC9F0D42C}" destId="{A5767E13-FE28-44BF-8B17-18674CB1C4CC}" srcOrd="22" destOrd="0" presId="urn:microsoft.com/office/officeart/2005/8/layout/list1"/>
    <dgm:cxn modelId="{6725A602-B8C8-4F89-9C46-EF495BF9F449}" type="presParOf" srcId="{14C67BC9-9F74-4626-9B79-ADCCC9F0D42C}" destId="{ED5F225E-0744-4DCB-857F-8FB205B25A0F}" srcOrd="23" destOrd="0" presId="urn:microsoft.com/office/officeart/2005/8/layout/list1"/>
    <dgm:cxn modelId="{08F0AB0D-5086-49D0-8F1D-920AE2C77D80}" type="presParOf" srcId="{14C67BC9-9F74-4626-9B79-ADCCC9F0D42C}" destId="{2C37AA67-3FE9-4556-861E-E7B67D9E7261}" srcOrd="24" destOrd="0" presId="urn:microsoft.com/office/officeart/2005/8/layout/list1"/>
    <dgm:cxn modelId="{4CD1C6CD-5FA6-40C9-85E3-DCACF5D316A9}" type="presParOf" srcId="{2C37AA67-3FE9-4556-861E-E7B67D9E7261}" destId="{B35A4FFD-5A6B-4283-9DE1-B5EADA589DB0}" srcOrd="0" destOrd="0" presId="urn:microsoft.com/office/officeart/2005/8/layout/list1"/>
    <dgm:cxn modelId="{1C1436C5-F3C3-4A47-B580-3FEA60E6F2E2}" type="presParOf" srcId="{2C37AA67-3FE9-4556-861E-E7B67D9E7261}" destId="{BED8FFA5-9C5D-4D49-A784-75D0EFBA8D5D}" srcOrd="1" destOrd="0" presId="urn:microsoft.com/office/officeart/2005/8/layout/list1"/>
    <dgm:cxn modelId="{8F599547-6613-45EB-893A-48F476D8694A}" type="presParOf" srcId="{14C67BC9-9F74-4626-9B79-ADCCC9F0D42C}" destId="{53B338AC-A207-478E-A904-6DEAD63B7336}" srcOrd="25" destOrd="0" presId="urn:microsoft.com/office/officeart/2005/8/layout/list1"/>
    <dgm:cxn modelId="{033590DB-4381-4481-B7B6-BB22E84E5EAC}" type="presParOf" srcId="{14C67BC9-9F74-4626-9B79-ADCCC9F0D42C}" destId="{CFFB3BA8-78C6-4F24-BDE2-E462453548E6}" srcOrd="26" destOrd="0" presId="urn:microsoft.com/office/officeart/2005/8/layout/list1"/>
    <dgm:cxn modelId="{E305D65A-B2FC-482A-889D-7866B858C220}" type="presParOf" srcId="{14C67BC9-9F74-4626-9B79-ADCCC9F0D42C}" destId="{B375B295-646D-446A-9181-79461A69F662}" srcOrd="27" destOrd="0" presId="urn:microsoft.com/office/officeart/2005/8/layout/list1"/>
    <dgm:cxn modelId="{15F5EDDF-8F0E-4EFD-9DCC-92F37975CA06}" type="presParOf" srcId="{14C67BC9-9F74-4626-9B79-ADCCC9F0D42C}" destId="{4C03A205-2688-433B-97CC-6C4224C83ECA}" srcOrd="28" destOrd="0" presId="urn:microsoft.com/office/officeart/2005/8/layout/list1"/>
    <dgm:cxn modelId="{FE1B059A-366F-4785-9EA2-C93D730A97C9}" type="presParOf" srcId="{4C03A205-2688-433B-97CC-6C4224C83ECA}" destId="{7B006EDD-6832-43AA-99E5-6D7E3C18D882}" srcOrd="0" destOrd="0" presId="urn:microsoft.com/office/officeart/2005/8/layout/list1"/>
    <dgm:cxn modelId="{C78DC8D3-ABC8-41D7-9D0E-E86130688B99}" type="presParOf" srcId="{4C03A205-2688-433B-97CC-6C4224C83ECA}" destId="{0AD233F2-1B32-414D-B2F6-4E15CEC0EACC}" srcOrd="1" destOrd="0" presId="urn:microsoft.com/office/officeart/2005/8/layout/list1"/>
    <dgm:cxn modelId="{C699A823-836B-4C1B-9FA7-53212189CD56}" type="presParOf" srcId="{14C67BC9-9F74-4626-9B79-ADCCC9F0D42C}" destId="{F9F32EF1-E67C-4106-A28B-9D1045E1DE8C}" srcOrd="29" destOrd="0" presId="urn:microsoft.com/office/officeart/2005/8/layout/list1"/>
    <dgm:cxn modelId="{2736FFF5-D5E6-43DD-95A9-230A964225A0}" type="presParOf" srcId="{14C67BC9-9F74-4626-9B79-ADCCC9F0D42C}" destId="{53E16022-D8B4-4AD4-8963-77C85C031EA4}"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2B60D5-B0B0-4297-9910-FDBE91D3CDDB}" type="doc">
      <dgm:prSet loTypeId="urn:microsoft.com/office/officeart/2008/layout/PictureStrips" loCatId="list" qsTypeId="urn:microsoft.com/office/officeart/2005/8/quickstyle/3d1" qsCatId="3D" csTypeId="urn:microsoft.com/office/officeart/2005/8/colors/colorful3" csCatId="colorful" phldr="1"/>
      <dgm:spPr/>
      <dgm:t>
        <a:bodyPr/>
        <a:lstStyle/>
        <a:p>
          <a:endParaRPr lang="tr-TR"/>
        </a:p>
      </dgm:t>
    </dgm:pt>
    <dgm:pt modelId="{F4DA25F8-8E19-408F-8029-0496E7025B5C}">
      <dgm:prSet phldrT="[Metin]" custT="1"/>
      <dgm:spPr/>
      <dgm:t>
        <a:bodyPr/>
        <a:lstStyle/>
        <a:p>
          <a:r>
            <a:rPr lang="tr-TR" sz="3500" dirty="0">
              <a:latin typeface="Calibri" panose="020F0502020204030204" pitchFamily="34" charset="0"/>
              <a:cs typeface="Calibri" panose="020F0502020204030204" pitchFamily="34" charset="0"/>
            </a:rPr>
            <a:t>Günlük sıvı gereksinmesi 1 </a:t>
          </a:r>
          <a:r>
            <a:rPr lang="tr-TR" sz="3500" dirty="0" err="1">
              <a:latin typeface="Calibri" panose="020F0502020204030204" pitchFamily="34" charset="0"/>
              <a:cs typeface="Calibri" panose="020F0502020204030204" pitchFamily="34" charset="0"/>
            </a:rPr>
            <a:t>mL</a:t>
          </a:r>
          <a:r>
            <a:rPr lang="tr-TR" sz="3500" dirty="0">
              <a:latin typeface="Calibri" panose="020F0502020204030204" pitchFamily="34" charset="0"/>
              <a:cs typeface="Calibri" panose="020F0502020204030204" pitchFamily="34" charset="0"/>
            </a:rPr>
            <a:t>/ </a:t>
          </a:r>
          <a:r>
            <a:rPr lang="tr-TR" sz="3500" dirty="0" err="1">
              <a:latin typeface="Calibri" panose="020F0502020204030204" pitchFamily="34" charset="0"/>
              <a:cs typeface="Calibri" panose="020F0502020204030204" pitchFamily="34" charset="0"/>
            </a:rPr>
            <a:t>kkal’dir</a:t>
          </a:r>
          <a:r>
            <a:rPr lang="tr-TR" sz="3500" dirty="0">
              <a:latin typeface="Calibri" panose="020F0502020204030204" pitchFamily="34" charset="0"/>
              <a:cs typeface="Calibri" panose="020F0502020204030204" pitchFamily="34" charset="0"/>
            </a:rPr>
            <a:t>. Bununla birlikte 35 </a:t>
          </a:r>
          <a:r>
            <a:rPr lang="tr-TR" sz="3500" dirty="0" err="1">
              <a:latin typeface="Calibri" panose="020F0502020204030204" pitchFamily="34" charset="0"/>
              <a:cs typeface="Calibri" panose="020F0502020204030204" pitchFamily="34" charset="0"/>
            </a:rPr>
            <a:t>mL</a:t>
          </a:r>
          <a:r>
            <a:rPr lang="tr-TR" sz="3500" dirty="0">
              <a:latin typeface="Calibri" panose="020F0502020204030204" pitchFamily="34" charset="0"/>
              <a:cs typeface="Calibri" panose="020F0502020204030204" pitchFamily="34" charset="0"/>
            </a:rPr>
            <a:t>/ kg/gün olarak da hesaplanabilir. </a:t>
          </a:r>
        </a:p>
      </dgm:t>
    </dgm:pt>
    <dgm:pt modelId="{CCC85CF5-4DC8-4FE5-894F-833E50C3C58B}" type="parTrans" cxnId="{49640538-CD15-4525-8ABC-66A58FAB019E}">
      <dgm:prSet/>
      <dgm:spPr/>
      <dgm:t>
        <a:bodyPr/>
        <a:lstStyle/>
        <a:p>
          <a:endParaRPr lang="tr-TR" sz="3500">
            <a:solidFill>
              <a:schemeClr val="tx1"/>
            </a:solidFill>
            <a:latin typeface="Calibri" panose="020F0502020204030204" pitchFamily="34" charset="0"/>
            <a:cs typeface="Calibri" panose="020F0502020204030204" pitchFamily="34" charset="0"/>
          </a:endParaRPr>
        </a:p>
      </dgm:t>
    </dgm:pt>
    <dgm:pt modelId="{967BBFCB-9C9A-462B-8B61-82E93D0AA227}" type="sibTrans" cxnId="{49640538-CD15-4525-8ABC-66A58FAB019E}">
      <dgm:prSet/>
      <dgm:spPr/>
      <dgm:t>
        <a:bodyPr/>
        <a:lstStyle/>
        <a:p>
          <a:endParaRPr lang="tr-TR" sz="3500">
            <a:solidFill>
              <a:schemeClr val="tx1"/>
            </a:solidFill>
            <a:latin typeface="Calibri" panose="020F0502020204030204" pitchFamily="34" charset="0"/>
            <a:cs typeface="Calibri" panose="020F0502020204030204" pitchFamily="34" charset="0"/>
          </a:endParaRPr>
        </a:p>
      </dgm:t>
    </dgm:pt>
    <dgm:pt modelId="{7134280C-3139-4102-9521-C3E441C92B5B}">
      <dgm:prSet custT="1"/>
      <dgm:spPr/>
      <dgm:t>
        <a:bodyPr/>
        <a:lstStyle/>
        <a:p>
          <a:r>
            <a:rPr lang="tr-TR" sz="3500">
              <a:latin typeface="Calibri" panose="020F0502020204030204" pitchFamily="34" charset="0"/>
              <a:cs typeface="Calibri" panose="020F0502020204030204" pitchFamily="34" charset="0"/>
            </a:rPr>
            <a:t>Yetişkin bireylerde günlük sıvı tüketimi 2.0-2.5 L’nin (8-10 su bardağı) altına düşülmemelidir. </a:t>
          </a:r>
          <a:endParaRPr lang="tr-TR" sz="3500" dirty="0">
            <a:latin typeface="Calibri" panose="020F0502020204030204" pitchFamily="34" charset="0"/>
            <a:cs typeface="Calibri" panose="020F0502020204030204" pitchFamily="34" charset="0"/>
          </a:endParaRPr>
        </a:p>
      </dgm:t>
    </dgm:pt>
    <dgm:pt modelId="{993CD3D0-54D1-45C5-A4AD-8ABD5B92204F}" type="parTrans" cxnId="{3B846996-E71F-4E90-BA50-DBC90D5D2975}">
      <dgm:prSet/>
      <dgm:spPr/>
      <dgm:t>
        <a:bodyPr/>
        <a:lstStyle/>
        <a:p>
          <a:endParaRPr lang="tr-TR" sz="3500">
            <a:solidFill>
              <a:schemeClr val="tx1"/>
            </a:solidFill>
            <a:latin typeface="Calibri" panose="020F0502020204030204" pitchFamily="34" charset="0"/>
            <a:cs typeface="Calibri" panose="020F0502020204030204" pitchFamily="34" charset="0"/>
          </a:endParaRPr>
        </a:p>
      </dgm:t>
    </dgm:pt>
    <dgm:pt modelId="{D5F04F63-E276-4AC5-BA27-B70D6E7A1F07}" type="sibTrans" cxnId="{3B846996-E71F-4E90-BA50-DBC90D5D2975}">
      <dgm:prSet/>
      <dgm:spPr/>
      <dgm:t>
        <a:bodyPr/>
        <a:lstStyle/>
        <a:p>
          <a:endParaRPr lang="tr-TR" sz="3500">
            <a:solidFill>
              <a:schemeClr val="tx1"/>
            </a:solidFill>
            <a:latin typeface="Calibri" panose="020F0502020204030204" pitchFamily="34" charset="0"/>
            <a:cs typeface="Calibri" panose="020F0502020204030204" pitchFamily="34" charset="0"/>
          </a:endParaRPr>
        </a:p>
      </dgm:t>
    </dgm:pt>
    <dgm:pt modelId="{3111F0F8-A1D9-4DA0-AAE5-75553BB902D5}">
      <dgm:prSet phldrT="[Metin]" custT="1"/>
      <dgm:spPr/>
      <dgm:t>
        <a:bodyPr/>
        <a:lstStyle/>
        <a:p>
          <a:endParaRPr lang="tr-TR" sz="3500" dirty="0">
            <a:solidFill>
              <a:schemeClr val="tx1"/>
            </a:solidFill>
            <a:latin typeface="Calibri" panose="020F0502020204030204" pitchFamily="34" charset="0"/>
            <a:cs typeface="Calibri" panose="020F0502020204030204" pitchFamily="34" charset="0"/>
          </a:endParaRPr>
        </a:p>
      </dgm:t>
    </dgm:pt>
    <dgm:pt modelId="{D306C1D3-0503-4061-968E-CFEBF376D49A}" type="parTrans" cxnId="{30D55625-D32B-473D-8F02-F6B8FEEC07D7}">
      <dgm:prSet/>
      <dgm:spPr/>
      <dgm:t>
        <a:bodyPr/>
        <a:lstStyle/>
        <a:p>
          <a:endParaRPr lang="en-GB"/>
        </a:p>
      </dgm:t>
    </dgm:pt>
    <dgm:pt modelId="{D9FC8133-732F-4DDF-93D5-7D22DEC0CB5C}" type="sibTrans" cxnId="{30D55625-D32B-473D-8F02-F6B8FEEC07D7}">
      <dgm:prSet/>
      <dgm:spPr/>
      <dgm:t>
        <a:bodyPr/>
        <a:lstStyle/>
        <a:p>
          <a:endParaRPr lang="en-GB"/>
        </a:p>
      </dgm:t>
    </dgm:pt>
    <dgm:pt modelId="{C7A0F3C8-A50F-402C-9261-DB8ACE636B06}" type="pres">
      <dgm:prSet presAssocID="{8A2B60D5-B0B0-4297-9910-FDBE91D3CDDB}" presName="Name0" presStyleCnt="0">
        <dgm:presLayoutVars>
          <dgm:dir/>
          <dgm:resizeHandles val="exact"/>
        </dgm:presLayoutVars>
      </dgm:prSet>
      <dgm:spPr/>
    </dgm:pt>
    <dgm:pt modelId="{640A17B3-6ECB-435B-8F3E-6B605F2C9634}" type="pres">
      <dgm:prSet presAssocID="{F4DA25F8-8E19-408F-8029-0496E7025B5C}" presName="composite" presStyleCnt="0"/>
      <dgm:spPr/>
    </dgm:pt>
    <dgm:pt modelId="{40DAFD98-5930-49A8-95AA-DE3E35C08B67}" type="pres">
      <dgm:prSet presAssocID="{F4DA25F8-8E19-408F-8029-0496E7025B5C}" presName="rect1" presStyleLbl="trAlignAcc1" presStyleIdx="0" presStyleCnt="2" custScaleX="140918" custLinFactNeighborX="-6484" custLinFactNeighborY="4990">
        <dgm:presLayoutVars>
          <dgm:bulletEnabled val="1"/>
        </dgm:presLayoutVars>
      </dgm:prSet>
      <dgm:spPr/>
    </dgm:pt>
    <dgm:pt modelId="{9ED118FA-EC0C-4A9D-9BAE-EDD25AB2C5AE}" type="pres">
      <dgm:prSet presAssocID="{F4DA25F8-8E19-408F-8029-0496E7025B5C}" presName="rect2" presStyleLbl="fgImgPlace1" presStyleIdx="0" presStyleCnt="2" custLinFactX="-13372" custLinFactNeighborX="-100000" custLinFactNeighborY="13747"/>
      <dgm:spPr/>
    </dgm:pt>
    <dgm:pt modelId="{1F34EDF7-3EF1-4C3A-A067-81CD976E21AE}" type="pres">
      <dgm:prSet presAssocID="{967BBFCB-9C9A-462B-8B61-82E93D0AA227}" presName="sibTrans" presStyleCnt="0"/>
      <dgm:spPr/>
    </dgm:pt>
    <dgm:pt modelId="{270389A0-9ED2-4AC8-9D98-F6EA582B7819}" type="pres">
      <dgm:prSet presAssocID="{7134280C-3139-4102-9521-C3E441C92B5B}" presName="composite" presStyleCnt="0"/>
      <dgm:spPr/>
    </dgm:pt>
    <dgm:pt modelId="{C752973B-C661-4589-B003-C18DB87E7BEF}" type="pres">
      <dgm:prSet presAssocID="{7134280C-3139-4102-9521-C3E441C92B5B}" presName="rect1" presStyleLbl="trAlignAcc1" presStyleIdx="1" presStyleCnt="2" custScaleX="141324" custLinFactNeighborX="-6212" custLinFactNeighborY="-7401">
        <dgm:presLayoutVars>
          <dgm:bulletEnabled val="1"/>
        </dgm:presLayoutVars>
      </dgm:prSet>
      <dgm:spPr/>
    </dgm:pt>
    <dgm:pt modelId="{A46D84AA-8A97-4C8F-BBED-01EBFAA72ECC}" type="pres">
      <dgm:prSet presAssocID="{7134280C-3139-4102-9521-C3E441C92B5B}" presName="rect2" presStyleLbl="fgImgPlace1" presStyleIdx="1" presStyleCnt="2" custLinFactX="-13643" custLinFactNeighborX="-100000" custLinFactNeighborY="1946"/>
      <dgm:spPr/>
    </dgm:pt>
  </dgm:ptLst>
  <dgm:cxnLst>
    <dgm:cxn modelId="{30D55625-D32B-473D-8F02-F6B8FEEC07D7}" srcId="{F4DA25F8-8E19-408F-8029-0496E7025B5C}" destId="{3111F0F8-A1D9-4DA0-AAE5-75553BB902D5}" srcOrd="0" destOrd="0" parTransId="{D306C1D3-0503-4061-968E-CFEBF376D49A}" sibTransId="{D9FC8133-732F-4DDF-93D5-7D22DEC0CB5C}"/>
    <dgm:cxn modelId="{49640538-CD15-4525-8ABC-66A58FAB019E}" srcId="{8A2B60D5-B0B0-4297-9910-FDBE91D3CDDB}" destId="{F4DA25F8-8E19-408F-8029-0496E7025B5C}" srcOrd="0" destOrd="0" parTransId="{CCC85CF5-4DC8-4FE5-894F-833E50C3C58B}" sibTransId="{967BBFCB-9C9A-462B-8B61-82E93D0AA227}"/>
    <dgm:cxn modelId="{CA734175-B982-4C35-A1F5-624E6C92F575}" type="presOf" srcId="{F4DA25F8-8E19-408F-8029-0496E7025B5C}" destId="{40DAFD98-5930-49A8-95AA-DE3E35C08B67}" srcOrd="0" destOrd="0" presId="urn:microsoft.com/office/officeart/2008/layout/PictureStrips"/>
    <dgm:cxn modelId="{C3E04894-1870-4FA0-9E6F-83D15617D36A}" type="presOf" srcId="{8A2B60D5-B0B0-4297-9910-FDBE91D3CDDB}" destId="{C7A0F3C8-A50F-402C-9261-DB8ACE636B06}" srcOrd="0" destOrd="0" presId="urn:microsoft.com/office/officeart/2008/layout/PictureStrips"/>
    <dgm:cxn modelId="{3B846996-E71F-4E90-BA50-DBC90D5D2975}" srcId="{8A2B60D5-B0B0-4297-9910-FDBE91D3CDDB}" destId="{7134280C-3139-4102-9521-C3E441C92B5B}" srcOrd="1" destOrd="0" parTransId="{993CD3D0-54D1-45C5-A4AD-8ABD5B92204F}" sibTransId="{D5F04F63-E276-4AC5-BA27-B70D6E7A1F07}"/>
    <dgm:cxn modelId="{6EBD9BA8-0112-43A4-91CC-290147296622}" type="presOf" srcId="{7134280C-3139-4102-9521-C3E441C92B5B}" destId="{C752973B-C661-4589-B003-C18DB87E7BEF}" srcOrd="0" destOrd="0" presId="urn:microsoft.com/office/officeart/2008/layout/PictureStrips"/>
    <dgm:cxn modelId="{51351AF3-05B3-4037-A5F9-1A0872E94ACD}" type="presOf" srcId="{3111F0F8-A1D9-4DA0-AAE5-75553BB902D5}" destId="{40DAFD98-5930-49A8-95AA-DE3E35C08B67}" srcOrd="0" destOrd="1" presId="urn:microsoft.com/office/officeart/2008/layout/PictureStrips"/>
    <dgm:cxn modelId="{D7FCEB44-46BF-4967-A091-54D7EA401A9E}" type="presParOf" srcId="{C7A0F3C8-A50F-402C-9261-DB8ACE636B06}" destId="{640A17B3-6ECB-435B-8F3E-6B605F2C9634}" srcOrd="0" destOrd="0" presId="urn:microsoft.com/office/officeart/2008/layout/PictureStrips"/>
    <dgm:cxn modelId="{B71A063E-06D1-42A9-997A-C3436428C1B9}" type="presParOf" srcId="{640A17B3-6ECB-435B-8F3E-6B605F2C9634}" destId="{40DAFD98-5930-49A8-95AA-DE3E35C08B67}" srcOrd="0" destOrd="0" presId="urn:microsoft.com/office/officeart/2008/layout/PictureStrips"/>
    <dgm:cxn modelId="{26562CBA-94F8-4CA1-8453-ABDD2D58AB77}" type="presParOf" srcId="{640A17B3-6ECB-435B-8F3E-6B605F2C9634}" destId="{9ED118FA-EC0C-4A9D-9BAE-EDD25AB2C5AE}" srcOrd="1" destOrd="0" presId="urn:microsoft.com/office/officeart/2008/layout/PictureStrips"/>
    <dgm:cxn modelId="{8066DB8B-A010-4809-A142-C368B0D59023}" type="presParOf" srcId="{C7A0F3C8-A50F-402C-9261-DB8ACE636B06}" destId="{1F34EDF7-3EF1-4C3A-A067-81CD976E21AE}" srcOrd="1" destOrd="0" presId="urn:microsoft.com/office/officeart/2008/layout/PictureStrips"/>
    <dgm:cxn modelId="{F4EBBE9A-46E8-4788-9E78-49B56C058B14}" type="presParOf" srcId="{C7A0F3C8-A50F-402C-9261-DB8ACE636B06}" destId="{270389A0-9ED2-4AC8-9D98-F6EA582B7819}" srcOrd="2" destOrd="0" presId="urn:microsoft.com/office/officeart/2008/layout/PictureStrips"/>
    <dgm:cxn modelId="{5F2BBAF0-B38F-47C2-B96D-413038729E14}" type="presParOf" srcId="{270389A0-9ED2-4AC8-9D98-F6EA582B7819}" destId="{C752973B-C661-4589-B003-C18DB87E7BEF}" srcOrd="0" destOrd="0" presId="urn:microsoft.com/office/officeart/2008/layout/PictureStrips"/>
    <dgm:cxn modelId="{4CE470B9-8B0A-4986-9803-5973760D2AA2}" type="presParOf" srcId="{270389A0-9ED2-4AC8-9D98-F6EA582B7819}" destId="{A46D84AA-8A97-4C8F-BBED-01EBFAA72ECC}" srcOrd="1" destOrd="0" presId="urn:microsoft.com/office/officeart/2008/layout/PictureStrip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E81C2F-E506-4E14-9649-19F18F68EFA7}"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tr-TR"/>
        </a:p>
      </dgm:t>
    </dgm:pt>
    <dgm:pt modelId="{B1DFA57D-81D1-4CFC-9A47-43412BE82785}">
      <dgm:prSet custT="1"/>
      <dgm:spPr/>
      <dgm:t>
        <a:bodyPr/>
        <a:lstStyle/>
        <a:p>
          <a:pPr rtl="0"/>
          <a:r>
            <a:rPr lang="tr-TR" sz="2500" dirty="0">
              <a:solidFill>
                <a:schemeClr val="tx1"/>
              </a:solidFill>
              <a:latin typeface="Calibri" panose="020F0502020204030204" pitchFamily="34" charset="0"/>
              <a:cs typeface="Calibri" panose="020F0502020204030204" pitchFamily="34" charset="0"/>
            </a:rPr>
            <a:t>Et, </a:t>
          </a:r>
          <a:r>
            <a:rPr lang="tr-TR" sz="2800" dirty="0">
              <a:solidFill>
                <a:schemeClr val="tx1"/>
              </a:solidFill>
              <a:latin typeface="Calibri" panose="020F0502020204030204" pitchFamily="34" charset="0"/>
              <a:cs typeface="Calibri" panose="020F0502020204030204" pitchFamily="34" charset="0"/>
            </a:rPr>
            <a:t>yumurta</a:t>
          </a:r>
          <a:r>
            <a:rPr lang="tr-TR" sz="2500" dirty="0">
              <a:solidFill>
                <a:schemeClr val="tx1"/>
              </a:solidFill>
              <a:latin typeface="Calibri" panose="020F0502020204030204" pitchFamily="34" charset="0"/>
              <a:cs typeface="Calibri" panose="020F0502020204030204" pitchFamily="34" charset="0"/>
            </a:rPr>
            <a:t>, </a:t>
          </a:r>
          <a:r>
            <a:rPr lang="tr-TR" sz="2800" dirty="0" err="1">
              <a:solidFill>
                <a:schemeClr val="tx1"/>
              </a:solidFill>
              <a:latin typeface="Calibri" panose="020F0502020204030204" pitchFamily="34" charset="0"/>
              <a:cs typeface="Calibri" panose="020F0502020204030204" pitchFamily="34" charset="0"/>
            </a:rPr>
            <a:t>kurubaklagil</a:t>
          </a:r>
          <a:r>
            <a:rPr lang="tr-TR" sz="2500" dirty="0">
              <a:solidFill>
                <a:schemeClr val="tx1"/>
              </a:solidFill>
              <a:latin typeface="Calibri" panose="020F0502020204030204" pitchFamily="34" charset="0"/>
              <a:cs typeface="Calibri" panose="020F0502020204030204" pitchFamily="34" charset="0"/>
            </a:rPr>
            <a:t> ve yağlı tohumlar grubu</a:t>
          </a:r>
        </a:p>
      </dgm:t>
    </dgm:pt>
    <dgm:pt modelId="{505ABA8F-D4E3-4ACD-BB8A-4B41AC6E4B60}" type="parTrans" cxnId="{E3A1E7A7-5C82-4B32-A9F1-D42082B90684}">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FE27AF7E-170C-4788-BD90-B5FDB9F76B25}" type="sibTrans" cxnId="{E3A1E7A7-5C82-4B32-A9F1-D42082B90684}">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6EAAAEA4-A090-4B71-97A8-624AC50129B9}">
      <dgm:prSet custT="1"/>
      <dgm:spPr/>
      <dgm:t>
        <a:bodyPr/>
        <a:lstStyle/>
        <a:p>
          <a:pPr rtl="0"/>
          <a:r>
            <a:rPr lang="tr-TR" sz="2800" dirty="0">
              <a:solidFill>
                <a:schemeClr val="tx1"/>
              </a:solidFill>
              <a:latin typeface="Calibri" panose="020F0502020204030204" pitchFamily="34" charset="0"/>
              <a:cs typeface="Calibri" panose="020F0502020204030204" pitchFamily="34" charset="0"/>
            </a:rPr>
            <a:t>Ekmek ve tahıllar grubu</a:t>
          </a:r>
        </a:p>
      </dgm:t>
    </dgm:pt>
    <dgm:pt modelId="{575A3798-2FA2-4328-9301-07FF57F5898E}" type="parTrans" cxnId="{A39D29C5-B16C-4012-BBB6-3765AD4928F8}">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8D5E1FE2-C6BC-4BA1-9F5E-973454DF10F1}" type="sibTrans" cxnId="{A39D29C5-B16C-4012-BBB6-3765AD4928F8}">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EFC02D93-4750-46A4-B5E7-E417082B3FD6}">
      <dgm:prSet custT="1"/>
      <dgm:spPr/>
      <dgm:t>
        <a:bodyPr/>
        <a:lstStyle/>
        <a:p>
          <a:pPr rtl="0"/>
          <a:r>
            <a:rPr lang="tr-TR" sz="2800" dirty="0">
              <a:solidFill>
                <a:schemeClr val="tx1"/>
              </a:solidFill>
              <a:latin typeface="Calibri" panose="020F0502020204030204" pitchFamily="34" charset="0"/>
              <a:cs typeface="Calibri" panose="020F0502020204030204" pitchFamily="34" charset="0"/>
            </a:rPr>
            <a:t>Sebze grubu</a:t>
          </a:r>
        </a:p>
      </dgm:t>
    </dgm:pt>
    <dgm:pt modelId="{9AD62695-3315-4986-9827-92BF336ABD67}" type="parTrans" cxnId="{344165A6-504A-4270-93CA-54042FB917D6}">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67C290D1-408B-4E98-9EFA-C26A2EFE1CC9}" type="sibTrans" cxnId="{344165A6-504A-4270-93CA-54042FB917D6}">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9C366B29-7579-466B-9187-CA102CD1B4F1}">
      <dgm:prSet custT="1"/>
      <dgm:spPr/>
      <dgm:t>
        <a:bodyPr/>
        <a:lstStyle/>
        <a:p>
          <a:pPr rtl="0"/>
          <a:r>
            <a:rPr lang="tr-TR" sz="2800">
              <a:solidFill>
                <a:schemeClr val="tx1"/>
              </a:solidFill>
              <a:latin typeface="Calibri" panose="020F0502020204030204" pitchFamily="34" charset="0"/>
              <a:cs typeface="Calibri" panose="020F0502020204030204" pitchFamily="34" charset="0"/>
            </a:rPr>
            <a:t>Meyve grubudur.</a:t>
          </a:r>
        </a:p>
      </dgm:t>
    </dgm:pt>
    <dgm:pt modelId="{402771A4-C03A-4293-A657-3E0D451BC6C1}" type="parTrans" cxnId="{5339927F-AE62-4E35-B80D-2436BABBDEB9}">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09B319CE-EC2F-4B27-8548-CA0847980E6C}" type="sibTrans" cxnId="{5339927F-AE62-4E35-B80D-2436BABBDEB9}">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F8721BEF-DA9B-49B3-87D5-D95CB9CEAA59}">
      <dgm:prSet custT="1"/>
      <dgm:spPr/>
      <dgm:t>
        <a:bodyPr/>
        <a:lstStyle/>
        <a:p>
          <a:pPr rtl="0"/>
          <a:r>
            <a:rPr lang="tr-TR" sz="2800" dirty="0">
              <a:solidFill>
                <a:schemeClr val="tx1"/>
              </a:solidFill>
              <a:latin typeface="Calibri" panose="020F0502020204030204" pitchFamily="34" charset="0"/>
              <a:cs typeface="Calibri" panose="020F0502020204030204" pitchFamily="34" charset="0"/>
            </a:rPr>
            <a:t>Süt ve ürünleri grubu</a:t>
          </a:r>
        </a:p>
      </dgm:t>
    </dgm:pt>
    <dgm:pt modelId="{F2785BD0-27FB-4EE8-83ED-A6A3C14FDD45}" type="sibTrans" cxnId="{073A9471-04E2-4F8C-A4E5-C6304390AB00}">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9E0DFD69-7A1D-4E1E-86DB-A9736036B67D}" type="parTrans" cxnId="{073A9471-04E2-4F8C-A4E5-C6304390AB00}">
      <dgm:prSet/>
      <dgm:spPr/>
      <dgm:t>
        <a:bodyPr/>
        <a:lstStyle/>
        <a:p>
          <a:endParaRPr lang="tr-TR" sz="2500">
            <a:solidFill>
              <a:schemeClr val="tx1"/>
            </a:solidFill>
            <a:latin typeface="Calibri" panose="020F0502020204030204" pitchFamily="34" charset="0"/>
            <a:cs typeface="Calibri" panose="020F0502020204030204" pitchFamily="34" charset="0"/>
          </a:endParaRPr>
        </a:p>
      </dgm:t>
    </dgm:pt>
    <dgm:pt modelId="{924A9E48-57C5-4AA8-B4F9-1A0D6A75C81D}" type="pres">
      <dgm:prSet presAssocID="{DAE81C2F-E506-4E14-9649-19F18F68EFA7}" presName="linearFlow" presStyleCnt="0">
        <dgm:presLayoutVars>
          <dgm:dir/>
          <dgm:resizeHandles val="exact"/>
        </dgm:presLayoutVars>
      </dgm:prSet>
      <dgm:spPr/>
    </dgm:pt>
    <dgm:pt modelId="{F66A1F85-8666-4EB4-979D-E0137F57A227}" type="pres">
      <dgm:prSet presAssocID="{F8721BEF-DA9B-49B3-87D5-D95CB9CEAA59}" presName="composite" presStyleCnt="0"/>
      <dgm:spPr/>
    </dgm:pt>
    <dgm:pt modelId="{91980EE5-4B90-461B-A239-FF1CB25878AA}" type="pres">
      <dgm:prSet presAssocID="{F8721BEF-DA9B-49B3-87D5-D95CB9CEAA59}" presName="imgShp" presStyleLbl="fgImgPlace1" presStyleIdx="0" presStyleCnt="5" custScaleX="180572" custScaleY="144228" custLinFactNeighborX="-32261" custLinFactNeighborY="2304"/>
      <dgm:spPr>
        <a:blipFill rotWithShape="1">
          <a:blip xmlns:r="http://schemas.openxmlformats.org/officeDocument/2006/relationships" r:embed="rId1"/>
          <a:stretch>
            <a:fillRect/>
          </a:stretch>
        </a:blipFill>
      </dgm:spPr>
    </dgm:pt>
    <dgm:pt modelId="{C48177BF-6E43-4C01-AEB4-C2DAB6B4BD9B}" type="pres">
      <dgm:prSet presAssocID="{F8721BEF-DA9B-49B3-87D5-D95CB9CEAA59}" presName="txShp" presStyleLbl="node1" presStyleIdx="0" presStyleCnt="5">
        <dgm:presLayoutVars>
          <dgm:bulletEnabled val="1"/>
        </dgm:presLayoutVars>
      </dgm:prSet>
      <dgm:spPr/>
    </dgm:pt>
    <dgm:pt modelId="{4E15BCA5-13C1-41E0-9C8E-2EF5EE7E6BA8}" type="pres">
      <dgm:prSet presAssocID="{F2785BD0-27FB-4EE8-83ED-A6A3C14FDD45}" presName="spacing" presStyleCnt="0"/>
      <dgm:spPr/>
    </dgm:pt>
    <dgm:pt modelId="{F29B75A4-22EA-4B01-A298-607CFBD292BC}" type="pres">
      <dgm:prSet presAssocID="{B1DFA57D-81D1-4CFC-9A47-43412BE82785}" presName="composite" presStyleCnt="0"/>
      <dgm:spPr/>
    </dgm:pt>
    <dgm:pt modelId="{08EEC27F-3114-449A-A6B8-9389A751FB29}" type="pres">
      <dgm:prSet presAssocID="{B1DFA57D-81D1-4CFC-9A47-43412BE82785}" presName="imgShp" presStyleLbl="fgImgPlace1" presStyleIdx="1" presStyleCnt="5" custScaleX="190157" custScaleY="138291" custLinFactNeighborX="-46087"/>
      <dgm:spPr>
        <a:blipFill rotWithShape="1">
          <a:blip xmlns:r="http://schemas.openxmlformats.org/officeDocument/2006/relationships" r:embed="rId2"/>
          <a:stretch>
            <a:fillRect/>
          </a:stretch>
        </a:blipFill>
      </dgm:spPr>
    </dgm:pt>
    <dgm:pt modelId="{7D75FF7E-8E97-4513-B37C-2736ECAD92B0}" type="pres">
      <dgm:prSet presAssocID="{B1DFA57D-81D1-4CFC-9A47-43412BE82785}" presName="txShp" presStyleLbl="node1" presStyleIdx="1" presStyleCnt="5">
        <dgm:presLayoutVars>
          <dgm:bulletEnabled val="1"/>
        </dgm:presLayoutVars>
      </dgm:prSet>
      <dgm:spPr/>
    </dgm:pt>
    <dgm:pt modelId="{A7D836A3-16A0-441C-A116-1BDE3166A646}" type="pres">
      <dgm:prSet presAssocID="{FE27AF7E-170C-4788-BD90-B5FDB9F76B25}" presName="spacing" presStyleCnt="0"/>
      <dgm:spPr/>
    </dgm:pt>
    <dgm:pt modelId="{590D6975-712C-4BF7-861E-737343AAC208}" type="pres">
      <dgm:prSet presAssocID="{6EAAAEA4-A090-4B71-97A8-624AC50129B9}" presName="composite" presStyleCnt="0"/>
      <dgm:spPr/>
    </dgm:pt>
    <dgm:pt modelId="{3454D681-135B-4D43-B046-844C24F78C98}" type="pres">
      <dgm:prSet presAssocID="{6EAAAEA4-A090-4B71-97A8-624AC50129B9}" presName="imgShp" presStyleLbl="fgImgPlace1" presStyleIdx="2" presStyleCnt="5" custScaleX="180148" custScaleY="133382" custLinFactNeighborX="-43314"/>
      <dgm:spPr>
        <a:blipFill rotWithShape="1">
          <a:blip xmlns:r="http://schemas.openxmlformats.org/officeDocument/2006/relationships" r:embed="rId3"/>
          <a:stretch>
            <a:fillRect/>
          </a:stretch>
        </a:blipFill>
      </dgm:spPr>
    </dgm:pt>
    <dgm:pt modelId="{F44C9238-E14E-4F8F-B324-148631C45E93}" type="pres">
      <dgm:prSet presAssocID="{6EAAAEA4-A090-4B71-97A8-624AC50129B9}" presName="txShp" presStyleLbl="node1" presStyleIdx="2" presStyleCnt="5">
        <dgm:presLayoutVars>
          <dgm:bulletEnabled val="1"/>
        </dgm:presLayoutVars>
      </dgm:prSet>
      <dgm:spPr/>
    </dgm:pt>
    <dgm:pt modelId="{545A59FF-6D93-4D19-87A5-AFC19CF4AF26}" type="pres">
      <dgm:prSet presAssocID="{8D5E1FE2-C6BC-4BA1-9F5E-973454DF10F1}" presName="spacing" presStyleCnt="0"/>
      <dgm:spPr/>
    </dgm:pt>
    <dgm:pt modelId="{64A54E72-0ADB-4258-BE36-D3CD476712DE}" type="pres">
      <dgm:prSet presAssocID="{EFC02D93-4750-46A4-B5E7-E417082B3FD6}" presName="composite" presStyleCnt="0"/>
      <dgm:spPr/>
    </dgm:pt>
    <dgm:pt modelId="{498723A2-FD2E-46BC-95C7-E97D026BD490}" type="pres">
      <dgm:prSet presAssocID="{EFC02D93-4750-46A4-B5E7-E417082B3FD6}" presName="imgShp" presStyleLbl="fgImgPlace1" presStyleIdx="3" presStyleCnt="5" custScaleX="186016" custScaleY="156126" custLinFactNeighborX="-55266"/>
      <dgm:spPr>
        <a:blipFill rotWithShape="1">
          <a:blip xmlns:r="http://schemas.openxmlformats.org/officeDocument/2006/relationships" r:embed="rId4"/>
          <a:stretch>
            <a:fillRect/>
          </a:stretch>
        </a:blipFill>
      </dgm:spPr>
    </dgm:pt>
    <dgm:pt modelId="{4A31B946-B68D-4134-A863-52F70A7249F2}" type="pres">
      <dgm:prSet presAssocID="{EFC02D93-4750-46A4-B5E7-E417082B3FD6}" presName="txShp" presStyleLbl="node1" presStyleIdx="3" presStyleCnt="5">
        <dgm:presLayoutVars>
          <dgm:bulletEnabled val="1"/>
        </dgm:presLayoutVars>
      </dgm:prSet>
      <dgm:spPr/>
    </dgm:pt>
    <dgm:pt modelId="{E28E4306-7E51-4C51-BF9E-0E5CD225C033}" type="pres">
      <dgm:prSet presAssocID="{67C290D1-408B-4E98-9EFA-C26A2EFE1CC9}" presName="spacing" presStyleCnt="0"/>
      <dgm:spPr/>
    </dgm:pt>
    <dgm:pt modelId="{6F9454C2-CA52-45C1-9F0A-47BB49CA6624}" type="pres">
      <dgm:prSet presAssocID="{9C366B29-7579-466B-9187-CA102CD1B4F1}" presName="composite" presStyleCnt="0"/>
      <dgm:spPr/>
    </dgm:pt>
    <dgm:pt modelId="{78678BF9-0523-4292-A6FA-8632FBDDF8AB}" type="pres">
      <dgm:prSet presAssocID="{9C366B29-7579-466B-9187-CA102CD1B4F1}" presName="imgShp" presStyleLbl="fgImgPlace1" presStyleIdx="4" presStyleCnt="5" custScaleX="211464" custScaleY="135999" custLinFactNeighborX="-55928" custLinFactNeighborY="-7989"/>
      <dgm:spPr>
        <a:blipFill rotWithShape="1">
          <a:blip xmlns:r="http://schemas.openxmlformats.org/officeDocument/2006/relationships" r:embed="rId5"/>
          <a:stretch>
            <a:fillRect/>
          </a:stretch>
        </a:blipFill>
      </dgm:spPr>
    </dgm:pt>
    <dgm:pt modelId="{E0E47FA4-BC13-4F15-B763-BD046C71A7F7}" type="pres">
      <dgm:prSet presAssocID="{9C366B29-7579-466B-9187-CA102CD1B4F1}" presName="txShp" presStyleLbl="node1" presStyleIdx="4" presStyleCnt="5">
        <dgm:presLayoutVars>
          <dgm:bulletEnabled val="1"/>
        </dgm:presLayoutVars>
      </dgm:prSet>
      <dgm:spPr/>
    </dgm:pt>
  </dgm:ptLst>
  <dgm:cxnLst>
    <dgm:cxn modelId="{4BEFD002-5B39-40F7-84AC-3F139EF01FF0}" type="presOf" srcId="{9C366B29-7579-466B-9187-CA102CD1B4F1}" destId="{E0E47FA4-BC13-4F15-B763-BD046C71A7F7}" srcOrd="0" destOrd="0" presId="urn:microsoft.com/office/officeart/2005/8/layout/vList3"/>
    <dgm:cxn modelId="{073A9471-04E2-4F8C-A4E5-C6304390AB00}" srcId="{DAE81C2F-E506-4E14-9649-19F18F68EFA7}" destId="{F8721BEF-DA9B-49B3-87D5-D95CB9CEAA59}" srcOrd="0" destOrd="0" parTransId="{9E0DFD69-7A1D-4E1E-86DB-A9736036B67D}" sibTransId="{F2785BD0-27FB-4EE8-83ED-A6A3C14FDD45}"/>
    <dgm:cxn modelId="{5339927F-AE62-4E35-B80D-2436BABBDEB9}" srcId="{DAE81C2F-E506-4E14-9649-19F18F68EFA7}" destId="{9C366B29-7579-466B-9187-CA102CD1B4F1}" srcOrd="4" destOrd="0" parTransId="{402771A4-C03A-4293-A657-3E0D451BC6C1}" sibTransId="{09B319CE-EC2F-4B27-8548-CA0847980E6C}"/>
    <dgm:cxn modelId="{344165A6-504A-4270-93CA-54042FB917D6}" srcId="{DAE81C2F-E506-4E14-9649-19F18F68EFA7}" destId="{EFC02D93-4750-46A4-B5E7-E417082B3FD6}" srcOrd="3" destOrd="0" parTransId="{9AD62695-3315-4986-9827-92BF336ABD67}" sibTransId="{67C290D1-408B-4E98-9EFA-C26A2EFE1CC9}"/>
    <dgm:cxn modelId="{E3A1E7A7-5C82-4B32-A9F1-D42082B90684}" srcId="{DAE81C2F-E506-4E14-9649-19F18F68EFA7}" destId="{B1DFA57D-81D1-4CFC-9A47-43412BE82785}" srcOrd="1" destOrd="0" parTransId="{505ABA8F-D4E3-4ACD-BB8A-4B41AC6E4B60}" sibTransId="{FE27AF7E-170C-4788-BD90-B5FDB9F76B25}"/>
    <dgm:cxn modelId="{BFDDA7A9-49BD-470F-8F2F-20C814A8FA8A}" type="presOf" srcId="{F8721BEF-DA9B-49B3-87D5-D95CB9CEAA59}" destId="{C48177BF-6E43-4C01-AEB4-C2DAB6B4BD9B}" srcOrd="0" destOrd="0" presId="urn:microsoft.com/office/officeart/2005/8/layout/vList3"/>
    <dgm:cxn modelId="{D0FE86BE-28C8-438F-B2F0-29CD055BF255}" type="presOf" srcId="{B1DFA57D-81D1-4CFC-9A47-43412BE82785}" destId="{7D75FF7E-8E97-4513-B37C-2736ECAD92B0}" srcOrd="0" destOrd="0" presId="urn:microsoft.com/office/officeart/2005/8/layout/vList3"/>
    <dgm:cxn modelId="{A39D29C5-B16C-4012-BBB6-3765AD4928F8}" srcId="{DAE81C2F-E506-4E14-9649-19F18F68EFA7}" destId="{6EAAAEA4-A090-4B71-97A8-624AC50129B9}" srcOrd="2" destOrd="0" parTransId="{575A3798-2FA2-4328-9301-07FF57F5898E}" sibTransId="{8D5E1FE2-C6BC-4BA1-9F5E-973454DF10F1}"/>
    <dgm:cxn modelId="{999638D5-4ED6-4FA4-AF57-491D51DA5B99}" type="presOf" srcId="{DAE81C2F-E506-4E14-9649-19F18F68EFA7}" destId="{924A9E48-57C5-4AA8-B4F9-1A0D6A75C81D}" srcOrd="0" destOrd="0" presId="urn:microsoft.com/office/officeart/2005/8/layout/vList3"/>
    <dgm:cxn modelId="{942426D8-4418-4C1F-BEC4-9420519BA17B}" type="presOf" srcId="{EFC02D93-4750-46A4-B5E7-E417082B3FD6}" destId="{4A31B946-B68D-4134-A863-52F70A7249F2}" srcOrd="0" destOrd="0" presId="urn:microsoft.com/office/officeart/2005/8/layout/vList3"/>
    <dgm:cxn modelId="{7055EEE8-3152-4379-AF41-EE1E6CB704CB}" type="presOf" srcId="{6EAAAEA4-A090-4B71-97A8-624AC50129B9}" destId="{F44C9238-E14E-4F8F-B324-148631C45E93}" srcOrd="0" destOrd="0" presId="urn:microsoft.com/office/officeart/2005/8/layout/vList3"/>
    <dgm:cxn modelId="{D36431BA-594C-4C58-9039-898BE1A3E531}" type="presParOf" srcId="{924A9E48-57C5-4AA8-B4F9-1A0D6A75C81D}" destId="{F66A1F85-8666-4EB4-979D-E0137F57A227}" srcOrd="0" destOrd="0" presId="urn:microsoft.com/office/officeart/2005/8/layout/vList3"/>
    <dgm:cxn modelId="{2E880C0D-A8FA-481D-AAC8-879DA2F54145}" type="presParOf" srcId="{F66A1F85-8666-4EB4-979D-E0137F57A227}" destId="{91980EE5-4B90-461B-A239-FF1CB25878AA}" srcOrd="0" destOrd="0" presId="urn:microsoft.com/office/officeart/2005/8/layout/vList3"/>
    <dgm:cxn modelId="{097AE835-115C-4759-A8F7-5ADCD26543AF}" type="presParOf" srcId="{F66A1F85-8666-4EB4-979D-E0137F57A227}" destId="{C48177BF-6E43-4C01-AEB4-C2DAB6B4BD9B}" srcOrd="1" destOrd="0" presId="urn:microsoft.com/office/officeart/2005/8/layout/vList3"/>
    <dgm:cxn modelId="{BA71C1C2-344A-43DA-84EA-D3FFE02F9E88}" type="presParOf" srcId="{924A9E48-57C5-4AA8-B4F9-1A0D6A75C81D}" destId="{4E15BCA5-13C1-41E0-9C8E-2EF5EE7E6BA8}" srcOrd="1" destOrd="0" presId="urn:microsoft.com/office/officeart/2005/8/layout/vList3"/>
    <dgm:cxn modelId="{876CD594-E3A3-44B3-9DFD-003FA44ABBAE}" type="presParOf" srcId="{924A9E48-57C5-4AA8-B4F9-1A0D6A75C81D}" destId="{F29B75A4-22EA-4B01-A298-607CFBD292BC}" srcOrd="2" destOrd="0" presId="urn:microsoft.com/office/officeart/2005/8/layout/vList3"/>
    <dgm:cxn modelId="{5CC4B5DF-4AF2-41CA-8E37-6790374B95B9}" type="presParOf" srcId="{F29B75A4-22EA-4B01-A298-607CFBD292BC}" destId="{08EEC27F-3114-449A-A6B8-9389A751FB29}" srcOrd="0" destOrd="0" presId="urn:microsoft.com/office/officeart/2005/8/layout/vList3"/>
    <dgm:cxn modelId="{27DBB500-5328-4493-BAF8-FA27114F2608}" type="presParOf" srcId="{F29B75A4-22EA-4B01-A298-607CFBD292BC}" destId="{7D75FF7E-8E97-4513-B37C-2736ECAD92B0}" srcOrd="1" destOrd="0" presId="urn:microsoft.com/office/officeart/2005/8/layout/vList3"/>
    <dgm:cxn modelId="{ADEB1D81-3174-449D-A2C2-4C39B838CC0C}" type="presParOf" srcId="{924A9E48-57C5-4AA8-B4F9-1A0D6A75C81D}" destId="{A7D836A3-16A0-441C-A116-1BDE3166A646}" srcOrd="3" destOrd="0" presId="urn:microsoft.com/office/officeart/2005/8/layout/vList3"/>
    <dgm:cxn modelId="{BACD1740-4B6F-4D66-8D27-0CFCFA9519D8}" type="presParOf" srcId="{924A9E48-57C5-4AA8-B4F9-1A0D6A75C81D}" destId="{590D6975-712C-4BF7-861E-737343AAC208}" srcOrd="4" destOrd="0" presId="urn:microsoft.com/office/officeart/2005/8/layout/vList3"/>
    <dgm:cxn modelId="{504DB32A-9B3E-4758-A605-1ADC7081DE70}" type="presParOf" srcId="{590D6975-712C-4BF7-861E-737343AAC208}" destId="{3454D681-135B-4D43-B046-844C24F78C98}" srcOrd="0" destOrd="0" presId="urn:microsoft.com/office/officeart/2005/8/layout/vList3"/>
    <dgm:cxn modelId="{1F240A1B-C8F7-412D-A54B-893071BFE389}" type="presParOf" srcId="{590D6975-712C-4BF7-861E-737343AAC208}" destId="{F44C9238-E14E-4F8F-B324-148631C45E93}" srcOrd="1" destOrd="0" presId="urn:microsoft.com/office/officeart/2005/8/layout/vList3"/>
    <dgm:cxn modelId="{3C7A0A3A-457C-4BFF-B0B8-52FE39CA2E8F}" type="presParOf" srcId="{924A9E48-57C5-4AA8-B4F9-1A0D6A75C81D}" destId="{545A59FF-6D93-4D19-87A5-AFC19CF4AF26}" srcOrd="5" destOrd="0" presId="urn:microsoft.com/office/officeart/2005/8/layout/vList3"/>
    <dgm:cxn modelId="{A7D4A413-3CE0-4BBE-955A-2E72AC0C432E}" type="presParOf" srcId="{924A9E48-57C5-4AA8-B4F9-1A0D6A75C81D}" destId="{64A54E72-0ADB-4258-BE36-D3CD476712DE}" srcOrd="6" destOrd="0" presId="urn:microsoft.com/office/officeart/2005/8/layout/vList3"/>
    <dgm:cxn modelId="{C989E7D0-121A-410E-841F-FE4A97BB6261}" type="presParOf" srcId="{64A54E72-0ADB-4258-BE36-D3CD476712DE}" destId="{498723A2-FD2E-46BC-95C7-E97D026BD490}" srcOrd="0" destOrd="0" presId="urn:microsoft.com/office/officeart/2005/8/layout/vList3"/>
    <dgm:cxn modelId="{150B4489-DF15-42A0-AF3C-8E521192B6CA}" type="presParOf" srcId="{64A54E72-0ADB-4258-BE36-D3CD476712DE}" destId="{4A31B946-B68D-4134-A863-52F70A7249F2}" srcOrd="1" destOrd="0" presId="urn:microsoft.com/office/officeart/2005/8/layout/vList3"/>
    <dgm:cxn modelId="{40279890-5327-4351-8656-2A450EA066BD}" type="presParOf" srcId="{924A9E48-57C5-4AA8-B4F9-1A0D6A75C81D}" destId="{E28E4306-7E51-4C51-BF9E-0E5CD225C033}" srcOrd="7" destOrd="0" presId="urn:microsoft.com/office/officeart/2005/8/layout/vList3"/>
    <dgm:cxn modelId="{B46E2169-B566-42A4-8F0C-A0099CA8290E}" type="presParOf" srcId="{924A9E48-57C5-4AA8-B4F9-1A0D6A75C81D}" destId="{6F9454C2-CA52-45C1-9F0A-47BB49CA6624}" srcOrd="8" destOrd="0" presId="urn:microsoft.com/office/officeart/2005/8/layout/vList3"/>
    <dgm:cxn modelId="{EEC6ECE4-F2A8-4574-BCC3-1E626B37B8D2}" type="presParOf" srcId="{6F9454C2-CA52-45C1-9F0A-47BB49CA6624}" destId="{78678BF9-0523-4292-A6FA-8632FBDDF8AB}" srcOrd="0" destOrd="0" presId="urn:microsoft.com/office/officeart/2005/8/layout/vList3"/>
    <dgm:cxn modelId="{512AF081-FF9B-4FB3-9ECA-7B53756E4D03}" type="presParOf" srcId="{6F9454C2-CA52-45C1-9F0A-47BB49CA6624}" destId="{E0E47FA4-BC13-4F15-B763-BD046C71A7F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7335EE-B79F-4EB6-AD57-5729450FFAE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tr-TR"/>
        </a:p>
      </dgm:t>
    </dgm:pt>
    <dgm:pt modelId="{22ED784A-1CDF-450D-9C2F-9F751B69886E}">
      <dgm:prSet phldrT="[Metin]" custT="1"/>
      <dgm:spPr>
        <a:solidFill>
          <a:schemeClr val="accent2"/>
        </a:solidFill>
      </dgm:spPr>
      <dgm:t>
        <a:bodyPr/>
        <a:lstStyle/>
        <a:p>
          <a:r>
            <a:rPr lang="tr-TR" sz="2800" dirty="0">
              <a:latin typeface="+mn-lt"/>
            </a:rPr>
            <a:t>İlk ay</a:t>
          </a:r>
        </a:p>
      </dgm:t>
    </dgm:pt>
    <dgm:pt modelId="{57696311-9BA3-496C-8B53-A82CFC6D2A57}" type="parTrans" cxnId="{E9F3FFEA-C28B-4257-BA46-A54A1CFC3F9B}">
      <dgm:prSet/>
      <dgm:spPr/>
      <dgm:t>
        <a:bodyPr/>
        <a:lstStyle/>
        <a:p>
          <a:endParaRPr lang="tr-TR" sz="2800">
            <a:latin typeface="+mn-lt"/>
          </a:endParaRPr>
        </a:p>
      </dgm:t>
    </dgm:pt>
    <dgm:pt modelId="{AA526300-C3CD-431C-82A1-671038246D47}" type="sibTrans" cxnId="{E9F3FFEA-C28B-4257-BA46-A54A1CFC3F9B}">
      <dgm:prSet/>
      <dgm:spPr/>
      <dgm:t>
        <a:bodyPr/>
        <a:lstStyle/>
        <a:p>
          <a:endParaRPr lang="tr-TR" sz="2800">
            <a:latin typeface="+mn-lt"/>
          </a:endParaRPr>
        </a:p>
      </dgm:t>
    </dgm:pt>
    <dgm:pt modelId="{BC81D00E-ACD9-4AFC-8EC5-698EAD0D97EC}">
      <dgm:prSet phldrT="[Metin]" custT="1"/>
      <dgm:spPr>
        <a:solidFill>
          <a:schemeClr val="accent2">
            <a:lumMod val="40000"/>
            <a:lumOff val="60000"/>
            <a:alpha val="90000"/>
          </a:schemeClr>
        </a:solidFill>
      </dgm:spPr>
      <dgm:t>
        <a:bodyPr/>
        <a:lstStyle/>
        <a:p>
          <a:r>
            <a:rPr lang="tr-TR" sz="2800" dirty="0">
              <a:latin typeface="+mn-lt"/>
            </a:rPr>
            <a:t>Haftada bir</a:t>
          </a:r>
        </a:p>
      </dgm:t>
    </dgm:pt>
    <dgm:pt modelId="{15EC28B9-7FAD-43CE-8054-D5D8A97F96D7}" type="parTrans" cxnId="{83AAA5B0-BCB5-4742-9B4A-2C2109DC6F09}">
      <dgm:prSet/>
      <dgm:spPr/>
      <dgm:t>
        <a:bodyPr/>
        <a:lstStyle/>
        <a:p>
          <a:endParaRPr lang="tr-TR" sz="2800">
            <a:latin typeface="+mn-lt"/>
          </a:endParaRPr>
        </a:p>
      </dgm:t>
    </dgm:pt>
    <dgm:pt modelId="{294E16D7-635B-4A68-9F5E-37A2E7AE283D}" type="sibTrans" cxnId="{83AAA5B0-BCB5-4742-9B4A-2C2109DC6F09}">
      <dgm:prSet/>
      <dgm:spPr/>
      <dgm:t>
        <a:bodyPr/>
        <a:lstStyle/>
        <a:p>
          <a:endParaRPr lang="tr-TR" sz="2800">
            <a:latin typeface="+mn-lt"/>
          </a:endParaRPr>
        </a:p>
      </dgm:t>
    </dgm:pt>
    <dgm:pt modelId="{8EBFAE5D-D3D6-457B-9100-CF6304FD248C}">
      <dgm:prSet phldrT="[Metin]" custT="1"/>
      <dgm:spPr>
        <a:solidFill>
          <a:srgbClr val="FFC000"/>
        </a:solidFill>
      </dgm:spPr>
      <dgm:t>
        <a:bodyPr/>
        <a:lstStyle/>
        <a:p>
          <a:r>
            <a:rPr lang="tr-TR" sz="2800" dirty="0">
              <a:latin typeface="+mn-lt"/>
            </a:rPr>
            <a:t>2-6.ay</a:t>
          </a:r>
        </a:p>
      </dgm:t>
    </dgm:pt>
    <dgm:pt modelId="{C0C6A688-F4BE-468A-9474-12F12F04D6F2}" type="parTrans" cxnId="{0320DE7C-0889-4525-BED9-E9423E9B7C76}">
      <dgm:prSet/>
      <dgm:spPr/>
      <dgm:t>
        <a:bodyPr/>
        <a:lstStyle/>
        <a:p>
          <a:endParaRPr lang="tr-TR" sz="2800">
            <a:latin typeface="+mn-lt"/>
          </a:endParaRPr>
        </a:p>
      </dgm:t>
    </dgm:pt>
    <dgm:pt modelId="{AC1A417B-ECB8-43A6-8F76-B0715B2146B5}" type="sibTrans" cxnId="{0320DE7C-0889-4525-BED9-E9423E9B7C76}">
      <dgm:prSet/>
      <dgm:spPr/>
      <dgm:t>
        <a:bodyPr/>
        <a:lstStyle/>
        <a:p>
          <a:endParaRPr lang="tr-TR" sz="2800">
            <a:latin typeface="+mn-lt"/>
          </a:endParaRPr>
        </a:p>
      </dgm:t>
    </dgm:pt>
    <dgm:pt modelId="{788FCB61-FBCC-4698-BCE6-6818D658F420}">
      <dgm:prSet phldrT="[Metin]" custT="1"/>
      <dgm:spPr>
        <a:solidFill>
          <a:schemeClr val="accent2">
            <a:lumMod val="60000"/>
            <a:lumOff val="40000"/>
            <a:alpha val="90000"/>
          </a:schemeClr>
        </a:solidFill>
      </dgm:spPr>
      <dgm:t>
        <a:bodyPr/>
        <a:lstStyle/>
        <a:p>
          <a:r>
            <a:rPr lang="tr-TR" sz="2800" dirty="0" err="1">
              <a:latin typeface="+mn-lt"/>
            </a:rPr>
            <a:t>Onbeş</a:t>
          </a:r>
          <a:r>
            <a:rPr lang="tr-TR" sz="2800" dirty="0">
              <a:latin typeface="+mn-lt"/>
            </a:rPr>
            <a:t> günde bir</a:t>
          </a:r>
        </a:p>
      </dgm:t>
    </dgm:pt>
    <dgm:pt modelId="{78481A84-881A-4D34-AD2A-2FE06F9771B5}" type="parTrans" cxnId="{0FBEFF8C-397D-42BB-BBAA-ABB005FAE14E}">
      <dgm:prSet/>
      <dgm:spPr/>
      <dgm:t>
        <a:bodyPr/>
        <a:lstStyle/>
        <a:p>
          <a:endParaRPr lang="tr-TR" sz="2800">
            <a:latin typeface="+mn-lt"/>
          </a:endParaRPr>
        </a:p>
      </dgm:t>
    </dgm:pt>
    <dgm:pt modelId="{A66D23D9-2D4D-4D64-A703-722F050565FE}" type="sibTrans" cxnId="{0FBEFF8C-397D-42BB-BBAA-ABB005FAE14E}">
      <dgm:prSet/>
      <dgm:spPr/>
      <dgm:t>
        <a:bodyPr/>
        <a:lstStyle/>
        <a:p>
          <a:endParaRPr lang="tr-TR" sz="2800">
            <a:latin typeface="+mn-lt"/>
          </a:endParaRPr>
        </a:p>
      </dgm:t>
    </dgm:pt>
    <dgm:pt modelId="{46DEF8A0-CE95-4B0C-8D13-AE21386C2F7B}">
      <dgm:prSet phldrT="[Metin]" custT="1"/>
      <dgm:spPr>
        <a:solidFill>
          <a:schemeClr val="accent2">
            <a:lumMod val="75000"/>
          </a:schemeClr>
        </a:solidFill>
      </dgm:spPr>
      <dgm:t>
        <a:bodyPr/>
        <a:lstStyle/>
        <a:p>
          <a:r>
            <a:rPr lang="tr-TR" sz="2400" dirty="0">
              <a:latin typeface="+mn-lt"/>
            </a:rPr>
            <a:t>7-12.ay</a:t>
          </a:r>
        </a:p>
      </dgm:t>
    </dgm:pt>
    <dgm:pt modelId="{6867CAD0-2F39-4BAB-9460-8449522BE8C3}" type="parTrans" cxnId="{25D0E143-D1D6-4722-8729-2C80D3115A1C}">
      <dgm:prSet/>
      <dgm:spPr/>
      <dgm:t>
        <a:bodyPr/>
        <a:lstStyle/>
        <a:p>
          <a:endParaRPr lang="tr-TR" sz="2800">
            <a:latin typeface="+mn-lt"/>
          </a:endParaRPr>
        </a:p>
      </dgm:t>
    </dgm:pt>
    <dgm:pt modelId="{228897CF-BF35-424A-ACD7-FFAEA4B8DD81}" type="sibTrans" cxnId="{25D0E143-D1D6-4722-8729-2C80D3115A1C}">
      <dgm:prSet/>
      <dgm:spPr/>
      <dgm:t>
        <a:bodyPr/>
        <a:lstStyle/>
        <a:p>
          <a:endParaRPr lang="tr-TR" sz="2800">
            <a:latin typeface="+mn-lt"/>
          </a:endParaRPr>
        </a:p>
      </dgm:t>
    </dgm:pt>
    <dgm:pt modelId="{10C8A25D-C616-425D-97B2-6F08E1051E22}">
      <dgm:prSet phldrT="[Metin]" custT="1"/>
      <dgm:spPr>
        <a:solidFill>
          <a:schemeClr val="accent2">
            <a:lumMod val="75000"/>
            <a:alpha val="90000"/>
          </a:schemeClr>
        </a:solidFill>
      </dgm:spPr>
      <dgm:t>
        <a:bodyPr/>
        <a:lstStyle/>
        <a:p>
          <a:r>
            <a:rPr lang="tr-TR" sz="2800" dirty="0">
              <a:latin typeface="+mn-lt"/>
            </a:rPr>
            <a:t>Ayda bir </a:t>
          </a:r>
        </a:p>
      </dgm:t>
    </dgm:pt>
    <dgm:pt modelId="{6EF2C60F-43C7-4284-90AC-EE56DB745639}" type="parTrans" cxnId="{5AC5C359-82BC-4AC8-B361-E86CFFA1C099}">
      <dgm:prSet/>
      <dgm:spPr/>
      <dgm:t>
        <a:bodyPr/>
        <a:lstStyle/>
        <a:p>
          <a:endParaRPr lang="tr-TR" sz="2800">
            <a:latin typeface="+mn-lt"/>
          </a:endParaRPr>
        </a:p>
      </dgm:t>
    </dgm:pt>
    <dgm:pt modelId="{9F09D848-CE28-4094-9E75-DE0E19533892}" type="sibTrans" cxnId="{5AC5C359-82BC-4AC8-B361-E86CFFA1C099}">
      <dgm:prSet/>
      <dgm:spPr/>
      <dgm:t>
        <a:bodyPr/>
        <a:lstStyle/>
        <a:p>
          <a:endParaRPr lang="tr-TR" sz="2800">
            <a:latin typeface="+mn-lt"/>
          </a:endParaRPr>
        </a:p>
      </dgm:t>
    </dgm:pt>
    <dgm:pt modelId="{59F0FAD5-B1E8-4574-AA08-703E526C894E}" type="pres">
      <dgm:prSet presAssocID="{A47335EE-B79F-4EB6-AD57-5729450FFAEF}" presName="linearFlow" presStyleCnt="0">
        <dgm:presLayoutVars>
          <dgm:dir/>
          <dgm:animLvl val="lvl"/>
          <dgm:resizeHandles val="exact"/>
        </dgm:presLayoutVars>
      </dgm:prSet>
      <dgm:spPr/>
    </dgm:pt>
    <dgm:pt modelId="{79EF3342-A9D7-486B-81ED-A812EA2065D0}" type="pres">
      <dgm:prSet presAssocID="{22ED784A-1CDF-450D-9C2F-9F751B69886E}" presName="composite" presStyleCnt="0"/>
      <dgm:spPr/>
    </dgm:pt>
    <dgm:pt modelId="{116DB587-60F3-41CA-B7C3-5CDFDCF92692}" type="pres">
      <dgm:prSet presAssocID="{22ED784A-1CDF-450D-9C2F-9F751B69886E}" presName="parentText" presStyleLbl="alignNode1" presStyleIdx="0" presStyleCnt="3">
        <dgm:presLayoutVars>
          <dgm:chMax val="1"/>
          <dgm:bulletEnabled val="1"/>
        </dgm:presLayoutVars>
      </dgm:prSet>
      <dgm:spPr/>
    </dgm:pt>
    <dgm:pt modelId="{98C50E1D-E02E-4FFE-8929-6D00A4B0143F}" type="pres">
      <dgm:prSet presAssocID="{22ED784A-1CDF-450D-9C2F-9F751B69886E}" presName="descendantText" presStyleLbl="alignAcc1" presStyleIdx="0" presStyleCnt="3">
        <dgm:presLayoutVars>
          <dgm:bulletEnabled val="1"/>
        </dgm:presLayoutVars>
      </dgm:prSet>
      <dgm:spPr/>
    </dgm:pt>
    <dgm:pt modelId="{F7C20D84-11BC-4CD5-B5D7-C6045DF50519}" type="pres">
      <dgm:prSet presAssocID="{AA526300-C3CD-431C-82A1-671038246D47}" presName="sp" presStyleCnt="0"/>
      <dgm:spPr/>
    </dgm:pt>
    <dgm:pt modelId="{E879C13D-7423-4F0F-A091-33105F98A356}" type="pres">
      <dgm:prSet presAssocID="{8EBFAE5D-D3D6-457B-9100-CF6304FD248C}" presName="composite" presStyleCnt="0"/>
      <dgm:spPr/>
    </dgm:pt>
    <dgm:pt modelId="{6B500B07-465D-4480-92E1-0CFD7032A660}" type="pres">
      <dgm:prSet presAssocID="{8EBFAE5D-D3D6-457B-9100-CF6304FD248C}" presName="parentText" presStyleLbl="alignNode1" presStyleIdx="1" presStyleCnt="3">
        <dgm:presLayoutVars>
          <dgm:chMax val="1"/>
          <dgm:bulletEnabled val="1"/>
        </dgm:presLayoutVars>
      </dgm:prSet>
      <dgm:spPr/>
    </dgm:pt>
    <dgm:pt modelId="{985C45EC-0976-4385-9F10-46A156213C3C}" type="pres">
      <dgm:prSet presAssocID="{8EBFAE5D-D3D6-457B-9100-CF6304FD248C}" presName="descendantText" presStyleLbl="alignAcc1" presStyleIdx="1" presStyleCnt="3">
        <dgm:presLayoutVars>
          <dgm:bulletEnabled val="1"/>
        </dgm:presLayoutVars>
      </dgm:prSet>
      <dgm:spPr/>
    </dgm:pt>
    <dgm:pt modelId="{59B80797-6180-4F22-8FE3-B19B4F0866C9}" type="pres">
      <dgm:prSet presAssocID="{AC1A417B-ECB8-43A6-8F76-B0715B2146B5}" presName="sp" presStyleCnt="0"/>
      <dgm:spPr/>
    </dgm:pt>
    <dgm:pt modelId="{35602527-2CF1-404A-8839-CA3E6BC1A1C2}" type="pres">
      <dgm:prSet presAssocID="{46DEF8A0-CE95-4B0C-8D13-AE21386C2F7B}" presName="composite" presStyleCnt="0"/>
      <dgm:spPr/>
    </dgm:pt>
    <dgm:pt modelId="{DCEB98FE-43A5-4634-A971-AEB16729C8FB}" type="pres">
      <dgm:prSet presAssocID="{46DEF8A0-CE95-4B0C-8D13-AE21386C2F7B}" presName="parentText" presStyleLbl="alignNode1" presStyleIdx="2" presStyleCnt="3">
        <dgm:presLayoutVars>
          <dgm:chMax val="1"/>
          <dgm:bulletEnabled val="1"/>
        </dgm:presLayoutVars>
      </dgm:prSet>
      <dgm:spPr/>
    </dgm:pt>
    <dgm:pt modelId="{583FE432-2212-4D31-8338-04C2DB7DC007}" type="pres">
      <dgm:prSet presAssocID="{46DEF8A0-CE95-4B0C-8D13-AE21386C2F7B}" presName="descendantText" presStyleLbl="alignAcc1" presStyleIdx="2" presStyleCnt="3">
        <dgm:presLayoutVars>
          <dgm:bulletEnabled val="1"/>
        </dgm:presLayoutVars>
      </dgm:prSet>
      <dgm:spPr/>
    </dgm:pt>
  </dgm:ptLst>
  <dgm:cxnLst>
    <dgm:cxn modelId="{BAB5141F-EA64-4160-9A5E-9680F56CE44A}" type="presOf" srcId="{8EBFAE5D-D3D6-457B-9100-CF6304FD248C}" destId="{6B500B07-465D-4480-92E1-0CFD7032A660}" srcOrd="0" destOrd="0" presId="urn:microsoft.com/office/officeart/2005/8/layout/chevron2"/>
    <dgm:cxn modelId="{25D0E143-D1D6-4722-8729-2C80D3115A1C}" srcId="{A47335EE-B79F-4EB6-AD57-5729450FFAEF}" destId="{46DEF8A0-CE95-4B0C-8D13-AE21386C2F7B}" srcOrd="2" destOrd="0" parTransId="{6867CAD0-2F39-4BAB-9460-8449522BE8C3}" sibTransId="{228897CF-BF35-424A-ACD7-FFAEA4B8DD81}"/>
    <dgm:cxn modelId="{3295FB6A-544B-4F80-AE2F-CC11420FF81B}" type="presOf" srcId="{22ED784A-1CDF-450D-9C2F-9F751B69886E}" destId="{116DB587-60F3-41CA-B7C3-5CDFDCF92692}" srcOrd="0" destOrd="0" presId="urn:microsoft.com/office/officeart/2005/8/layout/chevron2"/>
    <dgm:cxn modelId="{5AC5C359-82BC-4AC8-B361-E86CFFA1C099}" srcId="{46DEF8A0-CE95-4B0C-8D13-AE21386C2F7B}" destId="{10C8A25D-C616-425D-97B2-6F08E1051E22}" srcOrd="0" destOrd="0" parTransId="{6EF2C60F-43C7-4284-90AC-EE56DB745639}" sibTransId="{9F09D848-CE28-4094-9E75-DE0E19533892}"/>
    <dgm:cxn modelId="{0320DE7C-0889-4525-BED9-E9423E9B7C76}" srcId="{A47335EE-B79F-4EB6-AD57-5729450FFAEF}" destId="{8EBFAE5D-D3D6-457B-9100-CF6304FD248C}" srcOrd="1" destOrd="0" parTransId="{C0C6A688-F4BE-468A-9474-12F12F04D6F2}" sibTransId="{AC1A417B-ECB8-43A6-8F76-B0715B2146B5}"/>
    <dgm:cxn modelId="{0FBEFF8C-397D-42BB-BBAA-ABB005FAE14E}" srcId="{8EBFAE5D-D3D6-457B-9100-CF6304FD248C}" destId="{788FCB61-FBCC-4698-BCE6-6818D658F420}" srcOrd="0" destOrd="0" parTransId="{78481A84-881A-4D34-AD2A-2FE06F9771B5}" sibTransId="{A66D23D9-2D4D-4D64-A703-722F050565FE}"/>
    <dgm:cxn modelId="{83AAA5B0-BCB5-4742-9B4A-2C2109DC6F09}" srcId="{22ED784A-1CDF-450D-9C2F-9F751B69886E}" destId="{BC81D00E-ACD9-4AFC-8EC5-698EAD0D97EC}" srcOrd="0" destOrd="0" parTransId="{15EC28B9-7FAD-43CE-8054-D5D8A97F96D7}" sibTransId="{294E16D7-635B-4A68-9F5E-37A2E7AE283D}"/>
    <dgm:cxn modelId="{B22E3CB1-2B0E-4D20-B9C4-D7528A19821E}" type="presOf" srcId="{10C8A25D-C616-425D-97B2-6F08E1051E22}" destId="{583FE432-2212-4D31-8338-04C2DB7DC007}" srcOrd="0" destOrd="0" presId="urn:microsoft.com/office/officeart/2005/8/layout/chevron2"/>
    <dgm:cxn modelId="{36696FDE-DDBD-4F20-8C46-598CD1B9545B}" type="presOf" srcId="{BC81D00E-ACD9-4AFC-8EC5-698EAD0D97EC}" destId="{98C50E1D-E02E-4FFE-8929-6D00A4B0143F}" srcOrd="0" destOrd="0" presId="urn:microsoft.com/office/officeart/2005/8/layout/chevron2"/>
    <dgm:cxn modelId="{274F33DF-1CB6-49F2-8F34-40D811725685}" type="presOf" srcId="{A47335EE-B79F-4EB6-AD57-5729450FFAEF}" destId="{59F0FAD5-B1E8-4574-AA08-703E526C894E}" srcOrd="0" destOrd="0" presId="urn:microsoft.com/office/officeart/2005/8/layout/chevron2"/>
    <dgm:cxn modelId="{E9F3FFEA-C28B-4257-BA46-A54A1CFC3F9B}" srcId="{A47335EE-B79F-4EB6-AD57-5729450FFAEF}" destId="{22ED784A-1CDF-450D-9C2F-9F751B69886E}" srcOrd="0" destOrd="0" parTransId="{57696311-9BA3-496C-8B53-A82CFC6D2A57}" sibTransId="{AA526300-C3CD-431C-82A1-671038246D47}"/>
    <dgm:cxn modelId="{A2F50BF4-F241-4E83-82B6-085AD1F3DEE0}" type="presOf" srcId="{46DEF8A0-CE95-4B0C-8D13-AE21386C2F7B}" destId="{DCEB98FE-43A5-4634-A971-AEB16729C8FB}" srcOrd="0" destOrd="0" presId="urn:microsoft.com/office/officeart/2005/8/layout/chevron2"/>
    <dgm:cxn modelId="{A5F8C8F9-EB57-4B51-9F10-EE4DCBECFF30}" type="presOf" srcId="{788FCB61-FBCC-4698-BCE6-6818D658F420}" destId="{985C45EC-0976-4385-9F10-46A156213C3C}" srcOrd="0" destOrd="0" presId="urn:microsoft.com/office/officeart/2005/8/layout/chevron2"/>
    <dgm:cxn modelId="{614B80A4-D02E-4A0A-AEC8-893A2EFB8834}" type="presParOf" srcId="{59F0FAD5-B1E8-4574-AA08-703E526C894E}" destId="{79EF3342-A9D7-486B-81ED-A812EA2065D0}" srcOrd="0" destOrd="0" presId="urn:microsoft.com/office/officeart/2005/8/layout/chevron2"/>
    <dgm:cxn modelId="{45D098A6-647A-4D93-8592-4595C6021411}" type="presParOf" srcId="{79EF3342-A9D7-486B-81ED-A812EA2065D0}" destId="{116DB587-60F3-41CA-B7C3-5CDFDCF92692}" srcOrd="0" destOrd="0" presId="urn:microsoft.com/office/officeart/2005/8/layout/chevron2"/>
    <dgm:cxn modelId="{719E3934-67A5-495E-8150-22EA267E11A7}" type="presParOf" srcId="{79EF3342-A9D7-486B-81ED-A812EA2065D0}" destId="{98C50E1D-E02E-4FFE-8929-6D00A4B0143F}" srcOrd="1" destOrd="0" presId="urn:microsoft.com/office/officeart/2005/8/layout/chevron2"/>
    <dgm:cxn modelId="{4FD467C0-D85E-4387-A6A9-9A7380BBE293}" type="presParOf" srcId="{59F0FAD5-B1E8-4574-AA08-703E526C894E}" destId="{F7C20D84-11BC-4CD5-B5D7-C6045DF50519}" srcOrd="1" destOrd="0" presId="urn:microsoft.com/office/officeart/2005/8/layout/chevron2"/>
    <dgm:cxn modelId="{34A8C578-6F25-4FC6-9D83-A0E9A3BCBF2D}" type="presParOf" srcId="{59F0FAD5-B1E8-4574-AA08-703E526C894E}" destId="{E879C13D-7423-4F0F-A091-33105F98A356}" srcOrd="2" destOrd="0" presId="urn:microsoft.com/office/officeart/2005/8/layout/chevron2"/>
    <dgm:cxn modelId="{722FD4C6-72D7-4903-84D7-D70D4B3667BF}" type="presParOf" srcId="{E879C13D-7423-4F0F-A091-33105F98A356}" destId="{6B500B07-465D-4480-92E1-0CFD7032A660}" srcOrd="0" destOrd="0" presId="urn:microsoft.com/office/officeart/2005/8/layout/chevron2"/>
    <dgm:cxn modelId="{62A29DEF-F1F2-4258-A4CE-15B1BDC8E69D}" type="presParOf" srcId="{E879C13D-7423-4F0F-A091-33105F98A356}" destId="{985C45EC-0976-4385-9F10-46A156213C3C}" srcOrd="1" destOrd="0" presId="urn:microsoft.com/office/officeart/2005/8/layout/chevron2"/>
    <dgm:cxn modelId="{EA0176CE-2EB1-46DD-A0FF-1FA5716BA5E5}" type="presParOf" srcId="{59F0FAD5-B1E8-4574-AA08-703E526C894E}" destId="{59B80797-6180-4F22-8FE3-B19B4F0866C9}" srcOrd="3" destOrd="0" presId="urn:microsoft.com/office/officeart/2005/8/layout/chevron2"/>
    <dgm:cxn modelId="{7809A463-3A43-4939-BFAF-36F81BEAB8E9}" type="presParOf" srcId="{59F0FAD5-B1E8-4574-AA08-703E526C894E}" destId="{35602527-2CF1-404A-8839-CA3E6BC1A1C2}" srcOrd="4" destOrd="0" presId="urn:microsoft.com/office/officeart/2005/8/layout/chevron2"/>
    <dgm:cxn modelId="{B24FAB8B-CCEC-415F-809F-ACFD4D563A3A}" type="presParOf" srcId="{35602527-2CF1-404A-8839-CA3E6BC1A1C2}" destId="{DCEB98FE-43A5-4634-A971-AEB16729C8FB}" srcOrd="0" destOrd="0" presId="urn:microsoft.com/office/officeart/2005/8/layout/chevron2"/>
    <dgm:cxn modelId="{07D88E52-1240-42C7-B7EF-6C09F0CF8A03}" type="presParOf" srcId="{35602527-2CF1-404A-8839-CA3E6BC1A1C2}" destId="{583FE432-2212-4D31-8338-04C2DB7DC00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E43A2-0E09-4704-A9DC-BFA7332DB5CF}">
      <dsp:nvSpPr>
        <dsp:cNvPr id="0" name=""/>
        <dsp:cNvSpPr/>
      </dsp:nvSpPr>
      <dsp:spPr>
        <a:xfrm>
          <a:off x="0" y="303631"/>
          <a:ext cx="11521280" cy="4788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528E422-EC7A-49AC-8713-72B9554E6F4A}">
      <dsp:nvSpPr>
        <dsp:cNvPr id="0" name=""/>
        <dsp:cNvSpPr/>
      </dsp:nvSpPr>
      <dsp:spPr>
        <a:xfrm>
          <a:off x="576064" y="23191"/>
          <a:ext cx="8064896" cy="56088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34" tIns="0" rIns="304834" bIns="0" numCol="1" spcCol="1270" anchor="ctr" anchorCtr="0">
          <a:noAutofit/>
        </a:bodyPr>
        <a:lstStyle/>
        <a:p>
          <a:pPr marL="0" lvl="0" indent="0" algn="l" defTabSz="889000">
            <a:lnSpc>
              <a:spcPct val="90000"/>
            </a:lnSpc>
            <a:spcBef>
              <a:spcPct val="0"/>
            </a:spcBef>
            <a:spcAft>
              <a:spcPct val="35000"/>
            </a:spcAft>
            <a:buNone/>
          </a:pPr>
          <a:r>
            <a:rPr lang="tr-TR" sz="2000" b="0" i="0" kern="1200" dirty="0"/>
            <a:t>1. Genel Bilgiler</a:t>
          </a:r>
        </a:p>
      </dsp:txBody>
      <dsp:txXfrm>
        <a:off x="603444" y="50571"/>
        <a:ext cx="8010136" cy="506120"/>
      </dsp:txXfrm>
    </dsp:sp>
    <dsp:sp modelId="{F24C3EFC-0DF6-4BF5-B2B7-1B0555D5B66B}">
      <dsp:nvSpPr>
        <dsp:cNvPr id="0" name=""/>
        <dsp:cNvSpPr/>
      </dsp:nvSpPr>
      <dsp:spPr>
        <a:xfrm>
          <a:off x="0" y="1165472"/>
          <a:ext cx="11521280" cy="4788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7DB3856-589E-42BF-BB1F-F209C19B9E50}">
      <dsp:nvSpPr>
        <dsp:cNvPr id="0" name=""/>
        <dsp:cNvSpPr/>
      </dsp:nvSpPr>
      <dsp:spPr>
        <a:xfrm>
          <a:off x="576064" y="885031"/>
          <a:ext cx="8064896" cy="56088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34" tIns="0" rIns="304834" bIns="0" numCol="1" spcCol="1270" anchor="ctr" anchorCtr="0">
          <a:noAutofit/>
        </a:bodyPr>
        <a:lstStyle/>
        <a:p>
          <a:pPr marL="0" lvl="0" indent="0" algn="l" defTabSz="889000">
            <a:lnSpc>
              <a:spcPct val="90000"/>
            </a:lnSpc>
            <a:spcBef>
              <a:spcPct val="0"/>
            </a:spcBef>
            <a:spcAft>
              <a:spcPct val="35000"/>
            </a:spcAft>
            <a:buNone/>
          </a:pPr>
          <a:r>
            <a:rPr lang="tr-TR" sz="2000" b="0" i="0" kern="1200" dirty="0"/>
            <a:t>2. Beslenme Durumunun Değerlendirilmesi</a:t>
          </a:r>
        </a:p>
      </dsp:txBody>
      <dsp:txXfrm>
        <a:off x="603444" y="912411"/>
        <a:ext cx="8010136" cy="506120"/>
      </dsp:txXfrm>
    </dsp:sp>
    <dsp:sp modelId="{672A0F34-F77B-486A-895D-E5D9FFEC579F}">
      <dsp:nvSpPr>
        <dsp:cNvPr id="0" name=""/>
        <dsp:cNvSpPr/>
      </dsp:nvSpPr>
      <dsp:spPr>
        <a:xfrm>
          <a:off x="0" y="2027312"/>
          <a:ext cx="11521280" cy="4788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71E7F1C-058B-4577-A4F0-525C10EB6172}">
      <dsp:nvSpPr>
        <dsp:cNvPr id="0" name=""/>
        <dsp:cNvSpPr/>
      </dsp:nvSpPr>
      <dsp:spPr>
        <a:xfrm>
          <a:off x="576064" y="1746872"/>
          <a:ext cx="8064896" cy="56088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34" tIns="0" rIns="304834" bIns="0" numCol="1" spcCol="1270" anchor="ctr" anchorCtr="0">
          <a:noAutofit/>
        </a:bodyPr>
        <a:lstStyle/>
        <a:p>
          <a:pPr marL="0" lvl="0" indent="0" algn="l" defTabSz="889000">
            <a:lnSpc>
              <a:spcPct val="90000"/>
            </a:lnSpc>
            <a:spcBef>
              <a:spcPct val="0"/>
            </a:spcBef>
            <a:spcAft>
              <a:spcPct val="35000"/>
            </a:spcAft>
            <a:buNone/>
          </a:pPr>
          <a:r>
            <a:rPr lang="tr-TR" sz="2000" b="0" i="0" kern="1200" dirty="0"/>
            <a:t>3. Diyetin Planlanması</a:t>
          </a:r>
        </a:p>
      </dsp:txBody>
      <dsp:txXfrm>
        <a:off x="603444" y="1774252"/>
        <a:ext cx="8010136" cy="506120"/>
      </dsp:txXfrm>
    </dsp:sp>
    <dsp:sp modelId="{684872ED-6481-4274-954C-E6FFE2304AF8}">
      <dsp:nvSpPr>
        <dsp:cNvPr id="0" name=""/>
        <dsp:cNvSpPr/>
      </dsp:nvSpPr>
      <dsp:spPr>
        <a:xfrm>
          <a:off x="0" y="2889152"/>
          <a:ext cx="11521280" cy="4788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79BCC7C1-7B0B-44A1-B818-6B07DA1F45BB}">
      <dsp:nvSpPr>
        <dsp:cNvPr id="0" name=""/>
        <dsp:cNvSpPr/>
      </dsp:nvSpPr>
      <dsp:spPr>
        <a:xfrm>
          <a:off x="576064" y="2608712"/>
          <a:ext cx="8064896" cy="56088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34" tIns="0" rIns="304834" bIns="0" numCol="1" spcCol="1270" anchor="ctr" anchorCtr="0">
          <a:noAutofit/>
        </a:bodyPr>
        <a:lstStyle/>
        <a:p>
          <a:pPr marL="0" lvl="0" indent="0" algn="l" defTabSz="889000">
            <a:lnSpc>
              <a:spcPct val="90000"/>
            </a:lnSpc>
            <a:spcBef>
              <a:spcPct val="0"/>
            </a:spcBef>
            <a:spcAft>
              <a:spcPct val="35000"/>
            </a:spcAft>
            <a:buNone/>
          </a:pPr>
          <a:r>
            <a:rPr lang="tr-TR" sz="2000" b="0" i="0" kern="1200" dirty="0"/>
            <a:t>4. Fiziksel Aktivite</a:t>
          </a:r>
        </a:p>
      </dsp:txBody>
      <dsp:txXfrm>
        <a:off x="603444" y="2636092"/>
        <a:ext cx="8010136" cy="506120"/>
      </dsp:txXfrm>
    </dsp:sp>
    <dsp:sp modelId="{3E08622F-23DF-40BE-BF5D-7BDFC0888155}">
      <dsp:nvSpPr>
        <dsp:cNvPr id="0" name=""/>
        <dsp:cNvSpPr/>
      </dsp:nvSpPr>
      <dsp:spPr>
        <a:xfrm>
          <a:off x="0" y="3750991"/>
          <a:ext cx="11521280" cy="4788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303259F-0AD4-4938-BFC0-5D2099B8F17D}">
      <dsp:nvSpPr>
        <dsp:cNvPr id="0" name=""/>
        <dsp:cNvSpPr/>
      </dsp:nvSpPr>
      <dsp:spPr>
        <a:xfrm>
          <a:off x="576064" y="3470552"/>
          <a:ext cx="8064896" cy="56088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34" tIns="0" rIns="304834" bIns="0" numCol="1" spcCol="1270" anchor="ctr" anchorCtr="0">
          <a:noAutofit/>
        </a:bodyPr>
        <a:lstStyle/>
        <a:p>
          <a:pPr marL="0" lvl="0" indent="0" algn="l" defTabSz="889000">
            <a:lnSpc>
              <a:spcPct val="90000"/>
            </a:lnSpc>
            <a:spcBef>
              <a:spcPct val="0"/>
            </a:spcBef>
            <a:spcAft>
              <a:spcPct val="35000"/>
            </a:spcAft>
            <a:buNone/>
          </a:pPr>
          <a:r>
            <a:rPr lang="tr-TR" sz="2000" b="0" i="0" kern="1200" dirty="0"/>
            <a:t>5. Beslenme Takip Programının Belirlenmesi  </a:t>
          </a:r>
        </a:p>
      </dsp:txBody>
      <dsp:txXfrm>
        <a:off x="603444" y="3497932"/>
        <a:ext cx="8010136" cy="506120"/>
      </dsp:txXfrm>
    </dsp:sp>
    <dsp:sp modelId="{7C6490BE-FBCE-4E29-A4B1-ED3476684519}">
      <dsp:nvSpPr>
        <dsp:cNvPr id="0" name=""/>
        <dsp:cNvSpPr/>
      </dsp:nvSpPr>
      <dsp:spPr>
        <a:xfrm>
          <a:off x="0" y="4612831"/>
          <a:ext cx="11521280" cy="4788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DFEEDFE-EF8B-4C77-811A-CA22DF372CC5}">
      <dsp:nvSpPr>
        <dsp:cNvPr id="0" name=""/>
        <dsp:cNvSpPr/>
      </dsp:nvSpPr>
      <dsp:spPr>
        <a:xfrm>
          <a:off x="576064" y="4332391"/>
          <a:ext cx="8064896" cy="56088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34" tIns="0" rIns="304834" bIns="0" numCol="1" spcCol="1270" anchor="ctr" anchorCtr="0">
          <a:noAutofit/>
        </a:bodyPr>
        <a:lstStyle/>
        <a:p>
          <a:pPr marL="0" lvl="0" indent="0" algn="l" defTabSz="889000">
            <a:lnSpc>
              <a:spcPct val="90000"/>
            </a:lnSpc>
            <a:spcBef>
              <a:spcPct val="0"/>
            </a:spcBef>
            <a:spcAft>
              <a:spcPct val="35000"/>
            </a:spcAft>
            <a:buNone/>
          </a:pPr>
          <a:r>
            <a:rPr lang="tr-TR" sz="2000" b="0" i="0" kern="1200" dirty="0"/>
            <a:t>6. Vücut Ağırlığı Koruma Programı</a:t>
          </a:r>
        </a:p>
      </dsp:txBody>
      <dsp:txXfrm>
        <a:off x="603444" y="4359771"/>
        <a:ext cx="8010136" cy="506120"/>
      </dsp:txXfrm>
    </dsp:sp>
    <dsp:sp modelId="{76ABC9F7-76D4-4B7C-A763-49A64E4F4C09}">
      <dsp:nvSpPr>
        <dsp:cNvPr id="0" name=""/>
        <dsp:cNvSpPr/>
      </dsp:nvSpPr>
      <dsp:spPr>
        <a:xfrm>
          <a:off x="0" y="5474671"/>
          <a:ext cx="11521280" cy="478800"/>
        </a:xfrm>
        <a:prstGeom prst="rect">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819B9F2D-6873-44B5-A070-C7E59419EF00}">
      <dsp:nvSpPr>
        <dsp:cNvPr id="0" name=""/>
        <dsp:cNvSpPr/>
      </dsp:nvSpPr>
      <dsp:spPr>
        <a:xfrm>
          <a:off x="576064" y="5194231"/>
          <a:ext cx="8064896" cy="56088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34" tIns="0" rIns="304834" bIns="0" numCol="1" spcCol="1270" anchor="ctr" anchorCtr="0">
          <a:noAutofit/>
        </a:bodyPr>
        <a:lstStyle/>
        <a:p>
          <a:pPr marL="0" lvl="0" indent="0" algn="l" defTabSz="889000">
            <a:lnSpc>
              <a:spcPct val="90000"/>
            </a:lnSpc>
            <a:spcBef>
              <a:spcPct val="0"/>
            </a:spcBef>
            <a:spcAft>
              <a:spcPct val="35000"/>
            </a:spcAft>
            <a:buNone/>
          </a:pPr>
          <a:r>
            <a:rPr lang="tr-TR" sz="2000" b="0" i="0" kern="1200" dirty="0"/>
            <a:t>7. Uygulamaya Yönelik Öneriler</a:t>
          </a:r>
        </a:p>
      </dsp:txBody>
      <dsp:txXfrm>
        <a:off x="603444" y="5221611"/>
        <a:ext cx="8010136" cy="506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26A51-6A95-4170-9B8D-DA3E6D7EE542}">
      <dsp:nvSpPr>
        <dsp:cNvPr id="0" name=""/>
        <dsp:cNvSpPr/>
      </dsp:nvSpPr>
      <dsp:spPr>
        <a:xfrm>
          <a:off x="0" y="378784"/>
          <a:ext cx="8528824"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B1DB4D9-FF2A-4EE3-AEFF-C95AA7E72779}">
      <dsp:nvSpPr>
        <dsp:cNvPr id="0" name=""/>
        <dsp:cNvSpPr/>
      </dsp:nvSpPr>
      <dsp:spPr>
        <a:xfrm>
          <a:off x="426441" y="68824"/>
          <a:ext cx="5970176" cy="619920"/>
        </a:xfrm>
        <a:prstGeom prst="roundRect">
          <a:avLst/>
        </a:prstGeom>
        <a:solidFill>
          <a:schemeClr val="accent4">
            <a:lumMod val="40000"/>
            <a:lumOff val="60000"/>
          </a:schemeClr>
        </a:solidFill>
        <a:ln>
          <a:solidFill>
            <a:schemeClr val="accent2"/>
          </a:solidFill>
        </a:ln>
        <a:effectLst>
          <a:innerShdw blurRad="63500" dist="50800" dir="189000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5658" tIns="0" rIns="225658" bIns="0" numCol="1" spcCol="1270" anchor="ctr" anchorCtr="0">
          <a:noAutofit/>
        </a:bodyPr>
        <a:lstStyle/>
        <a:p>
          <a:pPr marL="0" lvl="0" indent="0" algn="l" defTabSz="1066800" rtl="0">
            <a:lnSpc>
              <a:spcPct val="90000"/>
            </a:lnSpc>
            <a:spcBef>
              <a:spcPct val="0"/>
            </a:spcBef>
            <a:spcAft>
              <a:spcPct val="35000"/>
            </a:spcAft>
            <a:buNone/>
          </a:pPr>
          <a:r>
            <a:rPr lang="tr-TR" sz="2400" kern="1200" dirty="0" err="1">
              <a:solidFill>
                <a:schemeClr val="tx1"/>
              </a:solidFill>
            </a:rPr>
            <a:t>Obezitenin</a:t>
          </a:r>
          <a:r>
            <a:rPr lang="tr-TR" sz="2400" kern="1200" dirty="0">
              <a:solidFill>
                <a:schemeClr val="tx1"/>
              </a:solidFill>
            </a:rPr>
            <a:t> sağlık üzerine olumsuz etkileri</a:t>
          </a:r>
        </a:p>
      </dsp:txBody>
      <dsp:txXfrm>
        <a:off x="456703" y="99086"/>
        <a:ext cx="5909652" cy="559396"/>
      </dsp:txXfrm>
    </dsp:sp>
    <dsp:sp modelId="{80C29FF0-E953-4E74-AFC7-FE1C1747407F}">
      <dsp:nvSpPr>
        <dsp:cNvPr id="0" name=""/>
        <dsp:cNvSpPr/>
      </dsp:nvSpPr>
      <dsp:spPr>
        <a:xfrm>
          <a:off x="0" y="1331344"/>
          <a:ext cx="8528824"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2D0DAE3-A4E9-4714-9938-24E3DAFE7C11}">
      <dsp:nvSpPr>
        <dsp:cNvPr id="0" name=""/>
        <dsp:cNvSpPr/>
      </dsp:nvSpPr>
      <dsp:spPr>
        <a:xfrm>
          <a:off x="426441" y="1021384"/>
          <a:ext cx="5970176" cy="619920"/>
        </a:xfrm>
        <a:prstGeom prst="roundRect">
          <a:avLst/>
        </a:prstGeom>
        <a:solidFill>
          <a:schemeClr val="accent4">
            <a:lumMod val="40000"/>
            <a:lumOff val="60000"/>
          </a:schemeClr>
        </a:solidFill>
        <a:ln>
          <a:solidFill>
            <a:schemeClr val="accent2"/>
          </a:solidFill>
        </a:ln>
        <a:effectLst>
          <a:innerShdw blurRad="63500" dist="50800" dir="162000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5658" tIns="0" rIns="225658" bIns="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chemeClr val="tx1"/>
              </a:solidFill>
            </a:rPr>
            <a:t>Ağırlık kaybının önemi</a:t>
          </a:r>
        </a:p>
      </dsp:txBody>
      <dsp:txXfrm>
        <a:off x="456703" y="1051646"/>
        <a:ext cx="5909652" cy="559396"/>
      </dsp:txXfrm>
    </dsp:sp>
    <dsp:sp modelId="{2EFE177E-D117-4E95-9E74-CF0E2987265D}">
      <dsp:nvSpPr>
        <dsp:cNvPr id="0" name=""/>
        <dsp:cNvSpPr/>
      </dsp:nvSpPr>
      <dsp:spPr>
        <a:xfrm>
          <a:off x="0" y="2283904"/>
          <a:ext cx="8528824"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5EDA960-7B41-43AB-809D-D0BD10E7B0ED}">
      <dsp:nvSpPr>
        <dsp:cNvPr id="0" name=""/>
        <dsp:cNvSpPr/>
      </dsp:nvSpPr>
      <dsp:spPr>
        <a:xfrm>
          <a:off x="426441" y="1973944"/>
          <a:ext cx="5970176" cy="619920"/>
        </a:xfrm>
        <a:prstGeom prst="roundRect">
          <a:avLst/>
        </a:prstGeom>
        <a:solidFill>
          <a:schemeClr val="accent4">
            <a:lumMod val="40000"/>
            <a:lumOff val="60000"/>
          </a:schemeClr>
        </a:solidFill>
        <a:ln>
          <a:solidFill>
            <a:schemeClr val="accent2"/>
          </a:solidFill>
        </a:ln>
        <a:effectLst>
          <a:innerShdw blurRad="63500" dist="50800" dir="162000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5658" tIns="0" rIns="225658" bIns="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chemeClr val="tx1"/>
              </a:solidFill>
            </a:rPr>
            <a:t>Yeterli ve dengeli beslenmenin önemi</a:t>
          </a:r>
        </a:p>
      </dsp:txBody>
      <dsp:txXfrm>
        <a:off x="456703" y="2004206"/>
        <a:ext cx="5909652" cy="559396"/>
      </dsp:txXfrm>
    </dsp:sp>
    <dsp:sp modelId="{0F4EF71B-E84F-456A-A86B-2E7476257BBA}">
      <dsp:nvSpPr>
        <dsp:cNvPr id="0" name=""/>
        <dsp:cNvSpPr/>
      </dsp:nvSpPr>
      <dsp:spPr>
        <a:xfrm>
          <a:off x="0" y="3236464"/>
          <a:ext cx="8528824"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A30CAE4-F474-409E-82CF-A9671DDBF95D}">
      <dsp:nvSpPr>
        <dsp:cNvPr id="0" name=""/>
        <dsp:cNvSpPr/>
      </dsp:nvSpPr>
      <dsp:spPr>
        <a:xfrm>
          <a:off x="426441" y="2926504"/>
          <a:ext cx="5970176" cy="619920"/>
        </a:xfrm>
        <a:prstGeom prst="roundRect">
          <a:avLst/>
        </a:prstGeom>
        <a:solidFill>
          <a:schemeClr val="accent4">
            <a:lumMod val="40000"/>
            <a:lumOff val="60000"/>
          </a:schemeClr>
        </a:solidFill>
        <a:ln>
          <a:solidFill>
            <a:schemeClr val="accent2"/>
          </a:solidFill>
        </a:ln>
        <a:effectLst>
          <a:innerShdw blurRad="63500" dist="50800" dir="162000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5658" tIns="0" rIns="225658" bIns="0" numCol="1" spcCol="1270" anchor="ctr" anchorCtr="0">
          <a:noAutofit/>
        </a:bodyPr>
        <a:lstStyle/>
        <a:p>
          <a:pPr marL="0" lvl="0" indent="0" algn="l" defTabSz="977900" rtl="0">
            <a:lnSpc>
              <a:spcPct val="90000"/>
            </a:lnSpc>
            <a:spcBef>
              <a:spcPct val="0"/>
            </a:spcBef>
            <a:spcAft>
              <a:spcPct val="35000"/>
            </a:spcAft>
            <a:buNone/>
          </a:pPr>
          <a:r>
            <a:rPr lang="tr-TR" sz="2200" kern="1200" dirty="0">
              <a:solidFill>
                <a:schemeClr val="tx1"/>
              </a:solidFill>
            </a:rPr>
            <a:t>Doğru beslenme alışkanlıklarının kazandırılması ve yaşam biçimi haline getirilmesi</a:t>
          </a:r>
        </a:p>
      </dsp:txBody>
      <dsp:txXfrm>
        <a:off x="456703" y="2956766"/>
        <a:ext cx="5909652" cy="559396"/>
      </dsp:txXfrm>
    </dsp:sp>
    <dsp:sp modelId="{1FA36FAF-B367-4373-ADB1-602631DF5A7C}">
      <dsp:nvSpPr>
        <dsp:cNvPr id="0" name=""/>
        <dsp:cNvSpPr/>
      </dsp:nvSpPr>
      <dsp:spPr>
        <a:xfrm>
          <a:off x="0" y="4189024"/>
          <a:ext cx="8528824"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E0EFEE2-1F90-48F7-80C4-B363383CBA62}">
      <dsp:nvSpPr>
        <dsp:cNvPr id="0" name=""/>
        <dsp:cNvSpPr/>
      </dsp:nvSpPr>
      <dsp:spPr>
        <a:xfrm>
          <a:off x="426441" y="3879064"/>
          <a:ext cx="5970176" cy="619920"/>
        </a:xfrm>
        <a:prstGeom prst="roundRect">
          <a:avLst/>
        </a:prstGeom>
        <a:solidFill>
          <a:schemeClr val="accent4">
            <a:lumMod val="40000"/>
            <a:lumOff val="60000"/>
          </a:schemeClr>
        </a:solidFill>
        <a:ln>
          <a:solidFill>
            <a:schemeClr val="accent2"/>
          </a:solidFill>
        </a:ln>
        <a:effectLst>
          <a:innerShdw blurRad="63500" dist="50800" dir="16200000">
            <a:prstClr val="black">
              <a:alpha val="50000"/>
            </a:prst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25658" tIns="0" rIns="225658" bIns="0" numCol="1" spcCol="1270" anchor="ctr" anchorCtr="0">
          <a:noAutofit/>
        </a:bodyPr>
        <a:lstStyle/>
        <a:p>
          <a:pPr marL="0" lvl="0" indent="0" algn="l" defTabSz="1066800" rtl="0">
            <a:lnSpc>
              <a:spcPct val="90000"/>
            </a:lnSpc>
            <a:spcBef>
              <a:spcPct val="0"/>
            </a:spcBef>
            <a:spcAft>
              <a:spcPct val="35000"/>
            </a:spcAft>
            <a:buNone/>
          </a:pPr>
          <a:r>
            <a:rPr lang="tr-TR" sz="2400" kern="1200" dirty="0">
              <a:solidFill>
                <a:schemeClr val="tx1"/>
              </a:solidFill>
            </a:rPr>
            <a:t>Fiziksel aktivitenin önemi</a:t>
          </a:r>
        </a:p>
      </dsp:txBody>
      <dsp:txXfrm>
        <a:off x="456703" y="3909326"/>
        <a:ext cx="5909652" cy="5593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BD2D8-8782-49BF-87F9-DC89729D138A}">
      <dsp:nvSpPr>
        <dsp:cNvPr id="0" name=""/>
        <dsp:cNvSpPr/>
      </dsp:nvSpPr>
      <dsp:spPr>
        <a:xfrm>
          <a:off x="1090291" y="1135"/>
          <a:ext cx="5709581" cy="3425748"/>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tr-TR" sz="3500" b="1" kern="1200" dirty="0"/>
            <a:t>Bireye özgü vücut ağırlığı koruma programı oluşturulmalıdır. </a:t>
          </a:r>
        </a:p>
        <a:p>
          <a:pPr marL="0" lvl="0" indent="0" algn="ctr" defTabSz="1555750" rtl="0">
            <a:lnSpc>
              <a:spcPct val="90000"/>
            </a:lnSpc>
            <a:spcBef>
              <a:spcPct val="0"/>
            </a:spcBef>
            <a:spcAft>
              <a:spcPct val="35000"/>
            </a:spcAft>
            <a:buNone/>
          </a:pPr>
          <a:r>
            <a:rPr lang="tr-TR" sz="3500" b="1" kern="1200" dirty="0"/>
            <a:t>Vücut ağırlığı korunmasının yaşam biçimi haline getirilmesi sağlanmalıdır. </a:t>
          </a:r>
        </a:p>
      </dsp:txBody>
      <dsp:txXfrm>
        <a:off x="1090291" y="1135"/>
        <a:ext cx="5709581" cy="34257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E6CFC-10B6-402C-9404-D488EBEDB2B6}">
      <dsp:nvSpPr>
        <dsp:cNvPr id="0" name=""/>
        <dsp:cNvSpPr/>
      </dsp:nvSpPr>
      <dsp:spPr>
        <a:xfrm>
          <a:off x="0" y="0"/>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67BFDEC-8DCF-42E6-9E45-A9B863F74A98}">
      <dsp:nvSpPr>
        <dsp:cNvPr id="0" name=""/>
        <dsp:cNvSpPr/>
      </dsp:nvSpPr>
      <dsp:spPr>
        <a:xfrm>
          <a:off x="0" y="531"/>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Yeterli ve dengeli beslenmenin önemi</a:t>
          </a:r>
        </a:p>
      </dsp:txBody>
      <dsp:txXfrm>
        <a:off x="0" y="531"/>
        <a:ext cx="7632469" cy="435027"/>
      </dsp:txXfrm>
    </dsp:sp>
    <dsp:sp modelId="{DC0F8438-9C11-4B6F-B198-C7BA9DC4026E}">
      <dsp:nvSpPr>
        <dsp:cNvPr id="0" name=""/>
        <dsp:cNvSpPr/>
      </dsp:nvSpPr>
      <dsp:spPr>
        <a:xfrm>
          <a:off x="0" y="435558"/>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081D14D-A72B-441E-B9F6-C8922FA616EB}">
      <dsp:nvSpPr>
        <dsp:cNvPr id="0" name=""/>
        <dsp:cNvSpPr/>
      </dsp:nvSpPr>
      <dsp:spPr>
        <a:xfrm>
          <a:off x="0" y="435558"/>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Besinlerin satın alınmasında dikkat edilecek hususlar</a:t>
          </a:r>
        </a:p>
      </dsp:txBody>
      <dsp:txXfrm>
        <a:off x="0" y="435558"/>
        <a:ext cx="7632469" cy="435027"/>
      </dsp:txXfrm>
    </dsp:sp>
    <dsp:sp modelId="{1DA901BB-E963-4A9D-B4A6-F34F26546147}">
      <dsp:nvSpPr>
        <dsp:cNvPr id="0" name=""/>
        <dsp:cNvSpPr/>
      </dsp:nvSpPr>
      <dsp:spPr>
        <a:xfrm>
          <a:off x="0" y="870586"/>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04D1F38-EACE-4B94-AD11-9E3EDF622721}">
      <dsp:nvSpPr>
        <dsp:cNvPr id="0" name=""/>
        <dsp:cNvSpPr/>
      </dsp:nvSpPr>
      <dsp:spPr>
        <a:xfrm>
          <a:off x="0" y="870586"/>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Besin hazırlama ve pişirme yöntemleri</a:t>
          </a:r>
        </a:p>
      </dsp:txBody>
      <dsp:txXfrm>
        <a:off x="0" y="870586"/>
        <a:ext cx="7632469" cy="435027"/>
      </dsp:txXfrm>
    </dsp:sp>
    <dsp:sp modelId="{F34A0CE4-75D5-4D73-9298-9B52F6BFE953}">
      <dsp:nvSpPr>
        <dsp:cNvPr id="0" name=""/>
        <dsp:cNvSpPr/>
      </dsp:nvSpPr>
      <dsp:spPr>
        <a:xfrm>
          <a:off x="0" y="1305613"/>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7C9FC62-7DD2-440A-B438-197B7A3563BC}">
      <dsp:nvSpPr>
        <dsp:cNvPr id="0" name=""/>
        <dsp:cNvSpPr/>
      </dsp:nvSpPr>
      <dsp:spPr>
        <a:xfrm>
          <a:off x="0" y="1305613"/>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Besin değeri yüksek, enerjisi düşük besinlerin seçimi</a:t>
          </a:r>
        </a:p>
      </dsp:txBody>
      <dsp:txXfrm>
        <a:off x="0" y="1305613"/>
        <a:ext cx="7632469" cy="435027"/>
      </dsp:txXfrm>
    </dsp:sp>
    <dsp:sp modelId="{0EEED7D7-81D8-465E-B8F7-ACABAB731D31}">
      <dsp:nvSpPr>
        <dsp:cNvPr id="0" name=""/>
        <dsp:cNvSpPr/>
      </dsp:nvSpPr>
      <dsp:spPr>
        <a:xfrm>
          <a:off x="0" y="1740641"/>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D09AE5-4AD8-4B3F-A4DB-2CE4FA694106}">
      <dsp:nvSpPr>
        <dsp:cNvPr id="0" name=""/>
        <dsp:cNvSpPr/>
      </dsp:nvSpPr>
      <dsp:spPr>
        <a:xfrm>
          <a:off x="0" y="1740641"/>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Uygun menü planlama yöntemleri</a:t>
          </a:r>
        </a:p>
      </dsp:txBody>
      <dsp:txXfrm>
        <a:off x="0" y="1740641"/>
        <a:ext cx="7632469" cy="435027"/>
      </dsp:txXfrm>
    </dsp:sp>
    <dsp:sp modelId="{AEF59F76-611A-4C0E-8A78-5FA13E3D1B9A}">
      <dsp:nvSpPr>
        <dsp:cNvPr id="0" name=""/>
        <dsp:cNvSpPr/>
      </dsp:nvSpPr>
      <dsp:spPr>
        <a:xfrm>
          <a:off x="0" y="2175668"/>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02BC468-959E-4050-96F8-F537F76E319C}">
      <dsp:nvSpPr>
        <dsp:cNvPr id="0" name=""/>
        <dsp:cNvSpPr/>
      </dsp:nvSpPr>
      <dsp:spPr>
        <a:xfrm>
          <a:off x="0" y="2175669"/>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Öğün sıklığının önemi</a:t>
          </a:r>
        </a:p>
      </dsp:txBody>
      <dsp:txXfrm>
        <a:off x="0" y="2175669"/>
        <a:ext cx="7632469" cy="435027"/>
      </dsp:txXfrm>
    </dsp:sp>
    <dsp:sp modelId="{8349E18F-A852-4CD0-BB66-930ADD2E3990}">
      <dsp:nvSpPr>
        <dsp:cNvPr id="0" name=""/>
        <dsp:cNvSpPr/>
      </dsp:nvSpPr>
      <dsp:spPr>
        <a:xfrm>
          <a:off x="0" y="2610696"/>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593BDF2-28CE-426F-BDBB-5E1382B0E7D3}">
      <dsp:nvSpPr>
        <dsp:cNvPr id="0" name=""/>
        <dsp:cNvSpPr/>
      </dsp:nvSpPr>
      <dsp:spPr>
        <a:xfrm>
          <a:off x="0" y="2610696"/>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Kendini izleyebilme ve uyarıların kontrolüne yönelik öneriler</a:t>
          </a:r>
        </a:p>
      </dsp:txBody>
      <dsp:txXfrm>
        <a:off x="0" y="2610696"/>
        <a:ext cx="7632469" cy="435027"/>
      </dsp:txXfrm>
    </dsp:sp>
    <dsp:sp modelId="{3170201A-9F22-42D8-A5D5-FEDA42625132}">
      <dsp:nvSpPr>
        <dsp:cNvPr id="0" name=""/>
        <dsp:cNvSpPr/>
      </dsp:nvSpPr>
      <dsp:spPr>
        <a:xfrm>
          <a:off x="0" y="3045724"/>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6EDF736-30BE-48AB-BEDE-E85ED7DF3D24}">
      <dsp:nvSpPr>
        <dsp:cNvPr id="0" name=""/>
        <dsp:cNvSpPr/>
      </dsp:nvSpPr>
      <dsp:spPr>
        <a:xfrm>
          <a:off x="0" y="3045724"/>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Yanlış beslenme alışkanlıklarının düzeltilmesine ilişkin davranış değişikliği</a:t>
          </a:r>
        </a:p>
      </dsp:txBody>
      <dsp:txXfrm>
        <a:off x="0" y="3045724"/>
        <a:ext cx="7632469" cy="435027"/>
      </dsp:txXfrm>
    </dsp:sp>
    <dsp:sp modelId="{EFF979DE-E2C9-4523-AF32-A788C0D8DC80}">
      <dsp:nvSpPr>
        <dsp:cNvPr id="0" name=""/>
        <dsp:cNvSpPr/>
      </dsp:nvSpPr>
      <dsp:spPr>
        <a:xfrm>
          <a:off x="0" y="3480751"/>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A42845B-3049-4F06-B490-CABC1BA4EB91}">
      <dsp:nvSpPr>
        <dsp:cNvPr id="0" name=""/>
        <dsp:cNvSpPr/>
      </dsp:nvSpPr>
      <dsp:spPr>
        <a:xfrm>
          <a:off x="0" y="3480751"/>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Davranış değişikliğine yönelik genel ilkeler</a:t>
          </a:r>
        </a:p>
      </dsp:txBody>
      <dsp:txXfrm>
        <a:off x="0" y="3480751"/>
        <a:ext cx="7632469" cy="435027"/>
      </dsp:txXfrm>
    </dsp:sp>
    <dsp:sp modelId="{E0B8AC7C-1050-47B4-B872-CD58389B6A96}">
      <dsp:nvSpPr>
        <dsp:cNvPr id="0" name=""/>
        <dsp:cNvSpPr/>
      </dsp:nvSpPr>
      <dsp:spPr>
        <a:xfrm>
          <a:off x="0" y="3915779"/>
          <a:ext cx="76324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4AC5532-567F-4626-9D12-0C55E97F9DBB}">
      <dsp:nvSpPr>
        <dsp:cNvPr id="0" name=""/>
        <dsp:cNvSpPr/>
      </dsp:nvSpPr>
      <dsp:spPr>
        <a:xfrm>
          <a:off x="0" y="3915779"/>
          <a:ext cx="7632469"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tr-TR" sz="2000" kern="1200"/>
            <a:t>Fiziksel aktiviteye ilişkin davranış değişikliği </a:t>
          </a:r>
        </a:p>
      </dsp:txBody>
      <dsp:txXfrm>
        <a:off x="0" y="3915779"/>
        <a:ext cx="7632469" cy="4350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0DB34-6A37-43DE-ABB9-3889EB641E9C}">
      <dsp:nvSpPr>
        <dsp:cNvPr id="0" name=""/>
        <dsp:cNvSpPr/>
      </dsp:nvSpPr>
      <dsp:spPr>
        <a:xfrm>
          <a:off x="2451" y="0"/>
          <a:ext cx="2569852" cy="435133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a:t>Bireysel gereksinmeleri karşılayacak şekilde enerji ve besin ögeleri alımı sağlanmalıdır.</a:t>
          </a:r>
        </a:p>
      </dsp:txBody>
      <dsp:txXfrm>
        <a:off x="2451" y="1740535"/>
        <a:ext cx="2569852" cy="1740535"/>
      </dsp:txXfrm>
    </dsp:sp>
    <dsp:sp modelId="{9EC7C80E-453F-4DF1-9634-6D581F3A163D}">
      <dsp:nvSpPr>
        <dsp:cNvPr id="0" name=""/>
        <dsp:cNvSpPr/>
      </dsp:nvSpPr>
      <dsp:spPr>
        <a:xfrm>
          <a:off x="562880"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5000" r="-5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E72E4DA-274F-45EA-841B-3C7EF8129D80}">
      <dsp:nvSpPr>
        <dsp:cNvPr id="0" name=""/>
        <dsp:cNvSpPr/>
      </dsp:nvSpPr>
      <dsp:spPr>
        <a:xfrm>
          <a:off x="2649399" y="0"/>
          <a:ext cx="2569852" cy="4351338"/>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a:t>Yağ ve şeker içeriği yüksek olan besinlerin tüketimi sınırlandırılmalıdır.</a:t>
          </a:r>
        </a:p>
      </dsp:txBody>
      <dsp:txXfrm>
        <a:off x="2649399" y="1740535"/>
        <a:ext cx="2569852" cy="1740535"/>
      </dsp:txXfrm>
    </dsp:sp>
    <dsp:sp modelId="{ACFC7D82-5177-4065-A9CA-11ADE584A7A2}">
      <dsp:nvSpPr>
        <dsp:cNvPr id="0" name=""/>
        <dsp:cNvSpPr/>
      </dsp:nvSpPr>
      <dsp:spPr>
        <a:xfrm>
          <a:off x="3209828" y="261080"/>
          <a:ext cx="1448995" cy="14489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482AAC8-45F9-4B08-A1F7-21C24E0AF9FC}">
      <dsp:nvSpPr>
        <dsp:cNvPr id="0" name=""/>
        <dsp:cNvSpPr/>
      </dsp:nvSpPr>
      <dsp:spPr>
        <a:xfrm>
          <a:off x="5296347" y="0"/>
          <a:ext cx="2569852" cy="4351338"/>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a:t>Posa tüketimi artırılmalı ve kuru baklagiller, tam tahıllar, sebze-meyveler bireylerin diyetinde yer almalıdır.</a:t>
          </a:r>
        </a:p>
      </dsp:txBody>
      <dsp:txXfrm>
        <a:off x="5296347" y="1740535"/>
        <a:ext cx="2569852" cy="1740535"/>
      </dsp:txXfrm>
    </dsp:sp>
    <dsp:sp modelId="{C15247E0-4A42-43B7-9629-08200D587C63}">
      <dsp:nvSpPr>
        <dsp:cNvPr id="0" name=""/>
        <dsp:cNvSpPr/>
      </dsp:nvSpPr>
      <dsp:spPr>
        <a:xfrm>
          <a:off x="5856776"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5A19296-058B-4A03-9BF7-26CE44D89687}">
      <dsp:nvSpPr>
        <dsp:cNvPr id="0" name=""/>
        <dsp:cNvSpPr/>
      </dsp:nvSpPr>
      <dsp:spPr>
        <a:xfrm>
          <a:off x="7943295" y="0"/>
          <a:ext cx="2569852" cy="4351338"/>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a:t>Bireyler şekerli içecekler, hazır meyve suları, alkollü içecekler, enerji ve spor içecekleri gibi enerji içeriği yüksek sıvılar yerine su tüketimine teşvik edilmelidir.</a:t>
          </a:r>
        </a:p>
      </dsp:txBody>
      <dsp:txXfrm>
        <a:off x="7943295" y="1740535"/>
        <a:ext cx="2569852" cy="1740535"/>
      </dsp:txXfrm>
    </dsp:sp>
    <dsp:sp modelId="{BD43AC84-3598-42AF-8482-34864405E21E}">
      <dsp:nvSpPr>
        <dsp:cNvPr id="0" name=""/>
        <dsp:cNvSpPr/>
      </dsp:nvSpPr>
      <dsp:spPr>
        <a:xfrm>
          <a:off x="8503724" y="261080"/>
          <a:ext cx="1448995" cy="144899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CC6F4EB-F1F7-49C3-A921-EC07BC319D08}">
      <dsp:nvSpPr>
        <dsp:cNvPr id="0" name=""/>
        <dsp:cNvSpPr/>
      </dsp:nvSpPr>
      <dsp:spPr>
        <a:xfrm>
          <a:off x="420623" y="3481070"/>
          <a:ext cx="9674352" cy="652700"/>
        </a:xfrm>
        <a:prstGeom prst="leftRightArrow">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64955-D76B-4FF8-93F1-21554D6D8F3D}">
      <dsp:nvSpPr>
        <dsp:cNvPr id="0" name=""/>
        <dsp:cNvSpPr/>
      </dsp:nvSpPr>
      <dsp:spPr>
        <a:xfrm>
          <a:off x="2451" y="0"/>
          <a:ext cx="2569852" cy="435133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a:t>Porsiyonlar bireylerin gereksinmelerine uygun şekilde ayarlanmalıdır. </a:t>
          </a:r>
        </a:p>
      </dsp:txBody>
      <dsp:txXfrm>
        <a:off x="2451" y="1740535"/>
        <a:ext cx="2569852" cy="1740535"/>
      </dsp:txXfrm>
    </dsp:sp>
    <dsp:sp modelId="{1FAAD628-A611-46D1-A82D-E747FDA19DC0}">
      <dsp:nvSpPr>
        <dsp:cNvPr id="0" name=""/>
        <dsp:cNvSpPr/>
      </dsp:nvSpPr>
      <dsp:spPr>
        <a:xfrm>
          <a:off x="562880"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3000" r="-10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55745D3-7105-4B74-ACAE-64C9C53CD53F}">
      <dsp:nvSpPr>
        <dsp:cNvPr id="0" name=""/>
        <dsp:cNvSpPr/>
      </dsp:nvSpPr>
      <dsp:spPr>
        <a:xfrm>
          <a:off x="2649399" y="0"/>
          <a:ext cx="2569852" cy="4351338"/>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a:t>Üç ana en az bir ara öğün olacak şekilde diyet planı yapılmalıdır. </a:t>
          </a:r>
        </a:p>
      </dsp:txBody>
      <dsp:txXfrm>
        <a:off x="2649399" y="1740535"/>
        <a:ext cx="2569852" cy="1740535"/>
      </dsp:txXfrm>
    </dsp:sp>
    <dsp:sp modelId="{2C98BBCD-0C25-4530-939C-DD2CACE66512}">
      <dsp:nvSpPr>
        <dsp:cNvPr id="0" name=""/>
        <dsp:cNvSpPr/>
      </dsp:nvSpPr>
      <dsp:spPr>
        <a:xfrm>
          <a:off x="3209828" y="261080"/>
          <a:ext cx="1448995" cy="14489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EAF5D74-2B1F-4691-A69C-449CFA1AAE8B}">
      <dsp:nvSpPr>
        <dsp:cNvPr id="0" name=""/>
        <dsp:cNvSpPr/>
      </dsp:nvSpPr>
      <dsp:spPr>
        <a:xfrm>
          <a:off x="5296347" y="0"/>
          <a:ext cx="2569852" cy="4351338"/>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a:t>Bireyler ara öğünlerde taze sebze ve meyveler, tam tahıl içeren besinler veya az yağlı süt veya yoğurt tüketimine teşvik edilmelidir.</a:t>
          </a:r>
        </a:p>
      </dsp:txBody>
      <dsp:txXfrm>
        <a:off x="5296347" y="1740535"/>
        <a:ext cx="2569852" cy="1740535"/>
      </dsp:txXfrm>
    </dsp:sp>
    <dsp:sp modelId="{EE3E1A3E-3472-41F3-9ACA-306B2DC71617}">
      <dsp:nvSpPr>
        <dsp:cNvPr id="0" name=""/>
        <dsp:cNvSpPr/>
      </dsp:nvSpPr>
      <dsp:spPr>
        <a:xfrm>
          <a:off x="5856776"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64B416C-5CD3-4C78-AEAB-8DE3CB5D5163}">
      <dsp:nvSpPr>
        <dsp:cNvPr id="0" name=""/>
        <dsp:cNvSpPr/>
      </dsp:nvSpPr>
      <dsp:spPr>
        <a:xfrm>
          <a:off x="7943295" y="0"/>
          <a:ext cx="2569852" cy="4351338"/>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a:t>Bireylere besin etiket bilgilerini okuma alışkanlığı kazandırılmalı,  ambalajlı besinlerin yağ, şeker ve tuz içeriği hakkında bilgi sahibi olmaları ve sağlıklı seçim yapmaları sağlanmalıdır.</a:t>
          </a:r>
        </a:p>
      </dsp:txBody>
      <dsp:txXfrm>
        <a:off x="7943295" y="1740535"/>
        <a:ext cx="2569852" cy="1740535"/>
      </dsp:txXfrm>
    </dsp:sp>
    <dsp:sp modelId="{BA66E54B-CD12-4DB0-BF30-80B646E712F1}">
      <dsp:nvSpPr>
        <dsp:cNvPr id="0" name=""/>
        <dsp:cNvSpPr/>
      </dsp:nvSpPr>
      <dsp:spPr>
        <a:xfrm>
          <a:off x="8503724" y="261080"/>
          <a:ext cx="1448995" cy="144899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8000" r="-1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440B8F3-5C13-4685-AB2E-2EA94206590A}">
      <dsp:nvSpPr>
        <dsp:cNvPr id="0" name=""/>
        <dsp:cNvSpPr/>
      </dsp:nvSpPr>
      <dsp:spPr>
        <a:xfrm>
          <a:off x="420623" y="3481070"/>
          <a:ext cx="9674352" cy="652700"/>
        </a:xfrm>
        <a:prstGeom prst="leftRightArrow">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9843C-E42D-451C-9745-463579598F2E}">
      <dsp:nvSpPr>
        <dsp:cNvPr id="0" name=""/>
        <dsp:cNvSpPr/>
      </dsp:nvSpPr>
      <dsp:spPr>
        <a:xfrm>
          <a:off x="2207" y="0"/>
          <a:ext cx="3435027" cy="435133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dirty="0"/>
            <a:t>Bireylerin yağ tüketimlerini azaltmak için besin hazırlama ve pişirme yöntemlerine dikkat etmeleri konusunda uyarılar yapılmalı, yağda kızartma yerine haşlama ızgara veya fırında pişirme yöntemlerini tercih etmeleri gerektiği anlatılmalıdır.</a:t>
          </a:r>
        </a:p>
      </dsp:txBody>
      <dsp:txXfrm>
        <a:off x="2207" y="1740535"/>
        <a:ext cx="3435027" cy="1740535"/>
      </dsp:txXfrm>
    </dsp:sp>
    <dsp:sp modelId="{C72E7D69-8BA6-4E68-B757-CDE6DFFBFDD9}">
      <dsp:nvSpPr>
        <dsp:cNvPr id="0" name=""/>
        <dsp:cNvSpPr/>
      </dsp:nvSpPr>
      <dsp:spPr>
        <a:xfrm>
          <a:off x="995223"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D883623-23A6-4C8A-A9DC-6EB86E4AF222}">
      <dsp:nvSpPr>
        <dsp:cNvPr id="0" name=""/>
        <dsp:cNvSpPr/>
      </dsp:nvSpPr>
      <dsp:spPr>
        <a:xfrm>
          <a:off x="3540286" y="0"/>
          <a:ext cx="3435027" cy="4351338"/>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dirty="0"/>
            <a:t>Bireylere dışarda yenilen öğünlerde enerji alımını kontrol etmek için porsiyon miktarına dikkat edilmesi ve </a:t>
          </a:r>
          <a:r>
            <a:rPr lang="tr-TR" sz="1500" kern="1200" dirty="0" err="1"/>
            <a:t>fast-food</a:t>
          </a:r>
          <a:r>
            <a:rPr lang="tr-TR" sz="1500" kern="1200" dirty="0"/>
            <a:t> besinlerin tüketiminin sınırlandırılması konusunda uyarılar yapılmalıdır. </a:t>
          </a:r>
        </a:p>
      </dsp:txBody>
      <dsp:txXfrm>
        <a:off x="3540286" y="1740535"/>
        <a:ext cx="3435027" cy="1740535"/>
      </dsp:txXfrm>
    </dsp:sp>
    <dsp:sp modelId="{98C32268-3AF7-4033-B8AD-525A0DB13A3E}">
      <dsp:nvSpPr>
        <dsp:cNvPr id="0" name=""/>
        <dsp:cNvSpPr/>
      </dsp:nvSpPr>
      <dsp:spPr>
        <a:xfrm>
          <a:off x="4533302" y="261080"/>
          <a:ext cx="1448995" cy="14489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B80659E-9E72-417C-AAA1-343898FBF065}">
      <dsp:nvSpPr>
        <dsp:cNvPr id="0" name=""/>
        <dsp:cNvSpPr/>
      </dsp:nvSpPr>
      <dsp:spPr>
        <a:xfrm>
          <a:off x="7078364" y="0"/>
          <a:ext cx="3435027" cy="4351338"/>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tr-TR" sz="1500" kern="1200" dirty="0"/>
            <a:t>Bireylere düzenli fiziksel aktivite yapmaları ve gün boyu aktif olmaları konusunda bilgi verilmelidir.</a:t>
          </a:r>
        </a:p>
      </dsp:txBody>
      <dsp:txXfrm>
        <a:off x="7078364" y="1740535"/>
        <a:ext cx="3435027" cy="1740535"/>
      </dsp:txXfrm>
    </dsp:sp>
    <dsp:sp modelId="{E8FCE477-09F5-4148-80B0-3F9286821F44}">
      <dsp:nvSpPr>
        <dsp:cNvPr id="0" name=""/>
        <dsp:cNvSpPr/>
      </dsp:nvSpPr>
      <dsp:spPr>
        <a:xfrm>
          <a:off x="8071380"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5000" r="-4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8AF57F3-2591-47AC-A3B9-B5F203D92146}">
      <dsp:nvSpPr>
        <dsp:cNvPr id="0" name=""/>
        <dsp:cNvSpPr/>
      </dsp:nvSpPr>
      <dsp:spPr>
        <a:xfrm>
          <a:off x="420623" y="3481070"/>
          <a:ext cx="9674352" cy="652700"/>
        </a:xfrm>
        <a:prstGeom prst="leftRightArrow">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1B318-704C-44CD-8C63-B74453432BBA}">
      <dsp:nvSpPr>
        <dsp:cNvPr id="0" name=""/>
        <dsp:cNvSpPr/>
      </dsp:nvSpPr>
      <dsp:spPr>
        <a:xfrm>
          <a:off x="4665817" y="2130132"/>
          <a:ext cx="1770473" cy="148145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b="1" kern="1200" dirty="0" err="1">
              <a:solidFill>
                <a:schemeClr val="tx1"/>
              </a:solidFill>
            </a:rPr>
            <a:t>Obezite</a:t>
          </a:r>
          <a:endParaRPr lang="tr-TR" sz="2000" b="1" kern="1200" dirty="0">
            <a:solidFill>
              <a:schemeClr val="tx1"/>
            </a:solidFill>
          </a:endParaRPr>
        </a:p>
      </dsp:txBody>
      <dsp:txXfrm>
        <a:off x="4925097" y="2347086"/>
        <a:ext cx="1251913" cy="1047546"/>
      </dsp:txXfrm>
    </dsp:sp>
    <dsp:sp modelId="{B59FAC24-64A8-41A8-910F-D1E54BEBF324}">
      <dsp:nvSpPr>
        <dsp:cNvPr id="0" name=""/>
        <dsp:cNvSpPr/>
      </dsp:nvSpPr>
      <dsp:spPr>
        <a:xfrm rot="16200000">
          <a:off x="5191890" y="1760482"/>
          <a:ext cx="718326" cy="20972"/>
        </a:xfrm>
        <a:custGeom>
          <a:avLst/>
          <a:gdLst/>
          <a:ahLst/>
          <a:cxnLst/>
          <a:rect l="0" t="0" r="0" b="0"/>
          <a:pathLst>
            <a:path>
              <a:moveTo>
                <a:pt x="0" y="10486"/>
              </a:moveTo>
              <a:lnTo>
                <a:pt x="718326" y="10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b="1" kern="1200">
            <a:solidFill>
              <a:schemeClr val="tx1"/>
            </a:solidFill>
          </a:endParaRPr>
        </a:p>
      </dsp:txBody>
      <dsp:txXfrm>
        <a:off x="5533095" y="1753011"/>
        <a:ext cx="35916" cy="35916"/>
      </dsp:txXfrm>
    </dsp:sp>
    <dsp:sp modelId="{08A4F437-87EE-4F32-826B-D77F47772803}">
      <dsp:nvSpPr>
        <dsp:cNvPr id="0" name=""/>
        <dsp:cNvSpPr/>
      </dsp:nvSpPr>
      <dsp:spPr>
        <a:xfrm>
          <a:off x="4665817" y="-69648"/>
          <a:ext cx="1770473" cy="148145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tr-TR" sz="2200" b="1" kern="1200" dirty="0">
              <a:solidFill>
                <a:schemeClr val="tx1"/>
              </a:solidFill>
            </a:rPr>
            <a:t>Kalıtım</a:t>
          </a:r>
        </a:p>
      </dsp:txBody>
      <dsp:txXfrm>
        <a:off x="4925097" y="147306"/>
        <a:ext cx="1251913" cy="1047546"/>
      </dsp:txXfrm>
    </dsp:sp>
    <dsp:sp modelId="{E9579990-C2FB-49B3-8A71-260538CD4838}">
      <dsp:nvSpPr>
        <dsp:cNvPr id="0" name=""/>
        <dsp:cNvSpPr/>
      </dsp:nvSpPr>
      <dsp:spPr>
        <a:xfrm rot="18900000">
          <a:off x="6032297" y="2082633"/>
          <a:ext cx="592994" cy="20972"/>
        </a:xfrm>
        <a:custGeom>
          <a:avLst/>
          <a:gdLst/>
          <a:ahLst/>
          <a:cxnLst/>
          <a:rect l="0" t="0" r="0" b="0"/>
          <a:pathLst>
            <a:path>
              <a:moveTo>
                <a:pt x="0" y="10486"/>
              </a:moveTo>
              <a:lnTo>
                <a:pt x="592994" y="10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b="1" kern="1200">
            <a:solidFill>
              <a:schemeClr val="tx1"/>
            </a:solidFill>
          </a:endParaRPr>
        </a:p>
      </dsp:txBody>
      <dsp:txXfrm>
        <a:off x="6313969" y="2078294"/>
        <a:ext cx="29649" cy="29649"/>
      </dsp:txXfrm>
    </dsp:sp>
    <dsp:sp modelId="{102F0A38-6630-478B-BD12-2DFD9E917D79}">
      <dsp:nvSpPr>
        <dsp:cNvPr id="0" name=""/>
        <dsp:cNvSpPr/>
      </dsp:nvSpPr>
      <dsp:spPr>
        <a:xfrm>
          <a:off x="6221297" y="574652"/>
          <a:ext cx="1770473" cy="148145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tr-TR" sz="2200" b="1" kern="1200" dirty="0">
              <a:solidFill>
                <a:schemeClr val="tx1"/>
              </a:solidFill>
            </a:rPr>
            <a:t>Yaş</a:t>
          </a:r>
        </a:p>
      </dsp:txBody>
      <dsp:txXfrm>
        <a:off x="6480577" y="791606"/>
        <a:ext cx="1251913" cy="1047546"/>
      </dsp:txXfrm>
    </dsp:sp>
    <dsp:sp modelId="{216C2878-51D7-456E-8D48-D3429E784E85}">
      <dsp:nvSpPr>
        <dsp:cNvPr id="0" name=""/>
        <dsp:cNvSpPr/>
      </dsp:nvSpPr>
      <dsp:spPr>
        <a:xfrm>
          <a:off x="6436290" y="2860373"/>
          <a:ext cx="429308" cy="20972"/>
        </a:xfrm>
        <a:custGeom>
          <a:avLst/>
          <a:gdLst/>
          <a:ahLst/>
          <a:cxnLst/>
          <a:rect l="0" t="0" r="0" b="0"/>
          <a:pathLst>
            <a:path>
              <a:moveTo>
                <a:pt x="0" y="10486"/>
              </a:moveTo>
              <a:lnTo>
                <a:pt x="429308" y="10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b="1" kern="1200">
            <a:solidFill>
              <a:schemeClr val="tx1"/>
            </a:solidFill>
          </a:endParaRPr>
        </a:p>
      </dsp:txBody>
      <dsp:txXfrm>
        <a:off x="6640212" y="2860127"/>
        <a:ext cx="21465" cy="21465"/>
      </dsp:txXfrm>
    </dsp:sp>
    <dsp:sp modelId="{9F2EC905-62F4-4175-ABF4-183E12529757}">
      <dsp:nvSpPr>
        <dsp:cNvPr id="0" name=""/>
        <dsp:cNvSpPr/>
      </dsp:nvSpPr>
      <dsp:spPr>
        <a:xfrm>
          <a:off x="6865598" y="2130132"/>
          <a:ext cx="1770473" cy="148145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b="1" kern="1200" dirty="0">
              <a:solidFill>
                <a:schemeClr val="tx1"/>
              </a:solidFill>
            </a:rPr>
            <a:t>Cinsiyet</a:t>
          </a:r>
        </a:p>
      </dsp:txBody>
      <dsp:txXfrm>
        <a:off x="7124878" y="2347086"/>
        <a:ext cx="1251913" cy="1047546"/>
      </dsp:txXfrm>
    </dsp:sp>
    <dsp:sp modelId="{51C9E142-9281-4561-8AC3-2063646352B0}">
      <dsp:nvSpPr>
        <dsp:cNvPr id="0" name=""/>
        <dsp:cNvSpPr/>
      </dsp:nvSpPr>
      <dsp:spPr>
        <a:xfrm rot="2700000">
          <a:off x="6032297" y="3638113"/>
          <a:ext cx="592994" cy="20972"/>
        </a:xfrm>
        <a:custGeom>
          <a:avLst/>
          <a:gdLst/>
          <a:ahLst/>
          <a:cxnLst/>
          <a:rect l="0" t="0" r="0" b="0"/>
          <a:pathLst>
            <a:path>
              <a:moveTo>
                <a:pt x="0" y="10486"/>
              </a:moveTo>
              <a:lnTo>
                <a:pt x="592994" y="10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b="1" kern="1200">
            <a:solidFill>
              <a:schemeClr val="tx1"/>
            </a:solidFill>
          </a:endParaRPr>
        </a:p>
      </dsp:txBody>
      <dsp:txXfrm>
        <a:off x="6313969" y="3633775"/>
        <a:ext cx="29649" cy="29649"/>
      </dsp:txXfrm>
    </dsp:sp>
    <dsp:sp modelId="{29B45A1C-8159-40C0-A17A-FA4D2DDDEE84}">
      <dsp:nvSpPr>
        <dsp:cNvPr id="0" name=""/>
        <dsp:cNvSpPr/>
      </dsp:nvSpPr>
      <dsp:spPr>
        <a:xfrm>
          <a:off x="6221297" y="3685613"/>
          <a:ext cx="1770473" cy="148145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chemeClr val="tx1"/>
              </a:solidFill>
            </a:rPr>
            <a:t>Beslenme alışkanlıkları</a:t>
          </a:r>
        </a:p>
      </dsp:txBody>
      <dsp:txXfrm>
        <a:off x="6480577" y="3902567"/>
        <a:ext cx="1251913" cy="1047546"/>
      </dsp:txXfrm>
    </dsp:sp>
    <dsp:sp modelId="{9E9C6DAD-1C6F-48F3-83CB-D2427173F7C3}">
      <dsp:nvSpPr>
        <dsp:cNvPr id="0" name=""/>
        <dsp:cNvSpPr/>
      </dsp:nvSpPr>
      <dsp:spPr>
        <a:xfrm rot="5400000">
          <a:off x="5191890" y="3960264"/>
          <a:ext cx="718326" cy="20972"/>
        </a:xfrm>
        <a:custGeom>
          <a:avLst/>
          <a:gdLst/>
          <a:ahLst/>
          <a:cxnLst/>
          <a:rect l="0" t="0" r="0" b="0"/>
          <a:pathLst>
            <a:path>
              <a:moveTo>
                <a:pt x="0" y="10486"/>
              </a:moveTo>
              <a:lnTo>
                <a:pt x="718326" y="10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b="1" kern="1200">
            <a:solidFill>
              <a:schemeClr val="tx1"/>
            </a:solidFill>
          </a:endParaRPr>
        </a:p>
      </dsp:txBody>
      <dsp:txXfrm>
        <a:off x="5533095" y="3952792"/>
        <a:ext cx="35916" cy="35916"/>
      </dsp:txXfrm>
    </dsp:sp>
    <dsp:sp modelId="{1E7AB5B9-67E3-4228-8C99-A621B65702AA}">
      <dsp:nvSpPr>
        <dsp:cNvPr id="0" name=""/>
        <dsp:cNvSpPr/>
      </dsp:nvSpPr>
      <dsp:spPr>
        <a:xfrm>
          <a:off x="4665817" y="4329914"/>
          <a:ext cx="1770473" cy="1481454"/>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b="1" kern="1200" dirty="0">
              <a:solidFill>
                <a:schemeClr val="tx1"/>
              </a:solidFill>
            </a:rPr>
            <a:t>Yaşam tarzı</a:t>
          </a:r>
        </a:p>
      </dsp:txBody>
      <dsp:txXfrm>
        <a:off x="4925097" y="4546868"/>
        <a:ext cx="1251913" cy="1047546"/>
      </dsp:txXfrm>
    </dsp:sp>
    <dsp:sp modelId="{85F4F534-018C-41DF-B4CB-7A8A5FC8E290}">
      <dsp:nvSpPr>
        <dsp:cNvPr id="0" name=""/>
        <dsp:cNvSpPr/>
      </dsp:nvSpPr>
      <dsp:spPr>
        <a:xfrm rot="8100000">
          <a:off x="4476816" y="3638113"/>
          <a:ext cx="592994" cy="20972"/>
        </a:xfrm>
        <a:custGeom>
          <a:avLst/>
          <a:gdLst/>
          <a:ahLst/>
          <a:cxnLst/>
          <a:rect l="0" t="0" r="0" b="0"/>
          <a:pathLst>
            <a:path>
              <a:moveTo>
                <a:pt x="0" y="10486"/>
              </a:moveTo>
              <a:lnTo>
                <a:pt x="592994" y="10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b="1" kern="1200">
            <a:solidFill>
              <a:schemeClr val="tx1"/>
            </a:solidFill>
          </a:endParaRPr>
        </a:p>
      </dsp:txBody>
      <dsp:txXfrm rot="10800000">
        <a:off x="4758488" y="3633775"/>
        <a:ext cx="29649" cy="29649"/>
      </dsp:txXfrm>
    </dsp:sp>
    <dsp:sp modelId="{CF073425-333B-4661-A960-3DBB93EC33CF}">
      <dsp:nvSpPr>
        <dsp:cNvPr id="0" name=""/>
        <dsp:cNvSpPr/>
      </dsp:nvSpPr>
      <dsp:spPr>
        <a:xfrm>
          <a:off x="3110336" y="3685613"/>
          <a:ext cx="1770473" cy="148145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tr-TR" sz="1800" b="1" kern="1200" dirty="0" err="1">
              <a:solidFill>
                <a:schemeClr val="tx1"/>
              </a:solidFill>
            </a:rPr>
            <a:t>Sosyo</a:t>
          </a:r>
          <a:r>
            <a:rPr lang="tr-TR" sz="1800" b="1" kern="1200" dirty="0">
              <a:solidFill>
                <a:schemeClr val="tx1"/>
              </a:solidFill>
            </a:rPr>
            <a:t>-ekonomik kültürel etmenler</a:t>
          </a:r>
        </a:p>
      </dsp:txBody>
      <dsp:txXfrm>
        <a:off x="3369616" y="3902567"/>
        <a:ext cx="1251913" cy="1047546"/>
      </dsp:txXfrm>
    </dsp:sp>
    <dsp:sp modelId="{B866E499-794A-43AA-9467-28AC82AC13DD}">
      <dsp:nvSpPr>
        <dsp:cNvPr id="0" name=""/>
        <dsp:cNvSpPr/>
      </dsp:nvSpPr>
      <dsp:spPr>
        <a:xfrm rot="10800000">
          <a:off x="4236509" y="2860373"/>
          <a:ext cx="429308" cy="20972"/>
        </a:xfrm>
        <a:custGeom>
          <a:avLst/>
          <a:gdLst/>
          <a:ahLst/>
          <a:cxnLst/>
          <a:rect l="0" t="0" r="0" b="0"/>
          <a:pathLst>
            <a:path>
              <a:moveTo>
                <a:pt x="0" y="10486"/>
              </a:moveTo>
              <a:lnTo>
                <a:pt x="429308" y="10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b="1" kern="1200">
            <a:solidFill>
              <a:schemeClr val="tx1"/>
            </a:solidFill>
          </a:endParaRPr>
        </a:p>
      </dsp:txBody>
      <dsp:txXfrm rot="10800000">
        <a:off x="4440430" y="2860127"/>
        <a:ext cx="21465" cy="21465"/>
      </dsp:txXfrm>
    </dsp:sp>
    <dsp:sp modelId="{762964AB-4223-4037-9384-51C30F91732C}">
      <dsp:nvSpPr>
        <dsp:cNvPr id="0" name=""/>
        <dsp:cNvSpPr/>
      </dsp:nvSpPr>
      <dsp:spPr>
        <a:xfrm>
          <a:off x="2466035" y="2130132"/>
          <a:ext cx="1770473" cy="148145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chemeClr val="tx1"/>
              </a:solidFill>
            </a:rPr>
            <a:t>Fiziksel aktivite düzeyi</a:t>
          </a:r>
        </a:p>
      </dsp:txBody>
      <dsp:txXfrm>
        <a:off x="2725315" y="2347086"/>
        <a:ext cx="1251913" cy="1047546"/>
      </dsp:txXfrm>
    </dsp:sp>
    <dsp:sp modelId="{337705FA-02A5-402D-9BC9-7DE92FA04FA2}">
      <dsp:nvSpPr>
        <dsp:cNvPr id="0" name=""/>
        <dsp:cNvSpPr/>
      </dsp:nvSpPr>
      <dsp:spPr>
        <a:xfrm rot="13500000">
          <a:off x="4476816" y="2082633"/>
          <a:ext cx="592994" cy="20972"/>
        </a:xfrm>
        <a:custGeom>
          <a:avLst/>
          <a:gdLst/>
          <a:ahLst/>
          <a:cxnLst/>
          <a:rect l="0" t="0" r="0" b="0"/>
          <a:pathLst>
            <a:path>
              <a:moveTo>
                <a:pt x="0" y="10486"/>
              </a:moveTo>
              <a:lnTo>
                <a:pt x="592994" y="1048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b="1" kern="1200">
            <a:solidFill>
              <a:schemeClr val="tx1"/>
            </a:solidFill>
          </a:endParaRPr>
        </a:p>
      </dsp:txBody>
      <dsp:txXfrm rot="10800000">
        <a:off x="4758488" y="2078294"/>
        <a:ext cx="29649" cy="29649"/>
      </dsp:txXfrm>
    </dsp:sp>
    <dsp:sp modelId="{749E22CF-9C99-4668-A857-335ACE0CE2A2}">
      <dsp:nvSpPr>
        <dsp:cNvPr id="0" name=""/>
        <dsp:cNvSpPr/>
      </dsp:nvSpPr>
      <dsp:spPr>
        <a:xfrm>
          <a:off x="3110336" y="574652"/>
          <a:ext cx="1770473" cy="148145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tr-TR" sz="1800" b="1" kern="1200" dirty="0">
              <a:solidFill>
                <a:schemeClr val="tx1"/>
              </a:solidFill>
            </a:rPr>
            <a:t>Çevresel ve davranışsal değişiklikler</a:t>
          </a:r>
        </a:p>
      </dsp:txBody>
      <dsp:txXfrm>
        <a:off x="3369616" y="791606"/>
        <a:ext cx="1251913" cy="10475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4A141-BE9A-495C-B535-0F09D6419029}">
      <dsp:nvSpPr>
        <dsp:cNvPr id="0" name=""/>
        <dsp:cNvSpPr/>
      </dsp:nvSpPr>
      <dsp:spPr>
        <a:xfrm>
          <a:off x="0" y="88464"/>
          <a:ext cx="10241173"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kern="1200" dirty="0"/>
            <a:t>‘Aşırı beslenme’- en önemli etken</a:t>
          </a:r>
          <a:endParaRPr lang="tr-TR" sz="2400" kern="1200" dirty="0"/>
        </a:p>
      </dsp:txBody>
      <dsp:txXfrm>
        <a:off x="28100" y="116564"/>
        <a:ext cx="10184973" cy="519439"/>
      </dsp:txXfrm>
    </dsp:sp>
    <dsp:sp modelId="{72E8ADDD-AAC2-4310-9F09-55A6159A6476}">
      <dsp:nvSpPr>
        <dsp:cNvPr id="0" name=""/>
        <dsp:cNvSpPr/>
      </dsp:nvSpPr>
      <dsp:spPr>
        <a:xfrm>
          <a:off x="0" y="664104"/>
          <a:ext cx="1024117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15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tr-TR" sz="2000" kern="1200" dirty="0"/>
            <a:t>Pozitif enerji dengesinde beslenme etkil</a:t>
          </a:r>
          <a:r>
            <a:rPr lang="tr-TR" sz="1900" kern="1200" dirty="0"/>
            <a:t>i</a:t>
          </a:r>
        </a:p>
      </dsp:txBody>
      <dsp:txXfrm>
        <a:off x="0" y="664104"/>
        <a:ext cx="10241173" cy="397440"/>
      </dsp:txXfrm>
    </dsp:sp>
    <dsp:sp modelId="{517B49CA-D28C-4FD9-8020-9A1C4380E0FB}">
      <dsp:nvSpPr>
        <dsp:cNvPr id="0" name=""/>
        <dsp:cNvSpPr/>
      </dsp:nvSpPr>
      <dsp:spPr>
        <a:xfrm>
          <a:off x="0" y="1061544"/>
          <a:ext cx="10241173" cy="575639"/>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Enerjiyi oluşturan besin öğelerinin oranı önemli </a:t>
          </a:r>
        </a:p>
      </dsp:txBody>
      <dsp:txXfrm>
        <a:off x="28100" y="1089644"/>
        <a:ext cx="10184973" cy="519439"/>
      </dsp:txXfrm>
    </dsp:sp>
    <dsp:sp modelId="{1ECF9365-13F3-4F62-90FF-92CD9B9E155B}">
      <dsp:nvSpPr>
        <dsp:cNvPr id="0" name=""/>
        <dsp:cNvSpPr/>
      </dsp:nvSpPr>
      <dsp:spPr>
        <a:xfrm>
          <a:off x="0" y="1637184"/>
          <a:ext cx="10241173" cy="1018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157"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tr-TR" sz="2000" kern="1200" dirty="0">
              <a:sym typeface="Wingdings" panose="05000000000000000000" pitchFamily="2" charset="2"/>
            </a:rPr>
            <a:t></a:t>
          </a:r>
          <a:r>
            <a:rPr lang="tr-TR" sz="2000" kern="1200" dirty="0"/>
            <a:t> Yağ içerikli diyet - </a:t>
          </a:r>
          <a:r>
            <a:rPr lang="tr-TR" sz="2000" kern="1200" dirty="0" err="1"/>
            <a:t>obezite</a:t>
          </a:r>
          <a:r>
            <a:rPr lang="tr-TR" sz="2000" kern="1200" dirty="0"/>
            <a:t> arasında pozitif korelasyon</a:t>
          </a:r>
        </a:p>
        <a:p>
          <a:pPr marL="228600" lvl="1" indent="-228600" algn="l" defTabSz="889000">
            <a:lnSpc>
              <a:spcPct val="90000"/>
            </a:lnSpc>
            <a:spcBef>
              <a:spcPct val="0"/>
            </a:spcBef>
            <a:spcAft>
              <a:spcPct val="20000"/>
            </a:spcAft>
            <a:buChar char="•"/>
          </a:pPr>
          <a:r>
            <a:rPr lang="tr-TR" sz="2000" kern="1200" dirty="0"/>
            <a:t>Basit karbonhidrat oranının </a:t>
          </a:r>
          <a:r>
            <a:rPr lang="tr-TR" sz="2000" kern="1200" dirty="0">
              <a:sym typeface="Wingdings" panose="05000000000000000000" pitchFamily="2" charset="2"/>
            </a:rPr>
            <a:t></a:t>
          </a:r>
          <a:r>
            <a:rPr lang="tr-TR" sz="2000" kern="1200" dirty="0"/>
            <a:t> olması </a:t>
          </a:r>
        </a:p>
        <a:p>
          <a:pPr marL="228600" lvl="1" indent="-228600" algn="l" defTabSz="889000">
            <a:lnSpc>
              <a:spcPct val="90000"/>
            </a:lnSpc>
            <a:spcBef>
              <a:spcPct val="0"/>
            </a:spcBef>
            <a:spcAft>
              <a:spcPct val="20000"/>
            </a:spcAft>
            <a:buChar char="•"/>
          </a:pPr>
          <a:r>
            <a:rPr lang="tr-TR" sz="2000" kern="1200" dirty="0">
              <a:sym typeface="Wingdings" panose="05000000000000000000" pitchFamily="2" charset="2"/>
            </a:rPr>
            <a:t> </a:t>
          </a:r>
          <a:r>
            <a:rPr lang="tr-TR" sz="2000" kern="1200" dirty="0"/>
            <a:t>Enerjinin → vücut ağırlığının </a:t>
          </a:r>
          <a:r>
            <a:rPr lang="tr-TR" sz="2000" kern="1200" dirty="0">
              <a:sym typeface="Wingdings" panose="05000000000000000000" pitchFamily="2" charset="2"/>
            </a:rPr>
            <a:t></a:t>
          </a:r>
          <a:r>
            <a:rPr lang="tr-TR" sz="2000" kern="1200" dirty="0"/>
            <a:t> neden olmakta </a:t>
          </a:r>
        </a:p>
      </dsp:txBody>
      <dsp:txXfrm>
        <a:off x="0" y="1637184"/>
        <a:ext cx="10241173" cy="1018440"/>
      </dsp:txXfrm>
    </dsp:sp>
    <dsp:sp modelId="{5B1BF020-EC4E-4FEF-894A-CAB772354898}">
      <dsp:nvSpPr>
        <dsp:cNvPr id="0" name=""/>
        <dsp:cNvSpPr/>
      </dsp:nvSpPr>
      <dsp:spPr>
        <a:xfrm>
          <a:off x="0" y="2655624"/>
          <a:ext cx="10241173" cy="575639"/>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Öğün/öğün aralarında yağlı-karbonhidratlı besinleri </a:t>
          </a:r>
          <a:r>
            <a:rPr lang="tr-TR" sz="2400" kern="1200" dirty="0">
              <a:sym typeface="Wingdings" panose="05000000000000000000" pitchFamily="2" charset="2"/>
            </a:rPr>
            <a:t></a:t>
          </a:r>
          <a:r>
            <a:rPr lang="tr-TR" sz="2400" kern="1200" dirty="0"/>
            <a:t> tüketmek </a:t>
          </a:r>
        </a:p>
      </dsp:txBody>
      <dsp:txXfrm>
        <a:off x="28100" y="2683724"/>
        <a:ext cx="10184973" cy="519439"/>
      </dsp:txXfrm>
    </dsp:sp>
    <dsp:sp modelId="{FB206A70-1C6A-4088-A619-D83DCED74D3C}">
      <dsp:nvSpPr>
        <dsp:cNvPr id="0" name=""/>
        <dsp:cNvSpPr/>
      </dsp:nvSpPr>
      <dsp:spPr>
        <a:xfrm>
          <a:off x="0" y="3300384"/>
          <a:ext cx="10241173" cy="575639"/>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Öğün atlamak </a:t>
          </a:r>
        </a:p>
      </dsp:txBody>
      <dsp:txXfrm>
        <a:off x="28100" y="3328484"/>
        <a:ext cx="10184973" cy="519439"/>
      </dsp:txXfrm>
    </dsp:sp>
    <dsp:sp modelId="{2468AD92-76F0-45FC-9975-76162C591F6E}">
      <dsp:nvSpPr>
        <dsp:cNvPr id="0" name=""/>
        <dsp:cNvSpPr/>
      </dsp:nvSpPr>
      <dsp:spPr>
        <a:xfrm>
          <a:off x="0" y="3945144"/>
          <a:ext cx="10241173" cy="575639"/>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Hızlı yemek </a:t>
          </a:r>
        </a:p>
      </dsp:txBody>
      <dsp:txXfrm>
        <a:off x="28100" y="3973244"/>
        <a:ext cx="10184973" cy="519439"/>
      </dsp:txXfrm>
    </dsp:sp>
    <dsp:sp modelId="{8A93CC03-4E50-43B6-981A-A4BED35E1882}">
      <dsp:nvSpPr>
        <dsp:cNvPr id="0" name=""/>
        <dsp:cNvSpPr/>
      </dsp:nvSpPr>
      <dsp:spPr>
        <a:xfrm>
          <a:off x="0" y="4589904"/>
          <a:ext cx="10241173" cy="575639"/>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Aşırı alkol tüketmek </a:t>
          </a:r>
        </a:p>
      </dsp:txBody>
      <dsp:txXfrm>
        <a:off x="28100" y="4618004"/>
        <a:ext cx="10184973" cy="519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F48D8-1A10-492D-AEB4-3959D2F4F4E4}">
      <dsp:nvSpPr>
        <dsp:cNvPr id="0" name=""/>
        <dsp:cNvSpPr/>
      </dsp:nvSpPr>
      <dsp:spPr>
        <a:xfrm>
          <a:off x="0" y="0"/>
          <a:ext cx="9009558" cy="75003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b="1" kern="1200" dirty="0">
              <a:solidFill>
                <a:schemeClr val="tx1"/>
              </a:solidFill>
            </a:rPr>
            <a:t>Vücut ağırlığının normalden </a:t>
          </a:r>
          <a:r>
            <a:rPr lang="tr-TR" sz="3200" b="1" kern="1200" dirty="0">
              <a:solidFill>
                <a:schemeClr val="tx1"/>
              </a:solidFill>
              <a:sym typeface="Wingdings" panose="05000000000000000000" pitchFamily="2" charset="2"/>
            </a:rPr>
            <a:t></a:t>
          </a:r>
          <a:endParaRPr lang="tr-TR" sz="3200" b="1" kern="1200" dirty="0">
            <a:solidFill>
              <a:schemeClr val="tx1"/>
            </a:solidFill>
          </a:endParaRPr>
        </a:p>
      </dsp:txBody>
      <dsp:txXfrm>
        <a:off x="21968" y="21968"/>
        <a:ext cx="8200206" cy="706103"/>
      </dsp:txXfrm>
    </dsp:sp>
    <dsp:sp modelId="{42B74D13-287E-4E16-BF6C-5FDACA9EDAC5}">
      <dsp:nvSpPr>
        <dsp:cNvPr id="0" name=""/>
        <dsp:cNvSpPr/>
      </dsp:nvSpPr>
      <dsp:spPr>
        <a:xfrm>
          <a:off x="794960" y="875046"/>
          <a:ext cx="9009558" cy="750039"/>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b="1" kern="1200" dirty="0"/>
            <a:t>Kronik hastalıklara yakalanma riskini </a:t>
          </a:r>
          <a:r>
            <a:rPr lang="tr-TR" sz="3200" b="1" kern="1200" dirty="0">
              <a:sym typeface="Wingdings" panose="05000000000000000000" pitchFamily="2" charset="2"/>
            </a:rPr>
            <a:t></a:t>
          </a:r>
          <a:endParaRPr lang="tr-TR" sz="3200" b="1" kern="1200" dirty="0"/>
        </a:p>
      </dsp:txBody>
      <dsp:txXfrm>
        <a:off x="816928" y="897014"/>
        <a:ext cx="7683135" cy="706103"/>
      </dsp:txXfrm>
    </dsp:sp>
    <dsp:sp modelId="{D5564BCC-6F1E-4CD1-9DEE-261661C0ECF8}">
      <dsp:nvSpPr>
        <dsp:cNvPr id="0" name=""/>
        <dsp:cNvSpPr/>
      </dsp:nvSpPr>
      <dsp:spPr>
        <a:xfrm>
          <a:off x="1589921" y="1750093"/>
          <a:ext cx="9009558" cy="750039"/>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b="1" kern="1200" dirty="0"/>
            <a:t>Yaşam süresini kısaltır</a:t>
          </a:r>
        </a:p>
      </dsp:txBody>
      <dsp:txXfrm>
        <a:off x="1611889" y="1772061"/>
        <a:ext cx="7683135" cy="706103"/>
      </dsp:txXfrm>
    </dsp:sp>
    <dsp:sp modelId="{0F8D4DE3-1FCE-4E4B-8AB0-F317CC0CA337}">
      <dsp:nvSpPr>
        <dsp:cNvPr id="0" name=""/>
        <dsp:cNvSpPr/>
      </dsp:nvSpPr>
      <dsp:spPr>
        <a:xfrm>
          <a:off x="8522032" y="568780"/>
          <a:ext cx="487525" cy="487525"/>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tr-TR" sz="2200" b="1" kern="1200"/>
        </a:p>
      </dsp:txBody>
      <dsp:txXfrm>
        <a:off x="8631725" y="568780"/>
        <a:ext cx="268139" cy="366863"/>
      </dsp:txXfrm>
    </dsp:sp>
    <dsp:sp modelId="{CCE2A71F-315F-4160-892A-CBC28976FD28}">
      <dsp:nvSpPr>
        <dsp:cNvPr id="0" name=""/>
        <dsp:cNvSpPr/>
      </dsp:nvSpPr>
      <dsp:spPr>
        <a:xfrm>
          <a:off x="9316993" y="1438826"/>
          <a:ext cx="487525" cy="487525"/>
        </a:xfrm>
        <a:prstGeom prst="downArrow">
          <a:avLst>
            <a:gd name="adj1" fmla="val 55000"/>
            <a:gd name="adj2" fmla="val 45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tr-TR" sz="2200" b="1" kern="1200"/>
        </a:p>
      </dsp:txBody>
      <dsp:txXfrm>
        <a:off x="9426686" y="1438826"/>
        <a:ext cx="268139" cy="3668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D8E8A-9DD8-4106-A971-EFBF38ACE2CB}">
      <dsp:nvSpPr>
        <dsp:cNvPr id="0" name=""/>
        <dsp:cNvSpPr/>
      </dsp:nvSpPr>
      <dsp:spPr>
        <a:xfrm>
          <a:off x="0" y="0"/>
          <a:ext cx="9879981" cy="89267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solidFill>
                <a:schemeClr val="tx1"/>
              </a:solidFill>
            </a:rPr>
            <a:t>1-Demografik özellikler </a:t>
          </a:r>
        </a:p>
      </dsp:txBody>
      <dsp:txXfrm>
        <a:off x="2065263" y="0"/>
        <a:ext cx="7814717" cy="892673"/>
      </dsp:txXfrm>
    </dsp:sp>
    <dsp:sp modelId="{8FE53C34-3389-4DF8-9891-9DD6E075C5F4}">
      <dsp:nvSpPr>
        <dsp:cNvPr id="0" name=""/>
        <dsp:cNvSpPr/>
      </dsp:nvSpPr>
      <dsp:spPr>
        <a:xfrm>
          <a:off x="89267" y="89267"/>
          <a:ext cx="1975996" cy="714139"/>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EBC89C-67AF-4D5E-918D-016BF2B2A272}">
      <dsp:nvSpPr>
        <dsp:cNvPr id="0" name=""/>
        <dsp:cNvSpPr/>
      </dsp:nvSpPr>
      <dsp:spPr>
        <a:xfrm>
          <a:off x="0" y="981941"/>
          <a:ext cx="9879981" cy="89267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solidFill>
                <a:schemeClr val="tx1"/>
              </a:solidFill>
            </a:rPr>
            <a:t>2-Beslenme alışkanlıkları ve besin tüketim durumu</a:t>
          </a:r>
        </a:p>
      </dsp:txBody>
      <dsp:txXfrm>
        <a:off x="2065263" y="981941"/>
        <a:ext cx="7814717" cy="892673"/>
      </dsp:txXfrm>
    </dsp:sp>
    <dsp:sp modelId="{4E2782A9-2AA7-4999-9541-437BF1A9C20C}">
      <dsp:nvSpPr>
        <dsp:cNvPr id="0" name=""/>
        <dsp:cNvSpPr/>
      </dsp:nvSpPr>
      <dsp:spPr>
        <a:xfrm>
          <a:off x="89267" y="1071208"/>
          <a:ext cx="1975996" cy="714139"/>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F07264-99DA-4DD3-9E4B-E0C7316CDF92}">
      <dsp:nvSpPr>
        <dsp:cNvPr id="0" name=""/>
        <dsp:cNvSpPr/>
      </dsp:nvSpPr>
      <dsp:spPr>
        <a:xfrm>
          <a:off x="0" y="1963882"/>
          <a:ext cx="9879981" cy="89267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solidFill>
                <a:schemeClr val="tx1"/>
              </a:solidFill>
            </a:rPr>
            <a:t>3-</a:t>
          </a:r>
          <a:r>
            <a:rPr lang="tr-TR" sz="3200" kern="1200" dirty="0" err="1">
              <a:solidFill>
                <a:schemeClr val="tx1"/>
              </a:solidFill>
            </a:rPr>
            <a:t>Antropometrik</a:t>
          </a:r>
          <a:r>
            <a:rPr lang="tr-TR" sz="3200" kern="1200" dirty="0">
              <a:solidFill>
                <a:schemeClr val="tx1"/>
              </a:solidFill>
            </a:rPr>
            <a:t> ölçümler – Vücut bileşimi</a:t>
          </a:r>
        </a:p>
      </dsp:txBody>
      <dsp:txXfrm>
        <a:off x="2065263" y="1963882"/>
        <a:ext cx="7814717" cy="892673"/>
      </dsp:txXfrm>
    </dsp:sp>
    <dsp:sp modelId="{BC800008-FFBB-4B66-90A0-4AB60A08FCC7}">
      <dsp:nvSpPr>
        <dsp:cNvPr id="0" name=""/>
        <dsp:cNvSpPr/>
      </dsp:nvSpPr>
      <dsp:spPr>
        <a:xfrm>
          <a:off x="89267" y="2053149"/>
          <a:ext cx="1975996" cy="714139"/>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2356D-CCC1-4428-BFE8-59748FB3928A}">
      <dsp:nvSpPr>
        <dsp:cNvPr id="0" name=""/>
        <dsp:cNvSpPr/>
      </dsp:nvSpPr>
      <dsp:spPr>
        <a:xfrm>
          <a:off x="0" y="2945823"/>
          <a:ext cx="9879981" cy="89267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solidFill>
                <a:schemeClr val="tx1"/>
              </a:solidFill>
            </a:rPr>
            <a:t>4-Biyokimyasal laboratuar bulguları</a:t>
          </a:r>
        </a:p>
      </dsp:txBody>
      <dsp:txXfrm>
        <a:off x="2065263" y="2945823"/>
        <a:ext cx="7814717" cy="892673"/>
      </dsp:txXfrm>
    </dsp:sp>
    <dsp:sp modelId="{9B3B54EC-A809-4BDA-A4F8-31DFC02EEF87}">
      <dsp:nvSpPr>
        <dsp:cNvPr id="0" name=""/>
        <dsp:cNvSpPr/>
      </dsp:nvSpPr>
      <dsp:spPr>
        <a:xfrm>
          <a:off x="89267" y="3035091"/>
          <a:ext cx="1975996" cy="714139"/>
        </a:xfrm>
        <a:prstGeom prst="roundRect">
          <a:avLst>
            <a:gd name="adj" fmla="val 10000"/>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66408-1C98-4D5F-B153-5E8708A1DBB7}">
      <dsp:nvSpPr>
        <dsp:cNvPr id="0" name=""/>
        <dsp:cNvSpPr/>
      </dsp:nvSpPr>
      <dsp:spPr>
        <a:xfrm>
          <a:off x="0" y="3927764"/>
          <a:ext cx="9879981" cy="89267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solidFill>
                <a:schemeClr val="tx1"/>
              </a:solidFill>
            </a:rPr>
            <a:t>5-Klinik bulgular</a:t>
          </a:r>
        </a:p>
      </dsp:txBody>
      <dsp:txXfrm>
        <a:off x="2065263" y="3927764"/>
        <a:ext cx="7814717" cy="892673"/>
      </dsp:txXfrm>
    </dsp:sp>
    <dsp:sp modelId="{195FF8AE-681A-4C2F-B846-F68D89BBFC72}">
      <dsp:nvSpPr>
        <dsp:cNvPr id="0" name=""/>
        <dsp:cNvSpPr/>
      </dsp:nvSpPr>
      <dsp:spPr>
        <a:xfrm>
          <a:off x="89267" y="4017032"/>
          <a:ext cx="1975996" cy="714139"/>
        </a:xfrm>
        <a:prstGeom prst="roundRect">
          <a:avLst>
            <a:gd name="adj" fmla="val 10000"/>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40B830-7875-4D45-B6CE-3B6B27F563DC}">
      <dsp:nvSpPr>
        <dsp:cNvPr id="0" name=""/>
        <dsp:cNvSpPr/>
      </dsp:nvSpPr>
      <dsp:spPr>
        <a:xfrm>
          <a:off x="0" y="4909706"/>
          <a:ext cx="9879981" cy="892673"/>
        </a:xfrm>
        <a:prstGeom prst="roundRect">
          <a:avLst>
            <a:gd name="adj" fmla="val 10000"/>
          </a:avLst>
        </a:prstGeom>
        <a:solidFill>
          <a:srgbClr val="FFC000">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solidFill>
                <a:schemeClr val="tx1"/>
              </a:solidFill>
            </a:rPr>
            <a:t>6-</a:t>
          </a:r>
          <a:r>
            <a:rPr lang="tr-TR" sz="3200" kern="1200" dirty="0" err="1">
              <a:solidFill>
                <a:schemeClr val="tx1"/>
              </a:solidFill>
            </a:rPr>
            <a:t>Kardiyometabolik</a:t>
          </a:r>
          <a:r>
            <a:rPr lang="tr-TR" sz="3200" kern="1200" dirty="0">
              <a:solidFill>
                <a:schemeClr val="tx1"/>
              </a:solidFill>
            </a:rPr>
            <a:t> risk faktörleri</a:t>
          </a:r>
        </a:p>
      </dsp:txBody>
      <dsp:txXfrm>
        <a:off x="2065263" y="4909706"/>
        <a:ext cx="7814717" cy="892673"/>
      </dsp:txXfrm>
    </dsp:sp>
    <dsp:sp modelId="{A6DD93A4-CCC3-48F6-9430-8E1788CE226E}">
      <dsp:nvSpPr>
        <dsp:cNvPr id="0" name=""/>
        <dsp:cNvSpPr/>
      </dsp:nvSpPr>
      <dsp:spPr>
        <a:xfrm>
          <a:off x="89267" y="4998973"/>
          <a:ext cx="1975996" cy="714139"/>
        </a:xfrm>
        <a:prstGeom prst="roundRect">
          <a:avLst>
            <a:gd name="adj" fmla="val 10000"/>
          </a:avLst>
        </a:prstGeom>
        <a:blipFill rotWithShape="0">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527F1-D66F-4879-9DC1-3977A2EFC39E}">
      <dsp:nvSpPr>
        <dsp:cNvPr id="0" name=""/>
        <dsp:cNvSpPr/>
      </dsp:nvSpPr>
      <dsp:spPr>
        <a:xfrm>
          <a:off x="0" y="222168"/>
          <a:ext cx="10535401"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C61353-A632-4B7D-AA3F-CD9B13634B83}">
      <dsp:nvSpPr>
        <dsp:cNvPr id="0" name=""/>
        <dsp:cNvSpPr/>
      </dsp:nvSpPr>
      <dsp:spPr>
        <a:xfrm flipH="1">
          <a:off x="526770" y="768"/>
          <a:ext cx="5645615"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749" tIns="0" rIns="278749" bIns="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Enerji alımı</a:t>
          </a:r>
        </a:p>
      </dsp:txBody>
      <dsp:txXfrm>
        <a:off x="548386" y="22384"/>
        <a:ext cx="5602383" cy="399568"/>
      </dsp:txXfrm>
    </dsp:sp>
    <dsp:sp modelId="{62F5570B-7510-4711-8C65-EE949FE1B01E}">
      <dsp:nvSpPr>
        <dsp:cNvPr id="0" name=""/>
        <dsp:cNvSpPr/>
      </dsp:nvSpPr>
      <dsp:spPr>
        <a:xfrm>
          <a:off x="0" y="902568"/>
          <a:ext cx="10535401"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EFD190-5689-41D9-AEA2-B8A82CEF88F0}">
      <dsp:nvSpPr>
        <dsp:cNvPr id="0" name=""/>
        <dsp:cNvSpPr/>
      </dsp:nvSpPr>
      <dsp:spPr>
        <a:xfrm>
          <a:off x="526770" y="681168"/>
          <a:ext cx="5639568"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749" tIns="0" rIns="278749" bIns="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Makro ve mikro besin </a:t>
          </a:r>
          <a:r>
            <a:rPr lang="tr-TR" sz="2400" kern="1200" dirty="0" err="1">
              <a:solidFill>
                <a:schemeClr val="tx1"/>
              </a:solidFill>
            </a:rPr>
            <a:t>ögeleri</a:t>
          </a:r>
          <a:r>
            <a:rPr lang="tr-TR" sz="2400" kern="1200" dirty="0">
              <a:solidFill>
                <a:schemeClr val="tx1"/>
              </a:solidFill>
            </a:rPr>
            <a:t> alımı</a:t>
          </a:r>
        </a:p>
      </dsp:txBody>
      <dsp:txXfrm>
        <a:off x="548386" y="702784"/>
        <a:ext cx="5596336" cy="399568"/>
      </dsp:txXfrm>
    </dsp:sp>
    <dsp:sp modelId="{A22C40AA-436E-4019-B8F9-C3C3597BF395}">
      <dsp:nvSpPr>
        <dsp:cNvPr id="0" name=""/>
        <dsp:cNvSpPr/>
      </dsp:nvSpPr>
      <dsp:spPr>
        <a:xfrm>
          <a:off x="0" y="1582968"/>
          <a:ext cx="10535401"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74468B-AA75-4E37-8573-886C2E074DC7}">
      <dsp:nvSpPr>
        <dsp:cNvPr id="0" name=""/>
        <dsp:cNvSpPr/>
      </dsp:nvSpPr>
      <dsp:spPr>
        <a:xfrm>
          <a:off x="526770" y="1361568"/>
          <a:ext cx="5617222"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749" tIns="0" rIns="278749" bIns="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Yetersiz alınan besin </a:t>
          </a:r>
          <a:r>
            <a:rPr lang="tr-TR" sz="2400" kern="1200" dirty="0" err="1">
              <a:solidFill>
                <a:schemeClr val="tx1"/>
              </a:solidFill>
            </a:rPr>
            <a:t>ögeleri</a:t>
          </a:r>
          <a:endParaRPr lang="tr-TR" sz="2400" kern="1200" dirty="0">
            <a:solidFill>
              <a:schemeClr val="tx1"/>
            </a:solidFill>
          </a:endParaRPr>
        </a:p>
      </dsp:txBody>
      <dsp:txXfrm>
        <a:off x="548386" y="1383184"/>
        <a:ext cx="5573990" cy="399568"/>
      </dsp:txXfrm>
    </dsp:sp>
    <dsp:sp modelId="{23C6FFBF-2C2B-4135-A9F7-E70411A5BA20}">
      <dsp:nvSpPr>
        <dsp:cNvPr id="0" name=""/>
        <dsp:cNvSpPr/>
      </dsp:nvSpPr>
      <dsp:spPr>
        <a:xfrm>
          <a:off x="0" y="2263368"/>
          <a:ext cx="10535401"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79AFF4-AC0D-40B2-90FE-A27A31EB3470}">
      <dsp:nvSpPr>
        <dsp:cNvPr id="0" name=""/>
        <dsp:cNvSpPr/>
      </dsp:nvSpPr>
      <dsp:spPr>
        <a:xfrm>
          <a:off x="526770" y="2041968"/>
          <a:ext cx="5639494"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749" tIns="0" rIns="278749" bIns="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Besin takviyesi kullanımı</a:t>
          </a:r>
        </a:p>
      </dsp:txBody>
      <dsp:txXfrm>
        <a:off x="548386" y="2063584"/>
        <a:ext cx="5596262" cy="399568"/>
      </dsp:txXfrm>
    </dsp:sp>
    <dsp:sp modelId="{199400AE-CE5E-4159-BF98-2D47C8BC19B5}">
      <dsp:nvSpPr>
        <dsp:cNvPr id="0" name=""/>
        <dsp:cNvSpPr/>
      </dsp:nvSpPr>
      <dsp:spPr>
        <a:xfrm>
          <a:off x="0" y="2943768"/>
          <a:ext cx="10535401"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FB5697-A4AA-4CD6-9525-EF803A65CAF7}">
      <dsp:nvSpPr>
        <dsp:cNvPr id="0" name=""/>
        <dsp:cNvSpPr/>
      </dsp:nvSpPr>
      <dsp:spPr>
        <a:xfrm>
          <a:off x="526770" y="2722368"/>
          <a:ext cx="5679834"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749" tIns="0" rIns="278749" bIns="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Porsiyon ölçüleri</a:t>
          </a:r>
        </a:p>
      </dsp:txBody>
      <dsp:txXfrm>
        <a:off x="548386" y="2743984"/>
        <a:ext cx="5636602" cy="399568"/>
      </dsp:txXfrm>
    </dsp:sp>
    <dsp:sp modelId="{A5767E13-FE28-44BF-8B17-18674CB1C4CC}">
      <dsp:nvSpPr>
        <dsp:cNvPr id="0" name=""/>
        <dsp:cNvSpPr/>
      </dsp:nvSpPr>
      <dsp:spPr>
        <a:xfrm>
          <a:off x="0" y="3624168"/>
          <a:ext cx="10535401"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2A3E92-620E-4D3E-A23F-79F0D627E9A1}">
      <dsp:nvSpPr>
        <dsp:cNvPr id="0" name=""/>
        <dsp:cNvSpPr/>
      </dsp:nvSpPr>
      <dsp:spPr>
        <a:xfrm>
          <a:off x="526770" y="3402768"/>
          <a:ext cx="9674163"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749" tIns="0" rIns="278749" bIns="0" numCol="1" spcCol="1270" anchor="ctr" anchorCtr="0">
          <a:noAutofit/>
        </a:bodyPr>
        <a:lstStyle/>
        <a:p>
          <a:pPr marL="0" lvl="0" indent="0" algn="l" defTabSz="1022350">
            <a:lnSpc>
              <a:spcPct val="90000"/>
            </a:lnSpc>
            <a:spcBef>
              <a:spcPct val="0"/>
            </a:spcBef>
            <a:spcAft>
              <a:spcPct val="35000"/>
            </a:spcAft>
            <a:buNone/>
          </a:pPr>
          <a:r>
            <a:rPr lang="tr-TR" sz="2300" kern="1200" dirty="0">
              <a:solidFill>
                <a:schemeClr val="tx1"/>
              </a:solidFill>
            </a:rPr>
            <a:t>Spesifik besin tüketim alışkanlıklarının varlığı (aşırı sebze-meyve tüketimi vb.)</a:t>
          </a:r>
        </a:p>
      </dsp:txBody>
      <dsp:txXfrm>
        <a:off x="548386" y="3424384"/>
        <a:ext cx="9630931" cy="399568"/>
      </dsp:txXfrm>
    </dsp:sp>
    <dsp:sp modelId="{CFFB3BA8-78C6-4F24-BDE2-E462453548E6}">
      <dsp:nvSpPr>
        <dsp:cNvPr id="0" name=""/>
        <dsp:cNvSpPr/>
      </dsp:nvSpPr>
      <dsp:spPr>
        <a:xfrm>
          <a:off x="0" y="4304568"/>
          <a:ext cx="10535401"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D8FFA5-9C5D-4D49-A784-75D0EFBA8D5D}">
      <dsp:nvSpPr>
        <dsp:cNvPr id="0" name=""/>
        <dsp:cNvSpPr/>
      </dsp:nvSpPr>
      <dsp:spPr>
        <a:xfrm>
          <a:off x="526770" y="4083168"/>
          <a:ext cx="9722173"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749" tIns="0" rIns="278749" bIns="0" numCol="1" spcCol="1270" anchor="ctr" anchorCtr="0">
          <a:noAutofit/>
        </a:bodyPr>
        <a:lstStyle/>
        <a:p>
          <a:pPr marL="0" lvl="0" indent="0" algn="l" defTabSz="1066800">
            <a:lnSpc>
              <a:spcPct val="90000"/>
            </a:lnSpc>
            <a:spcBef>
              <a:spcPct val="0"/>
            </a:spcBef>
            <a:spcAft>
              <a:spcPct val="35000"/>
            </a:spcAft>
            <a:buNone/>
          </a:pPr>
          <a:r>
            <a:rPr lang="tr-TR" sz="2400" kern="1200" dirty="0">
              <a:solidFill>
                <a:schemeClr val="tx1"/>
              </a:solidFill>
            </a:rPr>
            <a:t>Öğünlerin zamanları</a:t>
          </a:r>
        </a:p>
      </dsp:txBody>
      <dsp:txXfrm>
        <a:off x="548386" y="4104784"/>
        <a:ext cx="9678941" cy="399568"/>
      </dsp:txXfrm>
    </dsp:sp>
    <dsp:sp modelId="{53E16022-D8B4-4AD4-8963-77C85C031EA4}">
      <dsp:nvSpPr>
        <dsp:cNvPr id="0" name=""/>
        <dsp:cNvSpPr/>
      </dsp:nvSpPr>
      <dsp:spPr>
        <a:xfrm>
          <a:off x="0" y="4984968"/>
          <a:ext cx="10535401"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D233F2-1B32-414D-B2F6-4E15CEC0EACC}">
      <dsp:nvSpPr>
        <dsp:cNvPr id="0" name=""/>
        <dsp:cNvSpPr/>
      </dsp:nvSpPr>
      <dsp:spPr>
        <a:xfrm>
          <a:off x="526770" y="4763568"/>
          <a:ext cx="9694222"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749" tIns="0" rIns="278749"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tr-TR" sz="2300" kern="1200" dirty="0">
              <a:solidFill>
                <a:schemeClr val="tx1"/>
              </a:solidFill>
            </a:rPr>
            <a:t>Yeme bozukluğu semptomlarının varlığı sorgulanmalı ve belirlenmelidir.</a:t>
          </a:r>
        </a:p>
      </dsp:txBody>
      <dsp:txXfrm>
        <a:off x="548386" y="4785184"/>
        <a:ext cx="9650990"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AFD98-5930-49A8-95AA-DE3E35C08B67}">
      <dsp:nvSpPr>
        <dsp:cNvPr id="0" name=""/>
        <dsp:cNvSpPr/>
      </dsp:nvSpPr>
      <dsp:spPr>
        <a:xfrm>
          <a:off x="1023713" y="375566"/>
          <a:ext cx="8265951" cy="1833058"/>
        </a:xfrm>
        <a:prstGeom prst="rect">
          <a:avLst/>
        </a:prstGeom>
        <a:solidFill>
          <a:schemeClr val="lt1">
            <a:alpha val="40000"/>
            <a:hueOff val="0"/>
            <a:satOff val="0"/>
            <a:lumOff val="0"/>
            <a:alphaOff val="0"/>
          </a:schemeClr>
        </a:soli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41592" tIns="133350" rIns="133350" bIns="133350" numCol="1" spcCol="1270" anchor="t" anchorCtr="0">
          <a:noAutofit/>
        </a:bodyPr>
        <a:lstStyle/>
        <a:p>
          <a:pPr marL="0" lvl="0" indent="0" algn="l" defTabSz="1555750">
            <a:lnSpc>
              <a:spcPct val="90000"/>
            </a:lnSpc>
            <a:spcBef>
              <a:spcPct val="0"/>
            </a:spcBef>
            <a:spcAft>
              <a:spcPct val="35000"/>
            </a:spcAft>
            <a:buNone/>
          </a:pPr>
          <a:r>
            <a:rPr lang="tr-TR" sz="3500" kern="1200" dirty="0">
              <a:latin typeface="Calibri" panose="020F0502020204030204" pitchFamily="34" charset="0"/>
              <a:cs typeface="Calibri" panose="020F0502020204030204" pitchFamily="34" charset="0"/>
            </a:rPr>
            <a:t>Günlük sıvı gereksinmesi 1 </a:t>
          </a:r>
          <a:r>
            <a:rPr lang="tr-TR" sz="3500" kern="1200" dirty="0" err="1">
              <a:latin typeface="Calibri" panose="020F0502020204030204" pitchFamily="34" charset="0"/>
              <a:cs typeface="Calibri" panose="020F0502020204030204" pitchFamily="34" charset="0"/>
            </a:rPr>
            <a:t>mL</a:t>
          </a:r>
          <a:r>
            <a:rPr lang="tr-TR" sz="3500" kern="1200" dirty="0">
              <a:latin typeface="Calibri" panose="020F0502020204030204" pitchFamily="34" charset="0"/>
              <a:cs typeface="Calibri" panose="020F0502020204030204" pitchFamily="34" charset="0"/>
            </a:rPr>
            <a:t>/ </a:t>
          </a:r>
          <a:r>
            <a:rPr lang="tr-TR" sz="3500" kern="1200" dirty="0" err="1">
              <a:latin typeface="Calibri" panose="020F0502020204030204" pitchFamily="34" charset="0"/>
              <a:cs typeface="Calibri" panose="020F0502020204030204" pitchFamily="34" charset="0"/>
            </a:rPr>
            <a:t>kkal’dir</a:t>
          </a:r>
          <a:r>
            <a:rPr lang="tr-TR" sz="3500" kern="1200" dirty="0">
              <a:latin typeface="Calibri" panose="020F0502020204030204" pitchFamily="34" charset="0"/>
              <a:cs typeface="Calibri" panose="020F0502020204030204" pitchFamily="34" charset="0"/>
            </a:rPr>
            <a:t>. Bununla birlikte 35 </a:t>
          </a:r>
          <a:r>
            <a:rPr lang="tr-TR" sz="3500" kern="1200" dirty="0" err="1">
              <a:latin typeface="Calibri" panose="020F0502020204030204" pitchFamily="34" charset="0"/>
              <a:cs typeface="Calibri" panose="020F0502020204030204" pitchFamily="34" charset="0"/>
            </a:rPr>
            <a:t>mL</a:t>
          </a:r>
          <a:r>
            <a:rPr lang="tr-TR" sz="3500" kern="1200" dirty="0">
              <a:latin typeface="Calibri" panose="020F0502020204030204" pitchFamily="34" charset="0"/>
              <a:cs typeface="Calibri" panose="020F0502020204030204" pitchFamily="34" charset="0"/>
            </a:rPr>
            <a:t>/ kg/gün olarak da hesaplanabilir. </a:t>
          </a:r>
        </a:p>
        <a:p>
          <a:pPr marL="285750" lvl="1" indent="-285750" algn="l" defTabSz="1555750">
            <a:lnSpc>
              <a:spcPct val="90000"/>
            </a:lnSpc>
            <a:spcBef>
              <a:spcPct val="0"/>
            </a:spcBef>
            <a:spcAft>
              <a:spcPct val="15000"/>
            </a:spcAft>
            <a:buChar char="•"/>
          </a:pPr>
          <a:endParaRPr lang="tr-TR" sz="3500" kern="1200" dirty="0">
            <a:solidFill>
              <a:schemeClr val="tx1"/>
            </a:solidFill>
            <a:latin typeface="Calibri" panose="020F0502020204030204" pitchFamily="34" charset="0"/>
            <a:cs typeface="Calibri" panose="020F0502020204030204" pitchFamily="34" charset="0"/>
          </a:endParaRPr>
        </a:p>
      </dsp:txBody>
      <dsp:txXfrm>
        <a:off x="1023713" y="375566"/>
        <a:ext cx="8265951" cy="1833058"/>
      </dsp:txXfrm>
    </dsp:sp>
    <dsp:sp modelId="{9ED118FA-EC0C-4A9D-9BAE-EDD25AB2C5AE}">
      <dsp:nvSpPr>
        <dsp:cNvPr id="0" name=""/>
        <dsp:cNvSpPr/>
      </dsp:nvSpPr>
      <dsp:spPr>
        <a:xfrm>
          <a:off x="905002" y="283911"/>
          <a:ext cx="1283141" cy="1924711"/>
        </a:xfrm>
        <a:prstGeom prst="rect">
          <a:avLst/>
        </a:prstGeom>
        <a:gradFill rotWithShape="0">
          <a:gsLst>
            <a:gs pos="0">
              <a:schemeClr val="accent3">
                <a:tint val="50000"/>
                <a:hueOff val="0"/>
                <a:satOff val="0"/>
                <a:lumOff val="0"/>
                <a:alphaOff val="0"/>
                <a:tint val="98000"/>
                <a:lumMod val="114000"/>
              </a:schemeClr>
            </a:gs>
            <a:gs pos="100000">
              <a:schemeClr val="accent3">
                <a:tint val="5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752973B-C661-4589-B003-C18DB87E7BEF}">
      <dsp:nvSpPr>
        <dsp:cNvPr id="0" name=""/>
        <dsp:cNvSpPr/>
      </dsp:nvSpPr>
      <dsp:spPr>
        <a:xfrm>
          <a:off x="1027761" y="2456049"/>
          <a:ext cx="8289766" cy="1833058"/>
        </a:xfrm>
        <a:prstGeom prst="rect">
          <a:avLst/>
        </a:prstGeom>
        <a:solidFill>
          <a:schemeClr val="lt1">
            <a:alpha val="40000"/>
            <a:hueOff val="0"/>
            <a:satOff val="0"/>
            <a:lumOff val="0"/>
            <a:alphaOff val="0"/>
          </a:schemeClr>
        </a:soli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41592" tIns="133350" rIns="133350" bIns="133350" numCol="1" spcCol="1270" anchor="ctr" anchorCtr="0">
          <a:noAutofit/>
        </a:bodyPr>
        <a:lstStyle/>
        <a:p>
          <a:pPr marL="0" lvl="0" indent="0" algn="l" defTabSz="1555750">
            <a:lnSpc>
              <a:spcPct val="90000"/>
            </a:lnSpc>
            <a:spcBef>
              <a:spcPct val="0"/>
            </a:spcBef>
            <a:spcAft>
              <a:spcPct val="35000"/>
            </a:spcAft>
            <a:buNone/>
          </a:pPr>
          <a:r>
            <a:rPr lang="tr-TR" sz="3500" kern="1200">
              <a:latin typeface="Calibri" panose="020F0502020204030204" pitchFamily="34" charset="0"/>
              <a:cs typeface="Calibri" panose="020F0502020204030204" pitchFamily="34" charset="0"/>
            </a:rPr>
            <a:t>Yetişkin bireylerde günlük sıvı tüketimi 2.0-2.5 L’nin (8-10 su bardağı) altına düşülmemelidir. </a:t>
          </a:r>
          <a:endParaRPr lang="tr-TR" sz="3500" kern="1200" dirty="0">
            <a:latin typeface="Calibri" panose="020F0502020204030204" pitchFamily="34" charset="0"/>
            <a:cs typeface="Calibri" panose="020F0502020204030204" pitchFamily="34" charset="0"/>
          </a:endParaRPr>
        </a:p>
      </dsp:txBody>
      <dsp:txXfrm>
        <a:off x="1027761" y="2456049"/>
        <a:ext cx="8289766" cy="1833058"/>
      </dsp:txXfrm>
    </dsp:sp>
    <dsp:sp modelId="{A46D84AA-8A97-4C8F-BBED-01EBFAA72ECC}">
      <dsp:nvSpPr>
        <dsp:cNvPr id="0" name=""/>
        <dsp:cNvSpPr/>
      </dsp:nvSpPr>
      <dsp:spPr>
        <a:xfrm>
          <a:off x="901525" y="2364393"/>
          <a:ext cx="1283141" cy="1924711"/>
        </a:xfrm>
        <a:prstGeom prst="rect">
          <a:avLst/>
        </a:prstGeom>
        <a:gradFill rotWithShape="0">
          <a:gsLst>
            <a:gs pos="0">
              <a:schemeClr val="accent3">
                <a:tint val="50000"/>
                <a:hueOff val="12296237"/>
                <a:satOff val="5804"/>
                <a:lumOff val="1914"/>
                <a:alphaOff val="0"/>
                <a:tint val="98000"/>
                <a:lumMod val="114000"/>
              </a:schemeClr>
            </a:gs>
            <a:gs pos="100000">
              <a:schemeClr val="accent3">
                <a:tint val="50000"/>
                <a:hueOff val="12296237"/>
                <a:satOff val="5804"/>
                <a:lumOff val="1914"/>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177BF-6E43-4C01-AEB4-C2DAB6B4BD9B}">
      <dsp:nvSpPr>
        <dsp:cNvPr id="0" name=""/>
        <dsp:cNvSpPr/>
      </dsp:nvSpPr>
      <dsp:spPr>
        <a:xfrm rot="10800000">
          <a:off x="2123814" y="117026"/>
          <a:ext cx="7486312" cy="527576"/>
        </a:xfrm>
        <a:prstGeom prst="homePlat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647" tIns="106680" rIns="199136" bIns="106680" numCol="1" spcCol="1270" anchor="ctr" anchorCtr="0">
          <a:noAutofit/>
        </a:bodyPr>
        <a:lstStyle/>
        <a:p>
          <a:pPr marL="0" lvl="0" indent="0" algn="ctr" defTabSz="1244600" rtl="0">
            <a:lnSpc>
              <a:spcPct val="90000"/>
            </a:lnSpc>
            <a:spcBef>
              <a:spcPct val="0"/>
            </a:spcBef>
            <a:spcAft>
              <a:spcPct val="35000"/>
            </a:spcAft>
            <a:buNone/>
          </a:pPr>
          <a:r>
            <a:rPr lang="tr-TR" sz="2800" kern="1200" dirty="0">
              <a:solidFill>
                <a:schemeClr val="tx1"/>
              </a:solidFill>
              <a:latin typeface="Calibri" panose="020F0502020204030204" pitchFamily="34" charset="0"/>
              <a:cs typeface="Calibri" panose="020F0502020204030204" pitchFamily="34" charset="0"/>
            </a:rPr>
            <a:t>Süt ve ürünleri grubu</a:t>
          </a:r>
        </a:p>
      </dsp:txBody>
      <dsp:txXfrm rot="10800000">
        <a:off x="2255708" y="117026"/>
        <a:ext cx="7354418" cy="527576"/>
      </dsp:txXfrm>
    </dsp:sp>
    <dsp:sp modelId="{91980EE5-4B90-461B-A239-FF1CB25878AA}">
      <dsp:nvSpPr>
        <dsp:cNvPr id="0" name=""/>
        <dsp:cNvSpPr/>
      </dsp:nvSpPr>
      <dsp:spPr>
        <a:xfrm>
          <a:off x="1477284" y="12513"/>
          <a:ext cx="952656" cy="760913"/>
        </a:xfrm>
        <a:prstGeom prst="ellipse">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75FF7E-8E97-4513-B37C-2736ECAD92B0}">
      <dsp:nvSpPr>
        <dsp:cNvPr id="0" name=""/>
        <dsp:cNvSpPr/>
      </dsp:nvSpPr>
      <dsp:spPr>
        <a:xfrm rot="10800000">
          <a:off x="2136456" y="1014193"/>
          <a:ext cx="7486312" cy="527576"/>
        </a:xfrm>
        <a:prstGeom prst="homePlate">
          <a:avLst/>
        </a:prstGeom>
        <a:solidFill>
          <a:schemeClr val="accent3">
            <a:hueOff val="2812261"/>
            <a:satOff val="547"/>
            <a:lumOff val="294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647" tIns="95250" rIns="177800" bIns="95250" numCol="1" spcCol="1270" anchor="ctr" anchorCtr="0">
          <a:noAutofit/>
        </a:bodyPr>
        <a:lstStyle/>
        <a:p>
          <a:pPr marL="0" lvl="0" indent="0" algn="ctr" defTabSz="1111250" rtl="0">
            <a:lnSpc>
              <a:spcPct val="90000"/>
            </a:lnSpc>
            <a:spcBef>
              <a:spcPct val="0"/>
            </a:spcBef>
            <a:spcAft>
              <a:spcPct val="35000"/>
            </a:spcAft>
            <a:buNone/>
          </a:pPr>
          <a:r>
            <a:rPr lang="tr-TR" sz="2500" kern="1200" dirty="0">
              <a:solidFill>
                <a:schemeClr val="tx1"/>
              </a:solidFill>
              <a:latin typeface="Calibri" panose="020F0502020204030204" pitchFamily="34" charset="0"/>
              <a:cs typeface="Calibri" panose="020F0502020204030204" pitchFamily="34" charset="0"/>
            </a:rPr>
            <a:t>Et, </a:t>
          </a:r>
          <a:r>
            <a:rPr lang="tr-TR" sz="2800" kern="1200" dirty="0">
              <a:solidFill>
                <a:schemeClr val="tx1"/>
              </a:solidFill>
              <a:latin typeface="Calibri" panose="020F0502020204030204" pitchFamily="34" charset="0"/>
              <a:cs typeface="Calibri" panose="020F0502020204030204" pitchFamily="34" charset="0"/>
            </a:rPr>
            <a:t>yumurta</a:t>
          </a:r>
          <a:r>
            <a:rPr lang="tr-TR" sz="2500" kern="1200" dirty="0">
              <a:solidFill>
                <a:schemeClr val="tx1"/>
              </a:solidFill>
              <a:latin typeface="Calibri" panose="020F0502020204030204" pitchFamily="34" charset="0"/>
              <a:cs typeface="Calibri" panose="020F0502020204030204" pitchFamily="34" charset="0"/>
            </a:rPr>
            <a:t>, </a:t>
          </a:r>
          <a:r>
            <a:rPr lang="tr-TR" sz="2800" kern="1200" dirty="0" err="1">
              <a:solidFill>
                <a:schemeClr val="tx1"/>
              </a:solidFill>
              <a:latin typeface="Calibri" panose="020F0502020204030204" pitchFamily="34" charset="0"/>
              <a:cs typeface="Calibri" panose="020F0502020204030204" pitchFamily="34" charset="0"/>
            </a:rPr>
            <a:t>kurubaklagil</a:t>
          </a:r>
          <a:r>
            <a:rPr lang="tr-TR" sz="2500" kern="1200" dirty="0">
              <a:solidFill>
                <a:schemeClr val="tx1"/>
              </a:solidFill>
              <a:latin typeface="Calibri" panose="020F0502020204030204" pitchFamily="34" charset="0"/>
              <a:cs typeface="Calibri" panose="020F0502020204030204" pitchFamily="34" charset="0"/>
            </a:rPr>
            <a:t> ve yağlı tohumlar grubu</a:t>
          </a:r>
        </a:p>
      </dsp:txBody>
      <dsp:txXfrm rot="10800000">
        <a:off x="2268350" y="1014193"/>
        <a:ext cx="7354418" cy="527576"/>
      </dsp:txXfrm>
    </dsp:sp>
    <dsp:sp modelId="{08EEC27F-3114-449A-A6B8-9389A751FB29}">
      <dsp:nvSpPr>
        <dsp:cNvPr id="0" name=""/>
        <dsp:cNvSpPr/>
      </dsp:nvSpPr>
      <dsp:spPr>
        <a:xfrm>
          <a:off x="1391699" y="913186"/>
          <a:ext cx="1003224" cy="729591"/>
        </a:xfrm>
        <a:prstGeom prst="ellipse">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4C9238-E14E-4F8F-B324-148631C45E93}">
      <dsp:nvSpPr>
        <dsp:cNvPr id="0" name=""/>
        <dsp:cNvSpPr/>
      </dsp:nvSpPr>
      <dsp:spPr>
        <a:xfrm rot="10800000">
          <a:off x="2123254" y="1882750"/>
          <a:ext cx="7486312" cy="527576"/>
        </a:xfrm>
        <a:prstGeom prst="homePlate">
          <a:avLst/>
        </a:prstGeom>
        <a:solidFill>
          <a:schemeClr val="accent3">
            <a:hueOff val="5624522"/>
            <a:satOff val="1095"/>
            <a:lumOff val="588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647" tIns="106680" rIns="199136" bIns="106680" numCol="1" spcCol="1270" anchor="ctr" anchorCtr="0">
          <a:noAutofit/>
        </a:bodyPr>
        <a:lstStyle/>
        <a:p>
          <a:pPr marL="0" lvl="0" indent="0" algn="ctr" defTabSz="1244600" rtl="0">
            <a:lnSpc>
              <a:spcPct val="90000"/>
            </a:lnSpc>
            <a:spcBef>
              <a:spcPct val="0"/>
            </a:spcBef>
            <a:spcAft>
              <a:spcPct val="35000"/>
            </a:spcAft>
            <a:buNone/>
          </a:pPr>
          <a:r>
            <a:rPr lang="tr-TR" sz="2800" kern="1200" dirty="0">
              <a:solidFill>
                <a:schemeClr val="tx1"/>
              </a:solidFill>
              <a:latin typeface="Calibri" panose="020F0502020204030204" pitchFamily="34" charset="0"/>
              <a:cs typeface="Calibri" panose="020F0502020204030204" pitchFamily="34" charset="0"/>
            </a:rPr>
            <a:t>Ekmek ve tahıllar grubu</a:t>
          </a:r>
        </a:p>
      </dsp:txBody>
      <dsp:txXfrm rot="10800000">
        <a:off x="2255148" y="1882750"/>
        <a:ext cx="7354418" cy="527576"/>
      </dsp:txXfrm>
    </dsp:sp>
    <dsp:sp modelId="{3454D681-135B-4D43-B046-844C24F78C98}">
      <dsp:nvSpPr>
        <dsp:cNvPr id="0" name=""/>
        <dsp:cNvSpPr/>
      </dsp:nvSpPr>
      <dsp:spPr>
        <a:xfrm>
          <a:off x="1419530" y="1794692"/>
          <a:ext cx="950419" cy="703692"/>
        </a:xfrm>
        <a:prstGeom prst="ellipse">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31B946-B68D-4134-A863-52F70A7249F2}">
      <dsp:nvSpPr>
        <dsp:cNvPr id="0" name=""/>
        <dsp:cNvSpPr/>
      </dsp:nvSpPr>
      <dsp:spPr>
        <a:xfrm rot="10800000">
          <a:off x="2130994" y="2798354"/>
          <a:ext cx="7486312" cy="527576"/>
        </a:xfrm>
        <a:prstGeom prst="homePlate">
          <a:avLst/>
        </a:prstGeom>
        <a:solidFill>
          <a:schemeClr val="accent3">
            <a:hueOff val="8436782"/>
            <a:satOff val="1642"/>
            <a:lumOff val="882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647" tIns="106680" rIns="199136" bIns="106680" numCol="1" spcCol="1270" anchor="ctr" anchorCtr="0">
          <a:noAutofit/>
        </a:bodyPr>
        <a:lstStyle/>
        <a:p>
          <a:pPr marL="0" lvl="0" indent="0" algn="ctr" defTabSz="1244600" rtl="0">
            <a:lnSpc>
              <a:spcPct val="90000"/>
            </a:lnSpc>
            <a:spcBef>
              <a:spcPct val="0"/>
            </a:spcBef>
            <a:spcAft>
              <a:spcPct val="35000"/>
            </a:spcAft>
            <a:buNone/>
          </a:pPr>
          <a:r>
            <a:rPr lang="tr-TR" sz="2800" kern="1200" dirty="0">
              <a:solidFill>
                <a:schemeClr val="tx1"/>
              </a:solidFill>
              <a:latin typeface="Calibri" panose="020F0502020204030204" pitchFamily="34" charset="0"/>
              <a:cs typeface="Calibri" panose="020F0502020204030204" pitchFamily="34" charset="0"/>
            </a:rPr>
            <a:t>Sebze grubu</a:t>
          </a:r>
        </a:p>
      </dsp:txBody>
      <dsp:txXfrm rot="10800000">
        <a:off x="2262888" y="2798354"/>
        <a:ext cx="7354418" cy="527576"/>
      </dsp:txXfrm>
    </dsp:sp>
    <dsp:sp modelId="{498723A2-FD2E-46BC-95C7-E97D026BD490}">
      <dsp:nvSpPr>
        <dsp:cNvPr id="0" name=""/>
        <dsp:cNvSpPr/>
      </dsp:nvSpPr>
      <dsp:spPr>
        <a:xfrm>
          <a:off x="1348735" y="2650300"/>
          <a:ext cx="981377" cy="823684"/>
        </a:xfrm>
        <a:prstGeom prst="ellipse">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E47FA4-BC13-4F15-B763-BD046C71A7F7}">
      <dsp:nvSpPr>
        <dsp:cNvPr id="0" name=""/>
        <dsp:cNvSpPr/>
      </dsp:nvSpPr>
      <dsp:spPr>
        <a:xfrm rot="10800000">
          <a:off x="2164558" y="3720860"/>
          <a:ext cx="7486312" cy="527576"/>
        </a:xfrm>
        <a:prstGeom prst="homePlate">
          <a:avLst/>
        </a:prstGeom>
        <a:solidFill>
          <a:schemeClr val="accent3">
            <a:hueOff val="11249043"/>
            <a:satOff val="2189"/>
            <a:lumOff val="117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647" tIns="106680" rIns="199136" bIns="106680" numCol="1" spcCol="1270" anchor="ctr" anchorCtr="0">
          <a:noAutofit/>
        </a:bodyPr>
        <a:lstStyle/>
        <a:p>
          <a:pPr marL="0" lvl="0" indent="0" algn="ctr" defTabSz="1244600" rtl="0">
            <a:lnSpc>
              <a:spcPct val="90000"/>
            </a:lnSpc>
            <a:spcBef>
              <a:spcPct val="0"/>
            </a:spcBef>
            <a:spcAft>
              <a:spcPct val="35000"/>
            </a:spcAft>
            <a:buNone/>
          </a:pPr>
          <a:r>
            <a:rPr lang="tr-TR" sz="2800" kern="1200">
              <a:solidFill>
                <a:schemeClr val="tx1"/>
              </a:solidFill>
              <a:latin typeface="Calibri" panose="020F0502020204030204" pitchFamily="34" charset="0"/>
              <a:cs typeface="Calibri" panose="020F0502020204030204" pitchFamily="34" charset="0"/>
            </a:rPr>
            <a:t>Meyve grubudur.</a:t>
          </a:r>
        </a:p>
      </dsp:txBody>
      <dsp:txXfrm rot="10800000">
        <a:off x="2296452" y="3720860"/>
        <a:ext cx="7354418" cy="527576"/>
      </dsp:txXfrm>
    </dsp:sp>
    <dsp:sp modelId="{78678BF9-0523-4292-A6FA-8632FBDDF8AB}">
      <dsp:nvSpPr>
        <dsp:cNvPr id="0" name=""/>
        <dsp:cNvSpPr/>
      </dsp:nvSpPr>
      <dsp:spPr>
        <a:xfrm>
          <a:off x="1311678" y="3583751"/>
          <a:ext cx="1115635" cy="717499"/>
        </a:xfrm>
        <a:prstGeom prst="ellipse">
          <a:avLst/>
        </a:prstGeom>
        <a:blipFill rotWithShape="1">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DB587-60F3-41CA-B7C3-5CDFDCF92692}">
      <dsp:nvSpPr>
        <dsp:cNvPr id="0" name=""/>
        <dsp:cNvSpPr/>
      </dsp:nvSpPr>
      <dsp:spPr>
        <a:xfrm rot="5400000">
          <a:off x="-206098" y="209965"/>
          <a:ext cx="1373991" cy="961794"/>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tr-TR" sz="2800" kern="1200" dirty="0">
              <a:latin typeface="+mn-lt"/>
            </a:rPr>
            <a:t>İlk ay</a:t>
          </a:r>
        </a:p>
      </dsp:txBody>
      <dsp:txXfrm rot="-5400000">
        <a:off x="1" y="484763"/>
        <a:ext cx="961794" cy="412197"/>
      </dsp:txXfrm>
    </dsp:sp>
    <dsp:sp modelId="{98C50E1D-E02E-4FFE-8929-6D00A4B0143F}">
      <dsp:nvSpPr>
        <dsp:cNvPr id="0" name=""/>
        <dsp:cNvSpPr/>
      </dsp:nvSpPr>
      <dsp:spPr>
        <a:xfrm rot="5400000">
          <a:off x="3110598" y="-2144937"/>
          <a:ext cx="893564" cy="5191173"/>
        </a:xfrm>
        <a:prstGeom prst="round2SameRect">
          <a:avLst/>
        </a:prstGeom>
        <a:solidFill>
          <a:schemeClr val="accent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tr-TR" sz="2800" kern="1200" dirty="0">
              <a:latin typeface="+mn-lt"/>
            </a:rPr>
            <a:t>Haftada bir</a:t>
          </a:r>
        </a:p>
      </dsp:txBody>
      <dsp:txXfrm rot="-5400000">
        <a:off x="961794" y="47487"/>
        <a:ext cx="5147553" cy="806324"/>
      </dsp:txXfrm>
    </dsp:sp>
    <dsp:sp modelId="{6B500B07-465D-4480-92E1-0CFD7032A660}">
      <dsp:nvSpPr>
        <dsp:cNvPr id="0" name=""/>
        <dsp:cNvSpPr/>
      </dsp:nvSpPr>
      <dsp:spPr>
        <a:xfrm rot="5400000">
          <a:off x="-206098" y="1386931"/>
          <a:ext cx="1373991" cy="961794"/>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tr-TR" sz="2800" kern="1200" dirty="0">
              <a:latin typeface="+mn-lt"/>
            </a:rPr>
            <a:t>2-6.ay</a:t>
          </a:r>
        </a:p>
      </dsp:txBody>
      <dsp:txXfrm rot="-5400000">
        <a:off x="1" y="1661729"/>
        <a:ext cx="961794" cy="412197"/>
      </dsp:txXfrm>
    </dsp:sp>
    <dsp:sp modelId="{985C45EC-0976-4385-9F10-46A156213C3C}">
      <dsp:nvSpPr>
        <dsp:cNvPr id="0" name=""/>
        <dsp:cNvSpPr/>
      </dsp:nvSpPr>
      <dsp:spPr>
        <a:xfrm rot="5400000">
          <a:off x="3110833" y="-968206"/>
          <a:ext cx="893094" cy="5191173"/>
        </a:xfrm>
        <a:prstGeom prst="round2SameRect">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tr-TR" sz="2800" kern="1200" dirty="0" err="1">
              <a:latin typeface="+mn-lt"/>
            </a:rPr>
            <a:t>Onbeş</a:t>
          </a:r>
          <a:r>
            <a:rPr lang="tr-TR" sz="2800" kern="1200" dirty="0">
              <a:latin typeface="+mn-lt"/>
            </a:rPr>
            <a:t> günde bir</a:t>
          </a:r>
        </a:p>
      </dsp:txBody>
      <dsp:txXfrm rot="-5400000">
        <a:off x="961794" y="1224430"/>
        <a:ext cx="5147576" cy="805900"/>
      </dsp:txXfrm>
    </dsp:sp>
    <dsp:sp modelId="{DCEB98FE-43A5-4634-A971-AEB16729C8FB}">
      <dsp:nvSpPr>
        <dsp:cNvPr id="0" name=""/>
        <dsp:cNvSpPr/>
      </dsp:nvSpPr>
      <dsp:spPr>
        <a:xfrm rot="5400000">
          <a:off x="-206098" y="2563898"/>
          <a:ext cx="1373991" cy="961794"/>
        </a:xfrm>
        <a:prstGeom prst="chevron">
          <a:avLst/>
        </a:prstGeom>
        <a:solidFill>
          <a:schemeClr val="accent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mn-lt"/>
            </a:rPr>
            <a:t>7-12.ay</a:t>
          </a:r>
        </a:p>
      </dsp:txBody>
      <dsp:txXfrm rot="-5400000">
        <a:off x="1" y="2838696"/>
        <a:ext cx="961794" cy="412197"/>
      </dsp:txXfrm>
    </dsp:sp>
    <dsp:sp modelId="{583FE432-2212-4D31-8338-04C2DB7DC007}">
      <dsp:nvSpPr>
        <dsp:cNvPr id="0" name=""/>
        <dsp:cNvSpPr/>
      </dsp:nvSpPr>
      <dsp:spPr>
        <a:xfrm rot="5400000">
          <a:off x="3110833" y="208759"/>
          <a:ext cx="893094" cy="5191173"/>
        </a:xfrm>
        <a:prstGeom prst="round2SameRect">
          <a:avLst/>
        </a:prstGeom>
        <a:solidFill>
          <a:schemeClr val="accent2">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tr-TR" sz="2800" kern="1200" dirty="0">
              <a:latin typeface="+mn-lt"/>
            </a:rPr>
            <a:t>Ayda bir </a:t>
          </a:r>
        </a:p>
      </dsp:txBody>
      <dsp:txXfrm rot="-5400000">
        <a:off x="961794" y="2401396"/>
        <a:ext cx="5147576" cy="8059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4F155-B24E-4B7B-BA78-BE876C49AF72}" type="datetimeFigureOut">
              <a:rPr lang="tr-TR" smtClean="0"/>
              <a:t>12.05.2025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F4916-4F37-4C74-A8B7-987D870F890E}" type="slidenum">
              <a:rPr lang="tr-TR" smtClean="0"/>
              <a:t>‹#›</a:t>
            </a:fld>
            <a:endParaRPr lang="tr-TR"/>
          </a:p>
        </p:txBody>
      </p:sp>
    </p:spTree>
    <p:extLst>
      <p:ext uri="{BB962C8B-B14F-4D97-AF65-F5344CB8AC3E}">
        <p14:creationId xmlns:p14="http://schemas.microsoft.com/office/powerpoint/2010/main" val="1497828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Obezite</a:t>
            </a:r>
            <a:r>
              <a:rPr lang="tr-TR" dirty="0"/>
              <a:t> günlük besinlerle alınan ve harcanan enerji arasındaki dengesizlik sonucu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vücut yağ oranının artması ile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davranış, endokrin ve </a:t>
            </a:r>
            <a:r>
              <a:rPr lang="tr-TR" dirty="0" err="1"/>
              <a:t>metabolik</a:t>
            </a:r>
            <a:r>
              <a:rPr lang="tr-TR" dirty="0"/>
              <a:t> değişikliklerle karakterize kompleks, </a:t>
            </a:r>
            <a:r>
              <a:rPr lang="tr-TR" dirty="0" err="1"/>
              <a:t>multi</a:t>
            </a:r>
            <a:r>
              <a:rPr lang="tr-TR" dirty="0"/>
              <a:t>-faktöriyel bir hastalıktır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4</a:t>
            </a:fld>
            <a:endParaRPr lang="tr-TR"/>
          </a:p>
        </p:txBody>
      </p:sp>
    </p:spTree>
    <p:extLst>
      <p:ext uri="{BB962C8B-B14F-4D97-AF65-F5344CB8AC3E}">
        <p14:creationId xmlns:p14="http://schemas.microsoft.com/office/powerpoint/2010/main" val="2364539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Besin seçimi, beslenme örüntüsü, aktivite düzeyini doğrudan etkileyerek </a:t>
            </a:r>
            <a:r>
              <a:rPr lang="tr-TR" dirty="0" err="1"/>
              <a:t>obezite</a:t>
            </a:r>
            <a:r>
              <a:rPr lang="tr-TR" dirty="0"/>
              <a:t> etiyolojisinde rol almaktadır. </a:t>
            </a:r>
          </a:p>
          <a:p>
            <a:r>
              <a:rPr lang="tr-TR" dirty="0"/>
              <a:t>Enerji alımı ve harcanmasında bireysel, ailesel ve toplumsal farklılıklar vardır. </a:t>
            </a:r>
          </a:p>
          <a:p>
            <a:r>
              <a:rPr lang="tr-TR" dirty="0"/>
              <a:t>Bu durumun kökeninde genetik faktörler yer alabileceği gibi kültürel alışkanlıkların da beslenmede önemli bir etken olduğu bilinmektedir. </a:t>
            </a:r>
          </a:p>
          <a:p>
            <a:r>
              <a:rPr lang="tr-TR" dirty="0"/>
              <a:t>Farklı etnik grupların toplam enerji alımı, öğün sıklığı, besin pişirmede kullanılan malzemelerdeki (baharatlar, yağlar vb.) farklılık bu durumu kanıtlamaktadır.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13</a:t>
            </a:fld>
            <a:endParaRPr lang="tr-TR"/>
          </a:p>
        </p:txBody>
      </p:sp>
    </p:spTree>
    <p:extLst>
      <p:ext uri="{BB962C8B-B14F-4D97-AF65-F5344CB8AC3E}">
        <p14:creationId xmlns:p14="http://schemas.microsoft.com/office/powerpoint/2010/main" val="1647895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Kontrol edilemeyen endüstriyel üretim sonucu </a:t>
            </a:r>
          </a:p>
          <a:p>
            <a:r>
              <a:rPr lang="tr-TR" dirty="0"/>
              <a:t>hava, su ve toprak kimyasallarla kirlenmekte, </a:t>
            </a:r>
          </a:p>
          <a:p>
            <a:r>
              <a:rPr lang="tr-TR" dirty="0"/>
              <a:t>bireyler bu kimyasallara farkında olmadan maruz kalmaktadır. </a:t>
            </a:r>
          </a:p>
          <a:p>
            <a:r>
              <a:rPr lang="tr-TR" dirty="0"/>
              <a:t>Kimyasalların da </a:t>
            </a:r>
            <a:r>
              <a:rPr lang="tr-TR" dirty="0" err="1"/>
              <a:t>obezite</a:t>
            </a:r>
            <a:r>
              <a:rPr lang="tr-TR" dirty="0"/>
              <a:t> ve tip 2 diyabete neden olduğu belirtilmektedir.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14</a:t>
            </a:fld>
            <a:endParaRPr lang="tr-TR"/>
          </a:p>
        </p:txBody>
      </p:sp>
    </p:spTree>
    <p:extLst>
      <p:ext uri="{BB962C8B-B14F-4D97-AF65-F5344CB8AC3E}">
        <p14:creationId xmlns:p14="http://schemas.microsoft.com/office/powerpoint/2010/main" val="1299399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Başta duygusal stres olmak üzere farklı stres türleri </a:t>
            </a:r>
            <a:r>
              <a:rPr lang="tr-TR" dirty="0" err="1"/>
              <a:t>obeziteye</a:t>
            </a:r>
            <a:r>
              <a:rPr lang="tr-TR" dirty="0"/>
              <a:t> neden olabilmektedir. </a:t>
            </a:r>
          </a:p>
          <a:p>
            <a:r>
              <a:rPr lang="tr-TR" dirty="0"/>
              <a:t>Duygusal stresin depresyona neden olduğu ve depresyon hastalarının önemli bir kısmında (%10-20) vücut ağırlığında artışın görüldüğü rapor edilmiştir. </a:t>
            </a:r>
          </a:p>
          <a:p>
            <a:r>
              <a:rPr lang="tr-TR" dirty="0"/>
              <a:t>Ayrıca mevsimsel depresyonun bireylerde vücut ağırlığı artışına neden olduğu bilinmektedir. </a:t>
            </a:r>
          </a:p>
          <a:p>
            <a:r>
              <a:rPr lang="tr-TR" dirty="0"/>
              <a:t>Bu depresyon türü özellikle kış aylarında güneş ışığından daha az faydalanan kuzey ülkelerinde sık görülmektedir.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15</a:t>
            </a:fld>
            <a:endParaRPr lang="tr-TR"/>
          </a:p>
        </p:txBody>
      </p:sp>
    </p:spTree>
    <p:extLst>
      <p:ext uri="{BB962C8B-B14F-4D97-AF65-F5344CB8AC3E}">
        <p14:creationId xmlns:p14="http://schemas.microsoft.com/office/powerpoint/2010/main" val="3995672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Tiroid</a:t>
            </a:r>
            <a:r>
              <a:rPr lang="tr-TR" dirty="0"/>
              <a:t> </a:t>
            </a:r>
            <a:r>
              <a:rPr lang="tr-TR" dirty="0" err="1"/>
              <a:t>hastakıları</a:t>
            </a:r>
            <a:r>
              <a:rPr lang="tr-TR" dirty="0"/>
              <a:t>  </a:t>
            </a:r>
            <a:r>
              <a:rPr lang="tr-TR" dirty="0" err="1"/>
              <a:t>obeziteyle</a:t>
            </a:r>
            <a:r>
              <a:rPr lang="tr-TR" dirty="0"/>
              <a:t> ilişkilendirilmekte</a:t>
            </a:r>
          </a:p>
          <a:p>
            <a:pPr lvl="1"/>
            <a:r>
              <a:rPr lang="tr-TR" dirty="0" err="1"/>
              <a:t>Hipotroidizm</a:t>
            </a:r>
            <a:r>
              <a:rPr lang="tr-TR" dirty="0"/>
              <a:t>: </a:t>
            </a:r>
            <a:r>
              <a:rPr lang="tr-TR" dirty="0" err="1"/>
              <a:t>obeziteye</a:t>
            </a:r>
            <a:r>
              <a:rPr lang="tr-TR" dirty="0"/>
              <a:t> neden olmaktan çok vücut ağırlığı kaybında zorluğa neden olmaktadır. </a:t>
            </a:r>
          </a:p>
          <a:p>
            <a:pPr lvl="1"/>
            <a:r>
              <a:rPr lang="tr-TR" dirty="0" err="1"/>
              <a:t>Tiroid</a:t>
            </a:r>
            <a:r>
              <a:rPr lang="tr-TR" dirty="0"/>
              <a:t> </a:t>
            </a:r>
            <a:r>
              <a:rPr lang="tr-TR" dirty="0" err="1"/>
              <a:t>replasman</a:t>
            </a:r>
            <a:r>
              <a:rPr lang="tr-TR" dirty="0"/>
              <a:t> tedavisi diyet ve egzersizin </a:t>
            </a:r>
            <a:r>
              <a:rPr lang="tr-TR" dirty="0" err="1"/>
              <a:t>obezite</a:t>
            </a:r>
            <a:r>
              <a:rPr lang="tr-TR" dirty="0"/>
              <a:t> tedavisindeki etkinliğini artırmaktadır. </a:t>
            </a:r>
          </a:p>
          <a:p>
            <a:endParaRPr lang="tr-TR" dirty="0"/>
          </a:p>
          <a:p>
            <a:r>
              <a:rPr lang="tr-TR" dirty="0" err="1"/>
              <a:t>Endojen</a:t>
            </a:r>
            <a:r>
              <a:rPr lang="tr-TR" dirty="0"/>
              <a:t> </a:t>
            </a:r>
            <a:r>
              <a:rPr lang="tr-TR" dirty="0" err="1"/>
              <a:t>glukokortikoidlerin</a:t>
            </a:r>
            <a:r>
              <a:rPr lang="tr-TR" dirty="0"/>
              <a:t> artışıyla karakterize bir hastalık olan </a:t>
            </a:r>
            <a:r>
              <a:rPr lang="tr-TR" dirty="0" err="1"/>
              <a:t>Cushing</a:t>
            </a:r>
            <a:r>
              <a:rPr lang="tr-TR" dirty="0"/>
              <a:t> sendromu endokrin </a:t>
            </a:r>
            <a:r>
              <a:rPr lang="tr-TR" dirty="0" err="1"/>
              <a:t>obezitenin</a:t>
            </a:r>
            <a:r>
              <a:rPr lang="tr-TR" dirty="0"/>
              <a:t> en yaygın nedenidir.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16</a:t>
            </a:fld>
            <a:endParaRPr lang="tr-TR"/>
          </a:p>
        </p:txBody>
      </p:sp>
    </p:spTree>
    <p:extLst>
      <p:ext uri="{BB962C8B-B14F-4D97-AF65-F5344CB8AC3E}">
        <p14:creationId xmlns:p14="http://schemas.microsoft.com/office/powerpoint/2010/main" val="218620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İntestinal</a:t>
            </a:r>
            <a:r>
              <a:rPr lang="tr-TR" dirty="0"/>
              <a:t> </a:t>
            </a:r>
            <a:r>
              <a:rPr lang="tr-TR" dirty="0" err="1"/>
              <a:t>mikrobiyota</a:t>
            </a:r>
            <a:r>
              <a:rPr lang="tr-TR" dirty="0"/>
              <a:t>, son yıllarda üzerinde yaygın olarak çalışılan alanlardan biridir. </a:t>
            </a:r>
          </a:p>
          <a:p>
            <a:r>
              <a:rPr lang="tr-TR" dirty="0" err="1"/>
              <a:t>İntestinal</a:t>
            </a:r>
            <a:r>
              <a:rPr lang="tr-TR" dirty="0"/>
              <a:t> </a:t>
            </a:r>
            <a:r>
              <a:rPr lang="tr-TR" dirty="0" err="1"/>
              <a:t>mikrobiyota</a:t>
            </a:r>
            <a:r>
              <a:rPr lang="tr-TR" dirty="0"/>
              <a:t> farklı biyolojik yollarla vücuttaki </a:t>
            </a:r>
            <a:r>
              <a:rPr lang="tr-TR" dirty="0" err="1"/>
              <a:t>metabolik</a:t>
            </a:r>
            <a:r>
              <a:rPr lang="tr-TR" dirty="0"/>
              <a:t> olaylarda etkilidir. </a:t>
            </a:r>
          </a:p>
          <a:p>
            <a:r>
              <a:rPr lang="tr-TR" dirty="0" err="1"/>
              <a:t>Mikrobiyotanın</a:t>
            </a:r>
            <a:r>
              <a:rPr lang="tr-TR" dirty="0"/>
              <a:t> enerji </a:t>
            </a:r>
            <a:r>
              <a:rPr lang="tr-TR" dirty="0" err="1"/>
              <a:t>homeostazını</a:t>
            </a:r>
            <a:r>
              <a:rPr lang="tr-TR" dirty="0"/>
              <a:t> etkileyebileceği, son çalışmalarda gösterilmiştir. </a:t>
            </a:r>
          </a:p>
          <a:p>
            <a:r>
              <a:rPr lang="tr-TR" dirty="0"/>
              <a:t>Etkili olan mekanizmalardan biri de diyetle alınan enerji yıkımını artırmasıdır. </a:t>
            </a:r>
          </a:p>
          <a:p>
            <a:r>
              <a:rPr lang="tr-TR" dirty="0"/>
              <a:t>Özellikle </a:t>
            </a:r>
            <a:r>
              <a:rPr lang="tr-TR" dirty="0" err="1"/>
              <a:t>Bacteroidetes</a:t>
            </a:r>
            <a:r>
              <a:rPr lang="tr-TR" dirty="0"/>
              <a:t> türü bakteriler besin ögelerinin emilimini düzenlerken, </a:t>
            </a:r>
            <a:r>
              <a:rPr lang="tr-TR" dirty="0" err="1"/>
              <a:t>Firmicutes</a:t>
            </a:r>
            <a:r>
              <a:rPr lang="tr-TR" dirty="0"/>
              <a:t> türü bakteriler yağ asitlerinin emiliminde etkilidir.</a:t>
            </a:r>
          </a:p>
          <a:p>
            <a:r>
              <a:rPr lang="tr-TR" dirty="0" err="1"/>
              <a:t>Obezitede</a:t>
            </a:r>
            <a:r>
              <a:rPr lang="tr-TR" dirty="0"/>
              <a:t> bu bakterilerin oranları değişmektedir, </a:t>
            </a:r>
            <a:r>
              <a:rPr lang="tr-TR" dirty="0" err="1"/>
              <a:t>Firmicutes</a:t>
            </a:r>
            <a:r>
              <a:rPr lang="tr-TR" dirty="0"/>
              <a:t> bakterilerin oranı artarken, </a:t>
            </a:r>
            <a:r>
              <a:rPr lang="tr-TR" dirty="0" err="1"/>
              <a:t>Bacteroidetes</a:t>
            </a:r>
            <a:r>
              <a:rPr lang="tr-TR" dirty="0"/>
              <a:t> bakterilerin oranı azalmaktadır.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17</a:t>
            </a:fld>
            <a:endParaRPr lang="tr-TR"/>
          </a:p>
        </p:txBody>
      </p:sp>
    </p:spTree>
    <p:extLst>
      <p:ext uri="{BB962C8B-B14F-4D97-AF65-F5344CB8AC3E}">
        <p14:creationId xmlns:p14="http://schemas.microsoft.com/office/powerpoint/2010/main" val="4082714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Vücut ağırlığının normalden fazla olması, kronik hastalıklara yakalanma riskini artırır ve yaşam süresini kısaltır. </a:t>
            </a:r>
          </a:p>
          <a:p>
            <a:r>
              <a:rPr lang="tr-TR" dirty="0" err="1"/>
              <a:t>Obezitenin</a:t>
            </a:r>
            <a:r>
              <a:rPr lang="tr-TR" dirty="0"/>
              <a:t> neden olduğu sağlık sorunları organizmada değişik sistemler üzerine etkilidir. </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18</a:t>
            </a:fld>
            <a:endParaRPr lang="tr-TR"/>
          </a:p>
        </p:txBody>
      </p:sp>
    </p:spTree>
    <p:extLst>
      <p:ext uri="{BB962C8B-B14F-4D97-AF65-F5344CB8AC3E}">
        <p14:creationId xmlns:p14="http://schemas.microsoft.com/office/powerpoint/2010/main" val="379444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Mümkünse </a:t>
            </a:r>
            <a:r>
              <a:rPr lang="tr-TR" sz="1200" kern="1200" dirty="0" err="1">
                <a:solidFill>
                  <a:schemeClr val="tx1"/>
                </a:solidFill>
                <a:effectLst/>
                <a:latin typeface="+mn-lt"/>
                <a:ea typeface="+mn-ea"/>
                <a:cs typeface="+mn-cs"/>
              </a:rPr>
              <a:t>indirekt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kalorimetrik</a:t>
            </a:r>
            <a:r>
              <a:rPr lang="tr-TR" sz="1200" kern="1200" dirty="0">
                <a:solidFill>
                  <a:schemeClr val="tx1"/>
                </a:solidFill>
                <a:effectLst/>
                <a:latin typeface="+mn-lt"/>
                <a:ea typeface="+mn-ea"/>
                <a:cs typeface="+mn-cs"/>
              </a:rPr>
              <a:t> yöntemle bazal metabolizma hızı ölçülür. Ölçülemediği durumlarda fazla kilolu/</a:t>
            </a:r>
            <a:r>
              <a:rPr lang="tr-TR" sz="1200" kern="1200" dirty="0" err="1">
                <a:solidFill>
                  <a:schemeClr val="tx1"/>
                </a:solidFill>
                <a:effectLst/>
                <a:latin typeface="+mn-lt"/>
                <a:ea typeface="+mn-ea"/>
                <a:cs typeface="+mn-cs"/>
              </a:rPr>
              <a:t>obez</a:t>
            </a:r>
            <a:r>
              <a:rPr lang="tr-TR" sz="1200" kern="1200" dirty="0">
                <a:solidFill>
                  <a:schemeClr val="tx1"/>
                </a:solidFill>
                <a:effectLst/>
                <a:latin typeface="+mn-lt"/>
                <a:ea typeface="+mn-ea"/>
                <a:cs typeface="+mn-cs"/>
              </a:rPr>
              <a:t> bireylerde tahmini enerji harcamasının hesaplanmasında en uygun yöntem </a:t>
            </a:r>
            <a:r>
              <a:rPr lang="tr-TR" sz="1200" b="1" kern="1200" dirty="0">
                <a:solidFill>
                  <a:schemeClr val="tx1"/>
                </a:solidFill>
                <a:effectLst/>
                <a:latin typeface="+mn-lt"/>
                <a:ea typeface="+mn-ea"/>
                <a:cs typeface="+mn-cs"/>
              </a:rPr>
              <a:t>‘</a:t>
            </a:r>
            <a:r>
              <a:rPr lang="tr-TR" sz="1200" b="1" kern="1200" dirty="0" err="1">
                <a:solidFill>
                  <a:schemeClr val="tx1"/>
                </a:solidFill>
                <a:effectLst/>
                <a:latin typeface="+mn-lt"/>
                <a:ea typeface="+mn-ea"/>
                <a:cs typeface="+mn-cs"/>
              </a:rPr>
              <a:t>Mifflin</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St</a:t>
            </a:r>
            <a:r>
              <a:rPr lang="tr-TR" sz="1200" b="1" kern="1200" dirty="0">
                <a:solidFill>
                  <a:schemeClr val="tx1"/>
                </a:solidFill>
                <a:effectLst/>
                <a:latin typeface="+mn-lt"/>
                <a:ea typeface="+mn-ea"/>
                <a:cs typeface="+mn-cs"/>
              </a:rPr>
              <a:t> </a:t>
            </a:r>
            <a:r>
              <a:rPr lang="tr-TR" sz="1200" b="1" kern="1200" dirty="0" err="1">
                <a:solidFill>
                  <a:schemeClr val="tx1"/>
                </a:solidFill>
                <a:effectLst/>
                <a:latin typeface="+mn-lt"/>
                <a:ea typeface="+mn-ea"/>
                <a:cs typeface="+mn-cs"/>
              </a:rPr>
              <a:t>Jeor</a:t>
            </a:r>
            <a:r>
              <a:rPr lang="tr-TR" sz="1200" b="1" kern="1200" dirty="0">
                <a:solidFill>
                  <a:schemeClr val="tx1"/>
                </a:solidFill>
                <a:effectLst/>
                <a:latin typeface="+mn-lt"/>
                <a:ea typeface="+mn-ea"/>
                <a:cs typeface="+mn-cs"/>
              </a:rPr>
              <a:t> Denkleminin’</a:t>
            </a:r>
            <a:r>
              <a:rPr lang="tr-TR" sz="1200" kern="1200" dirty="0">
                <a:solidFill>
                  <a:schemeClr val="tx1"/>
                </a:solidFill>
                <a:effectLst/>
                <a:latin typeface="+mn-lt"/>
                <a:ea typeface="+mn-ea"/>
                <a:cs typeface="+mn-cs"/>
              </a:rPr>
              <a:t> kullanılmasıdır. Bu denklemde önemli olan </a:t>
            </a:r>
            <a:r>
              <a:rPr lang="tr-TR" sz="1200" b="1" kern="1200" dirty="0">
                <a:solidFill>
                  <a:schemeClr val="tx1"/>
                </a:solidFill>
                <a:effectLst/>
                <a:latin typeface="+mn-lt"/>
                <a:ea typeface="+mn-ea"/>
                <a:cs typeface="+mn-cs"/>
              </a:rPr>
              <a:t>hastanın şu anki ağırlığı</a:t>
            </a:r>
            <a:r>
              <a:rPr lang="tr-TR" sz="1200" kern="1200" dirty="0">
                <a:solidFill>
                  <a:schemeClr val="tx1"/>
                </a:solidFill>
                <a:effectLst/>
                <a:latin typeface="+mn-lt"/>
                <a:ea typeface="+mn-ea"/>
                <a:cs typeface="+mn-cs"/>
              </a:rPr>
              <a:t> kullanılarak hesaplama yapılmasıdır. </a:t>
            </a:r>
            <a:r>
              <a:rPr lang="tr-TR" sz="1200" kern="1200" dirty="0" err="1">
                <a:solidFill>
                  <a:schemeClr val="tx1"/>
                </a:solidFill>
                <a:effectLst/>
                <a:latin typeface="+mn-lt"/>
                <a:ea typeface="+mn-ea"/>
                <a:cs typeface="+mn-cs"/>
              </a:rPr>
              <a:t>Mifflin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Jeor</a:t>
            </a:r>
            <a:r>
              <a:rPr lang="tr-TR" sz="1200" kern="1200" dirty="0">
                <a:solidFill>
                  <a:schemeClr val="tx1"/>
                </a:solidFill>
                <a:effectLst/>
                <a:latin typeface="+mn-lt"/>
                <a:ea typeface="+mn-ea"/>
                <a:cs typeface="+mn-cs"/>
              </a:rPr>
              <a:t> denklemi aşağıda yer almaktadır:</a:t>
            </a:r>
          </a:p>
          <a:p>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52</a:t>
            </a:fld>
            <a:endParaRPr lang="tr-TR">
              <a:solidFill>
                <a:prstClr val="black"/>
              </a:solidFill>
            </a:endParaRPr>
          </a:p>
        </p:txBody>
      </p:sp>
    </p:spTree>
    <p:extLst>
      <p:ext uri="{BB962C8B-B14F-4D97-AF65-F5344CB8AC3E}">
        <p14:creationId xmlns:p14="http://schemas.microsoft.com/office/powerpoint/2010/main" val="1675904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53</a:t>
            </a:fld>
            <a:endParaRPr lang="tr-TR">
              <a:solidFill>
                <a:prstClr val="black"/>
              </a:solidFill>
            </a:endParaRPr>
          </a:p>
        </p:txBody>
      </p:sp>
    </p:spTree>
    <p:extLst>
      <p:ext uri="{BB962C8B-B14F-4D97-AF65-F5344CB8AC3E}">
        <p14:creationId xmlns:p14="http://schemas.microsoft.com/office/powerpoint/2010/main" val="306676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54</a:t>
            </a:fld>
            <a:endParaRPr lang="tr-TR">
              <a:solidFill>
                <a:prstClr val="black"/>
              </a:solidFill>
            </a:endParaRPr>
          </a:p>
        </p:txBody>
      </p:sp>
    </p:spTree>
    <p:extLst>
      <p:ext uri="{BB962C8B-B14F-4D97-AF65-F5344CB8AC3E}">
        <p14:creationId xmlns:p14="http://schemas.microsoft.com/office/powerpoint/2010/main" val="2636098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Yeterli ve dengeli beslenme ilkeleri çerçevesinde diyetin makro ve mikro besin ögeleri içeriği belirlenir. Diyette karbonhidrat kaynağı olarak kompleks karbonhidratlar tercih edilir. Basit karbonhidrat olarak ise ancak yiyeceklerin doğal yapısında bulunan şeker dışında, üretim aşamasında eklenen şekerler ile çay şekeri olarak adlandırılan sakarozun toplam günlük alım miktarı, ihtiyaç duyulan günlük enerji miktarının %10’ unu geçmeyecek şekilde verilebilir.</a:t>
            </a:r>
          </a:p>
          <a:p>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55</a:t>
            </a:fld>
            <a:endParaRPr lang="tr-TR">
              <a:solidFill>
                <a:prstClr val="black"/>
              </a:solidFill>
            </a:endParaRPr>
          </a:p>
        </p:txBody>
      </p:sp>
    </p:spTree>
    <p:extLst>
      <p:ext uri="{BB962C8B-B14F-4D97-AF65-F5344CB8AC3E}">
        <p14:creationId xmlns:p14="http://schemas.microsoft.com/office/powerpoint/2010/main" val="117829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Obezite</a:t>
            </a:r>
            <a:r>
              <a:rPr lang="tr-TR" dirty="0"/>
              <a:t> günlük besinlerle alınan ve harcanan enerji arasındaki dengesizlik sonucu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vücut yağ oranının artması ile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davranış, endokrin ve </a:t>
            </a:r>
            <a:r>
              <a:rPr lang="tr-TR" dirty="0" err="1"/>
              <a:t>metabolik</a:t>
            </a:r>
            <a:r>
              <a:rPr lang="tr-TR" dirty="0"/>
              <a:t> değişikliklerle karakterize kompleks, </a:t>
            </a:r>
            <a:r>
              <a:rPr lang="tr-TR" dirty="0" err="1"/>
              <a:t>multi</a:t>
            </a:r>
            <a:r>
              <a:rPr lang="tr-TR" dirty="0"/>
              <a:t>-faktöriyel bir hastalıktır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5</a:t>
            </a:fld>
            <a:endParaRPr lang="tr-TR"/>
          </a:p>
        </p:txBody>
      </p:sp>
    </p:spTree>
    <p:extLst>
      <p:ext uri="{BB962C8B-B14F-4D97-AF65-F5344CB8AC3E}">
        <p14:creationId xmlns:p14="http://schemas.microsoft.com/office/powerpoint/2010/main" val="1305709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Yeterli ve dengeli beslenme ilkeleri çerçevesinde diyetin makro ve mikro besin ögeleri içeriği belirlenir. Diyette karbonhidrat kaynağı olarak kompleks karbonhidratlar tercih edilir. Basit karbonhidrat olarak ise ancak yiyeceklerin doğal yapısında bulunan şeker dışında, üretim aşamasında eklenen şekerler ile çay şekeri olarak adlandırılan sakarozun toplam günlük alım miktarı, ihtiyaç duyulan günlük enerji miktarının %10’ unu geçmeyecek şekilde verilebilir.</a:t>
            </a:r>
          </a:p>
          <a:p>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56</a:t>
            </a:fld>
            <a:endParaRPr lang="tr-TR">
              <a:solidFill>
                <a:prstClr val="black"/>
              </a:solidFill>
            </a:endParaRPr>
          </a:p>
        </p:txBody>
      </p:sp>
    </p:spTree>
    <p:extLst>
      <p:ext uri="{BB962C8B-B14F-4D97-AF65-F5344CB8AC3E}">
        <p14:creationId xmlns:p14="http://schemas.microsoft.com/office/powerpoint/2010/main" val="2744444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Yeterli ve dengeli beslenme ilkeleri çerçevesinde diyetin makro ve mikro besin ögeleri içeriği belirlenir. Diyette karbonhidrat kaynağı olarak kompleks karbonhidratlar tercih edilir. Basit karbonhidrat olarak ise ancak yiyeceklerin doğal yapısında bulunan şeker dışında, üretim aşamasında eklenen şekerler ile çay şekeri olarak adlandırılan sakarozun toplam günlük alım miktarı, ihtiyaç duyulan günlük enerji miktarının %10’ unu geçmeyecek şekilde verilebilir.</a:t>
            </a:r>
          </a:p>
          <a:p>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57</a:t>
            </a:fld>
            <a:endParaRPr lang="tr-TR">
              <a:solidFill>
                <a:prstClr val="black"/>
              </a:solidFill>
            </a:endParaRPr>
          </a:p>
        </p:txBody>
      </p:sp>
    </p:spTree>
    <p:extLst>
      <p:ext uri="{BB962C8B-B14F-4D97-AF65-F5344CB8AC3E}">
        <p14:creationId xmlns:p14="http://schemas.microsoft.com/office/powerpoint/2010/main" val="1440099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Mikro Besin Ögeleri Gereksinmesi </a:t>
            </a:r>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Yeterli ve dengeli beslenme ilkeleri doğrultusunda düzenlenen bir zayıflama diyetinde yeterli düzeyde vitamin ve mineral bulunur. Çok düşük enerjili zayıflama diyetleri (erkeklerde &lt;1500 </a:t>
            </a:r>
            <a:r>
              <a:rPr lang="tr-TR" sz="1200" kern="1200" dirty="0" err="1">
                <a:solidFill>
                  <a:schemeClr val="tx1"/>
                </a:solidFill>
                <a:effectLst/>
                <a:latin typeface="+mn-lt"/>
                <a:ea typeface="+mn-ea"/>
                <a:cs typeface="+mn-cs"/>
              </a:rPr>
              <a:t>kkal</a:t>
            </a:r>
            <a:r>
              <a:rPr lang="tr-TR" sz="1200" kern="1200" dirty="0">
                <a:solidFill>
                  <a:schemeClr val="tx1"/>
                </a:solidFill>
                <a:effectLst/>
                <a:latin typeface="+mn-lt"/>
                <a:ea typeface="+mn-ea"/>
                <a:cs typeface="+mn-cs"/>
              </a:rPr>
              <a:t>/gün, kadınlarda &lt;1200 </a:t>
            </a:r>
            <a:r>
              <a:rPr lang="tr-TR" sz="1200" kern="1200" dirty="0" err="1">
                <a:solidFill>
                  <a:schemeClr val="tx1"/>
                </a:solidFill>
                <a:effectLst/>
                <a:latin typeface="+mn-lt"/>
                <a:ea typeface="+mn-ea"/>
                <a:cs typeface="+mn-cs"/>
              </a:rPr>
              <a:t>kkal</a:t>
            </a:r>
            <a:r>
              <a:rPr lang="tr-TR" sz="1200" kern="1200" dirty="0">
                <a:solidFill>
                  <a:schemeClr val="tx1"/>
                </a:solidFill>
                <a:effectLst/>
                <a:latin typeface="+mn-lt"/>
                <a:ea typeface="+mn-ea"/>
                <a:cs typeface="+mn-cs"/>
              </a:rPr>
              <a:t>/gün) uygulanmadıkça mikro besin ögeleri yetersizliği oluşmaz. Ancak biyokimyasal ve/veya klinik olarak yetersizlik oluşması durumunda hekim önerisi doğrultusunda vitamin ve mineral takviyesi düşünülebilir</a:t>
            </a:r>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58</a:t>
            </a:fld>
            <a:endParaRPr lang="tr-TR">
              <a:solidFill>
                <a:prstClr val="black"/>
              </a:solidFill>
            </a:endParaRPr>
          </a:p>
        </p:txBody>
      </p:sp>
    </p:spTree>
    <p:extLst>
      <p:ext uri="{BB962C8B-B14F-4D97-AF65-F5344CB8AC3E}">
        <p14:creationId xmlns:p14="http://schemas.microsoft.com/office/powerpoint/2010/main" val="3412274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solidFill>
                  <a:schemeClr val="tx1"/>
                </a:solidFill>
                <a:latin typeface="Calibri" panose="020F0502020204030204" pitchFamily="34" charset="0"/>
                <a:cs typeface="Calibri" panose="020F0502020204030204" pitchFamily="34" charset="0"/>
              </a:rPr>
              <a:t>Bunun için beyaz ekmek yerine tam tahıl ürünleri, pirinç yerine bulgur pilavı, sebze ve meyve sularının yerine sebze ve meyvenin kendisi tüketilmelidir. </a:t>
            </a:r>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59</a:t>
            </a:fld>
            <a:endParaRPr lang="tr-TR">
              <a:solidFill>
                <a:prstClr val="black"/>
              </a:solidFill>
            </a:endParaRPr>
          </a:p>
        </p:txBody>
      </p:sp>
    </p:spTree>
    <p:extLst>
      <p:ext uri="{BB962C8B-B14F-4D97-AF65-F5344CB8AC3E}">
        <p14:creationId xmlns:p14="http://schemas.microsoft.com/office/powerpoint/2010/main" val="3560335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96DA97B-8C06-4A6F-BB5E-83E1C5EC4492}" type="slidenum">
              <a:rPr lang="tr-TR" smtClean="0">
                <a:solidFill>
                  <a:prstClr val="black"/>
                </a:solidFill>
              </a:rPr>
              <a:pPr/>
              <a:t>64</a:t>
            </a:fld>
            <a:endParaRPr lang="tr-TR">
              <a:solidFill>
                <a:prstClr val="black"/>
              </a:solidFill>
            </a:endParaRPr>
          </a:p>
        </p:txBody>
      </p:sp>
    </p:spTree>
    <p:extLst>
      <p:ext uri="{BB962C8B-B14F-4D97-AF65-F5344CB8AC3E}">
        <p14:creationId xmlns:p14="http://schemas.microsoft.com/office/powerpoint/2010/main" val="2171180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5DF4916-4F37-4C74-A8B7-987D870F890E}" type="slidenum">
              <a:rPr lang="tr-TR" smtClean="0"/>
              <a:t>77</a:t>
            </a:fld>
            <a:endParaRPr lang="tr-TR"/>
          </a:p>
        </p:txBody>
      </p:sp>
    </p:spTree>
    <p:extLst>
      <p:ext uri="{BB962C8B-B14F-4D97-AF65-F5344CB8AC3E}">
        <p14:creationId xmlns:p14="http://schemas.microsoft.com/office/powerpoint/2010/main" val="25039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a:t>Obezite</a:t>
            </a:r>
            <a:r>
              <a:rPr lang="tr-TR" dirty="0"/>
              <a:t> günlük besinlerle alınan ve harcanan enerji arasındaki dengesizlik sonucu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vücut yağ oranının artması ile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a:t>davranış, endokrin ve </a:t>
            </a:r>
            <a:r>
              <a:rPr lang="tr-TR" dirty="0" err="1"/>
              <a:t>metabolik</a:t>
            </a:r>
            <a:r>
              <a:rPr lang="tr-TR" dirty="0"/>
              <a:t> değişikliklerle karakterize kompleks, </a:t>
            </a:r>
            <a:r>
              <a:rPr lang="tr-TR" dirty="0" err="1"/>
              <a:t>multi</a:t>
            </a:r>
            <a:r>
              <a:rPr lang="tr-TR" dirty="0"/>
              <a:t>-faktöriyel bir hastalıktır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6</a:t>
            </a:fld>
            <a:endParaRPr lang="tr-TR"/>
          </a:p>
        </p:txBody>
      </p:sp>
    </p:spTree>
    <p:extLst>
      <p:ext uri="{BB962C8B-B14F-4D97-AF65-F5344CB8AC3E}">
        <p14:creationId xmlns:p14="http://schemas.microsoft.com/office/powerpoint/2010/main" val="2858916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buFont typeface="Arial" panose="020B0604020202020204" pitchFamily="34" charset="0"/>
              <a:buChar char="−"/>
            </a:pPr>
            <a:r>
              <a:rPr lang="tr-TR" dirty="0"/>
              <a:t>Kalıtım </a:t>
            </a:r>
          </a:p>
          <a:p>
            <a:pPr>
              <a:buFont typeface="Arial" panose="020B0604020202020204" pitchFamily="34" charset="0"/>
              <a:buChar char="−"/>
            </a:pPr>
            <a:r>
              <a:rPr lang="tr-TR" dirty="0"/>
              <a:t>Yaş </a:t>
            </a:r>
          </a:p>
          <a:p>
            <a:pPr>
              <a:buFont typeface="Arial" panose="020B0604020202020204" pitchFamily="34" charset="0"/>
              <a:buChar char="−"/>
            </a:pPr>
            <a:r>
              <a:rPr lang="tr-TR" dirty="0"/>
              <a:t>Cinsiyet </a:t>
            </a:r>
          </a:p>
          <a:p>
            <a:pPr>
              <a:buFont typeface="Arial" panose="020B0604020202020204" pitchFamily="34" charset="0"/>
              <a:buChar char="−"/>
            </a:pPr>
            <a:r>
              <a:rPr lang="tr-TR" dirty="0"/>
              <a:t>Besin tüketimi ve beslenme alışkanlıkları </a:t>
            </a:r>
          </a:p>
          <a:p>
            <a:pPr>
              <a:buFont typeface="Arial" panose="020B0604020202020204" pitchFamily="34" charset="0"/>
              <a:buChar char="−"/>
            </a:pPr>
            <a:r>
              <a:rPr lang="tr-TR" dirty="0"/>
              <a:t>Yaşam tarzı ve/veya alışkanlıkları </a:t>
            </a:r>
          </a:p>
          <a:p>
            <a:pPr>
              <a:buFont typeface="Arial" panose="020B0604020202020204" pitchFamily="34" charset="0"/>
              <a:buChar char="−"/>
            </a:pPr>
            <a:r>
              <a:rPr lang="tr-TR" dirty="0" err="1"/>
              <a:t>Sosyo</a:t>
            </a:r>
            <a:r>
              <a:rPr lang="tr-TR" dirty="0"/>
              <a:t>-ekonomik ve kültürel etkenler </a:t>
            </a:r>
          </a:p>
          <a:p>
            <a:pPr>
              <a:buFont typeface="Arial" panose="020B0604020202020204" pitchFamily="34" charset="0"/>
              <a:buChar char="−"/>
            </a:pPr>
            <a:r>
              <a:rPr lang="tr-TR" dirty="0"/>
              <a:t>Fiziksel aktivite düzeyi </a:t>
            </a:r>
          </a:p>
          <a:p>
            <a:pPr>
              <a:buFont typeface="Arial" panose="020B0604020202020204" pitchFamily="34" charset="0"/>
              <a:buChar char="−"/>
            </a:pPr>
            <a:r>
              <a:rPr lang="tr-TR" dirty="0"/>
              <a:t>Çevresel ve davranışsal değişiklikler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7</a:t>
            </a:fld>
            <a:endParaRPr lang="tr-TR"/>
          </a:p>
        </p:txBody>
      </p:sp>
    </p:spTree>
    <p:extLst>
      <p:ext uri="{BB962C8B-B14F-4D97-AF65-F5344CB8AC3E}">
        <p14:creationId xmlns:p14="http://schemas.microsoft.com/office/powerpoint/2010/main" val="37173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95DF4916-4F37-4C74-A8B7-987D870F890E}" type="slidenum">
              <a:rPr lang="tr-TR" smtClean="0"/>
              <a:t>8</a:t>
            </a:fld>
            <a:endParaRPr lang="tr-TR"/>
          </a:p>
        </p:txBody>
      </p:sp>
    </p:spTree>
    <p:extLst>
      <p:ext uri="{BB962C8B-B14F-4D97-AF65-F5344CB8AC3E}">
        <p14:creationId xmlns:p14="http://schemas.microsoft.com/office/powerpoint/2010/main" val="1042794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Obezitenin</a:t>
            </a:r>
            <a:r>
              <a:rPr lang="tr-TR" dirty="0"/>
              <a:t> oluşumunda genetik faktörler %25-40 oranında rol oynamaktadır. </a:t>
            </a:r>
          </a:p>
          <a:p>
            <a:r>
              <a:rPr lang="tr-TR" dirty="0" err="1"/>
              <a:t>Obeziteye</a:t>
            </a:r>
            <a:r>
              <a:rPr lang="tr-TR" dirty="0"/>
              <a:t> yatkınlık, kısmen genetik faktörlerle belirleniyorsa da “OBEZOJENİK” bir çevreye ihtiyaç vardır. </a:t>
            </a:r>
          </a:p>
          <a:p>
            <a:r>
              <a:rPr lang="tr-TR" dirty="0"/>
              <a:t>Genetik yatkınlık olduğunda, </a:t>
            </a:r>
            <a:r>
              <a:rPr lang="tr-TR" dirty="0" err="1"/>
              <a:t>obezitenin</a:t>
            </a:r>
            <a:r>
              <a:rPr lang="tr-TR" dirty="0"/>
              <a:t> derecesi yaşam tarzı ve çevresel şartlara bağlıdır.</a:t>
            </a:r>
          </a:p>
          <a:p>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Küresel düzeyde yağ ve enerji içeriği yüksek besin alımının artması, çalışma hayatının bireyleri </a:t>
            </a:r>
            <a:r>
              <a:rPr lang="tr-TR" dirty="0" err="1"/>
              <a:t>sedanter</a:t>
            </a:r>
            <a:r>
              <a:rPr lang="tr-TR" dirty="0"/>
              <a:t> yaşama doğru yönlendirmesi çevresel ve sosyal değişiklikler, sağlık, tarım, ulaşım, şehir planlama, çevre, gıda işleme, dağıtım, pazarlama ve eğitim gibi sektörlerdeki destekleyici politikaların eksikliği şişmanlığın nedenleri olarak sayılabilir</a:t>
            </a:r>
          </a:p>
          <a:p>
            <a:endParaRPr lang="tr-TR" dirty="0"/>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9</a:t>
            </a:fld>
            <a:endParaRPr lang="tr-TR"/>
          </a:p>
        </p:txBody>
      </p:sp>
    </p:spTree>
    <p:extLst>
      <p:ext uri="{BB962C8B-B14F-4D97-AF65-F5344CB8AC3E}">
        <p14:creationId xmlns:p14="http://schemas.microsoft.com/office/powerpoint/2010/main" val="929440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Ülkemiz, beslenme durumu yönünden hem gelişmekte olan, hem de gelişmiş ülkelerin sorunlarını birlikte içeren bir görünüme sahiptir.</a:t>
            </a:r>
          </a:p>
          <a:p>
            <a:r>
              <a:rPr lang="tr-TR" dirty="0"/>
              <a:t>Türkiye'de halkın beslenme durumu bölgelere, mevsimlere, sosyoekonomik düzeye ve kentsel-kırsal yerleşim yerlerine göre önemli farklılıklar göstermektedir. </a:t>
            </a:r>
          </a:p>
          <a:p>
            <a:r>
              <a:rPr lang="tr-TR" dirty="0"/>
              <a:t>Gelir dağılımındaki dengesizlik beslenme sorunlarının niteliği ve görülme sıklığı üzerinde etkili olmaktadır. </a:t>
            </a:r>
          </a:p>
          <a:p>
            <a:r>
              <a:rPr lang="tr-TR" dirty="0"/>
              <a:t>Ayrıca beslenme konusundaki bilgisizlik, hatalı besin seçimine, yanlış hazırlama, pişirme ve saklama yöntemlerinin uygulanmasına neden olmakta ve bu durum beslenme sorunlarının boyutlarının büyümesine yol açmaktadır</a:t>
            </a:r>
          </a:p>
        </p:txBody>
      </p:sp>
      <p:sp>
        <p:nvSpPr>
          <p:cNvPr id="4" name="Slayt Numarası Yer Tutucusu 3"/>
          <p:cNvSpPr>
            <a:spLocks noGrp="1"/>
          </p:cNvSpPr>
          <p:nvPr>
            <p:ph type="sldNum" sz="quarter" idx="10"/>
          </p:nvPr>
        </p:nvSpPr>
        <p:spPr/>
        <p:txBody>
          <a:bodyPr/>
          <a:lstStyle/>
          <a:p>
            <a:fld id="{95DF4916-4F37-4C74-A8B7-987D870F890E}" type="slidenum">
              <a:rPr lang="tr-TR" smtClean="0"/>
              <a:t>10</a:t>
            </a:fld>
            <a:endParaRPr lang="tr-TR"/>
          </a:p>
        </p:txBody>
      </p:sp>
    </p:spTree>
    <p:extLst>
      <p:ext uri="{BB962C8B-B14F-4D97-AF65-F5344CB8AC3E}">
        <p14:creationId xmlns:p14="http://schemas.microsoft.com/office/powerpoint/2010/main" val="130461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Obezitenin</a:t>
            </a:r>
            <a:r>
              <a:rPr lang="tr-TR" dirty="0"/>
              <a:t> nedeni olarak öne sürülen açıklamalar arasında en belirgin olanı aşırı beslenmedir. </a:t>
            </a:r>
          </a:p>
          <a:p>
            <a:r>
              <a:rPr lang="tr-TR" dirty="0"/>
              <a:t>Besin alımı ve yeme davranışı, ilişkili kavramlar olmakla birlikte, biri tüketilen besini, diğeri yeme eylemini yansıtmaktadır. </a:t>
            </a:r>
          </a:p>
          <a:p>
            <a:r>
              <a:rPr lang="tr-TR" dirty="0"/>
              <a:t>Besin alımı ile ilgilenen bilim adamları ve uygulamacılar, tüketimin kantitatif yönleri ve besinin enerji değeri ile ilgilenmektedir.</a:t>
            </a:r>
          </a:p>
          <a:p>
            <a:endParaRPr lang="tr-TR" dirty="0"/>
          </a:p>
          <a:p>
            <a:endParaRPr lang="tr-TR" dirty="0"/>
          </a:p>
          <a:p>
            <a:r>
              <a:rPr lang="tr-TR" dirty="0"/>
              <a:t>Pozitif enerji dengesinin sağlanmasında, beslenmenin rolü büyüktür.</a:t>
            </a:r>
          </a:p>
          <a:p>
            <a:r>
              <a:rPr lang="tr-TR" dirty="0"/>
              <a:t>Enerjiyi oluşturan besin öğelerinin oranı önemlidir. </a:t>
            </a:r>
          </a:p>
          <a:p>
            <a:r>
              <a:rPr lang="tr-TR" dirty="0"/>
              <a:t>Yüksek yağ içerikli diyet tüketimi ile </a:t>
            </a:r>
            <a:r>
              <a:rPr lang="tr-TR" dirty="0" err="1"/>
              <a:t>obezite</a:t>
            </a:r>
            <a:r>
              <a:rPr lang="tr-TR" dirty="0"/>
              <a:t> arasında pozitif korelasyon vardır. </a:t>
            </a:r>
          </a:p>
          <a:p>
            <a:r>
              <a:rPr lang="tr-TR" dirty="0"/>
              <a:t>Benzer şekilde diyetin özellikle basit karbonhidrat oranının yüksek olması, fazla alınan enerjinin vücutta yağa dönüşüp depolanması ile vücut ağırlığının artışına neden olmaktadır. </a:t>
            </a:r>
          </a:p>
          <a:p>
            <a:r>
              <a:rPr lang="tr-TR" dirty="0"/>
              <a:t>Öğünlerde ve öğün aralarında yağlı-karbonhidratlı besinleri aşırı tüketmek, öğün atlamak, hızlı yemek ve aşırı alkol tüketmek </a:t>
            </a:r>
            <a:r>
              <a:rPr lang="tr-TR" dirty="0" err="1"/>
              <a:t>obezitenin</a:t>
            </a:r>
            <a:r>
              <a:rPr lang="tr-TR" dirty="0"/>
              <a:t> oluşumuna ciddi zemin hazırlamaktadır.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11</a:t>
            </a:fld>
            <a:endParaRPr lang="tr-TR"/>
          </a:p>
        </p:txBody>
      </p:sp>
    </p:spTree>
    <p:extLst>
      <p:ext uri="{BB962C8B-B14F-4D97-AF65-F5344CB8AC3E}">
        <p14:creationId xmlns:p14="http://schemas.microsoft.com/office/powerpoint/2010/main" val="420065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Obezite</a:t>
            </a:r>
            <a:r>
              <a:rPr lang="tr-TR" dirty="0"/>
              <a:t> gelişiminde genetiğin etkileri kanıtlanmış olsa da; son yıllardaki </a:t>
            </a:r>
            <a:r>
              <a:rPr lang="tr-TR" dirty="0" err="1"/>
              <a:t>obezite</a:t>
            </a:r>
            <a:r>
              <a:rPr lang="tr-TR" dirty="0"/>
              <a:t> görülme sıklığındaki artışta çevresel etmenler önemli rol oynamaktadır. </a:t>
            </a:r>
          </a:p>
          <a:p>
            <a:r>
              <a:rPr lang="tr-TR" dirty="0"/>
              <a:t>Beslenme, fiziksel aktivite, sigara ve/veya alkol kullanımı </a:t>
            </a:r>
            <a:r>
              <a:rPr lang="tr-TR" dirty="0" err="1"/>
              <a:t>obeziteye</a:t>
            </a:r>
            <a:r>
              <a:rPr lang="tr-TR" dirty="0"/>
              <a:t> etki eden çevresel etmenler arasında yer almaktadır</a:t>
            </a:r>
          </a:p>
          <a:p>
            <a:endParaRPr lang="tr-TR" dirty="0"/>
          </a:p>
        </p:txBody>
      </p:sp>
      <p:sp>
        <p:nvSpPr>
          <p:cNvPr id="4" name="Slayt Numarası Yer Tutucusu 3"/>
          <p:cNvSpPr>
            <a:spLocks noGrp="1"/>
          </p:cNvSpPr>
          <p:nvPr>
            <p:ph type="sldNum" sz="quarter" idx="10"/>
          </p:nvPr>
        </p:nvSpPr>
        <p:spPr/>
        <p:txBody>
          <a:bodyPr/>
          <a:lstStyle/>
          <a:p>
            <a:fld id="{95DF4916-4F37-4C74-A8B7-987D870F890E}" type="slidenum">
              <a:rPr lang="tr-TR" smtClean="0"/>
              <a:t>12</a:t>
            </a:fld>
            <a:endParaRPr lang="tr-TR"/>
          </a:p>
        </p:txBody>
      </p:sp>
    </p:spTree>
    <p:extLst>
      <p:ext uri="{BB962C8B-B14F-4D97-AF65-F5344CB8AC3E}">
        <p14:creationId xmlns:p14="http://schemas.microsoft.com/office/powerpoint/2010/main" val="169958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BB8D47CA-CE50-4DA6-BB9F-31A3BBEB1DC3}" type="datetimeFigureOut">
              <a:rPr lang="tr-TR" smtClean="0"/>
              <a:t>12.05.2025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1104929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B8D47CA-CE50-4DA6-BB9F-31A3BBEB1DC3}" type="datetimeFigureOut">
              <a:rPr lang="tr-TR" smtClean="0"/>
              <a:t>12.05.2025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2816663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B8D47CA-CE50-4DA6-BB9F-31A3BBEB1DC3}" type="datetimeFigureOut">
              <a:rPr lang="tr-TR" smtClean="0"/>
              <a:t>12.05.2025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2764516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tr-TR"/>
              <a:t>Asıl başlık stili için tıklatın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endParaRPr lang="en-US">
              <a:solidFill>
                <a:prstClr val="white"/>
              </a:solidFill>
            </a:endParaRPr>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solidFill>
                <a:prstClr val="white"/>
              </a:solidFill>
            </a:endParaRP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1634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US">
              <a:solidFill>
                <a:srgbClr val="ACD433"/>
              </a:solidFill>
            </a:endParaRPr>
          </a:p>
        </p:txBody>
      </p:sp>
      <p:sp>
        <p:nvSpPr>
          <p:cNvPr id="5" name="Footer Placeholder 4"/>
          <p:cNvSpPr>
            <a:spLocks noGrp="1"/>
          </p:cNvSpPr>
          <p:nvPr>
            <p:ph type="ftr" sz="quarter" idx="11"/>
          </p:nvPr>
        </p:nvSpPr>
        <p:spPr/>
        <p:txBody>
          <a:bodyPr/>
          <a:lstStyle/>
          <a:p>
            <a:endParaRPr lang="en-US">
              <a:solidFill>
                <a:srgbClr val="ACD433"/>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6734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endParaRPr lang="en-US">
              <a:solidFill>
                <a:srgbClr val="ACD433"/>
              </a:solidFill>
            </a:endParaRPr>
          </a:p>
        </p:txBody>
      </p:sp>
      <p:sp>
        <p:nvSpPr>
          <p:cNvPr id="5" name="Footer Placeholder 4"/>
          <p:cNvSpPr>
            <a:spLocks noGrp="1"/>
          </p:cNvSpPr>
          <p:nvPr>
            <p:ph type="ftr" sz="quarter" idx="11"/>
          </p:nvPr>
        </p:nvSpPr>
        <p:spPr/>
        <p:txBody>
          <a:bodyPr/>
          <a:lstStyle/>
          <a:p>
            <a:endParaRPr lang="en-US">
              <a:solidFill>
                <a:srgbClr val="ACD433"/>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11118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endParaRPr lang="en-US">
              <a:solidFill>
                <a:srgbClr val="ACD433"/>
              </a:solidFill>
            </a:endParaRPr>
          </a:p>
        </p:txBody>
      </p:sp>
      <p:sp>
        <p:nvSpPr>
          <p:cNvPr id="6" name="Footer Placeholder 5"/>
          <p:cNvSpPr>
            <a:spLocks noGrp="1"/>
          </p:cNvSpPr>
          <p:nvPr>
            <p:ph type="ftr" sz="quarter" idx="11"/>
          </p:nvPr>
        </p:nvSpPr>
        <p:spPr/>
        <p:txBody>
          <a:bodyPr/>
          <a:lstStyle/>
          <a:p>
            <a:endParaRPr lang="en-US">
              <a:solidFill>
                <a:srgbClr val="ACD433"/>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74890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endParaRPr lang="en-US">
              <a:solidFill>
                <a:srgbClr val="ACD433"/>
              </a:solidFill>
            </a:endParaRPr>
          </a:p>
        </p:txBody>
      </p:sp>
      <p:sp>
        <p:nvSpPr>
          <p:cNvPr id="8" name="Footer Placeholder 7"/>
          <p:cNvSpPr>
            <a:spLocks noGrp="1"/>
          </p:cNvSpPr>
          <p:nvPr>
            <p:ph type="ftr" sz="quarter" idx="11"/>
          </p:nvPr>
        </p:nvSpPr>
        <p:spPr/>
        <p:txBody>
          <a:bodyPr/>
          <a:lstStyle/>
          <a:p>
            <a:endParaRPr lang="en-US">
              <a:solidFill>
                <a:srgbClr val="ACD433"/>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97506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endParaRPr lang="en-US">
              <a:solidFill>
                <a:srgbClr val="ACD433"/>
              </a:solidFill>
            </a:endParaRPr>
          </a:p>
        </p:txBody>
      </p:sp>
      <p:sp>
        <p:nvSpPr>
          <p:cNvPr id="4" name="Footer Placeholder 3"/>
          <p:cNvSpPr>
            <a:spLocks noGrp="1"/>
          </p:cNvSpPr>
          <p:nvPr>
            <p:ph type="ftr" sz="quarter" idx="11"/>
          </p:nvPr>
        </p:nvSpPr>
        <p:spPr/>
        <p:txBody>
          <a:bodyPr/>
          <a:lstStyle/>
          <a:p>
            <a:endParaRPr lang="en-US">
              <a:solidFill>
                <a:srgbClr val="ACD433"/>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97359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ACD433"/>
              </a:solidFill>
            </a:endParaRPr>
          </a:p>
        </p:txBody>
      </p:sp>
      <p:sp>
        <p:nvSpPr>
          <p:cNvPr id="3" name="Footer Placeholder 2"/>
          <p:cNvSpPr>
            <a:spLocks noGrp="1"/>
          </p:cNvSpPr>
          <p:nvPr>
            <p:ph type="ftr" sz="quarter" idx="11"/>
          </p:nvPr>
        </p:nvSpPr>
        <p:spPr/>
        <p:txBody>
          <a:bodyPr/>
          <a:lstStyle/>
          <a:p>
            <a:endParaRPr lang="en-US">
              <a:solidFill>
                <a:srgbClr val="ACD433"/>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25755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tr-TR"/>
              <a:t>Asıl başlık stili için tıklatın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endParaRPr lang="en-US">
              <a:solidFill>
                <a:srgbClr val="ACD433"/>
              </a:solidFill>
            </a:endParaRPr>
          </a:p>
        </p:txBody>
      </p:sp>
      <p:sp>
        <p:nvSpPr>
          <p:cNvPr id="6" name="Footer Placeholder 5"/>
          <p:cNvSpPr>
            <a:spLocks noGrp="1"/>
          </p:cNvSpPr>
          <p:nvPr>
            <p:ph type="ftr" sz="quarter" idx="11"/>
          </p:nvPr>
        </p:nvSpPr>
        <p:spPr/>
        <p:txBody>
          <a:bodyPr/>
          <a:lstStyle/>
          <a:p>
            <a:endParaRPr lang="en-US">
              <a:solidFill>
                <a:srgbClr val="ACD433"/>
              </a:solidFill>
            </a:endParaRP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5817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B8D47CA-CE50-4DA6-BB9F-31A3BBEB1DC3}" type="datetimeFigureOut">
              <a:rPr lang="tr-TR" smtClean="0"/>
              <a:t>12.05.2025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2778102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endParaRPr lang="en-US">
              <a:solidFill>
                <a:srgbClr val="ACD433"/>
              </a:solidFill>
            </a:endParaRPr>
          </a:p>
        </p:txBody>
      </p:sp>
      <p:sp>
        <p:nvSpPr>
          <p:cNvPr id="6" name="Footer Placeholder 5"/>
          <p:cNvSpPr>
            <a:spLocks noGrp="1"/>
          </p:cNvSpPr>
          <p:nvPr>
            <p:ph type="ftr" sz="quarter" idx="11"/>
          </p:nvPr>
        </p:nvSpPr>
        <p:spPr/>
        <p:txBody>
          <a:bodyPr/>
          <a:lstStyle/>
          <a:p>
            <a:endParaRPr lang="tr-TR">
              <a:solidFill>
                <a:srgbClr val="ACD433"/>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94800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endParaRPr lang="en-US">
              <a:solidFill>
                <a:srgbClr val="ACD433"/>
              </a:solidFill>
            </a:endParaRPr>
          </a:p>
        </p:txBody>
      </p:sp>
      <p:sp>
        <p:nvSpPr>
          <p:cNvPr id="6" name="Footer Placeholder 5"/>
          <p:cNvSpPr>
            <a:spLocks noGrp="1"/>
          </p:cNvSpPr>
          <p:nvPr>
            <p:ph type="ftr" sz="quarter" idx="11"/>
          </p:nvPr>
        </p:nvSpPr>
        <p:spPr/>
        <p:txBody>
          <a:bodyPr/>
          <a:lstStyle/>
          <a:p>
            <a:endParaRPr lang="en-US">
              <a:solidFill>
                <a:srgbClr val="ACD433"/>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05600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tr-TR"/>
              <a:t>Asıl başlık stili için tıklatın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endParaRPr lang="en-US">
              <a:solidFill>
                <a:srgbClr val="ACD433"/>
              </a:solidFill>
            </a:endParaRPr>
          </a:p>
        </p:txBody>
      </p:sp>
      <p:sp>
        <p:nvSpPr>
          <p:cNvPr id="5" name="Footer Placeholder 4"/>
          <p:cNvSpPr>
            <a:spLocks noGrp="1"/>
          </p:cNvSpPr>
          <p:nvPr>
            <p:ph type="ftr" sz="quarter" idx="11"/>
          </p:nvPr>
        </p:nvSpPr>
        <p:spPr/>
        <p:txBody>
          <a:bodyPr/>
          <a:lstStyle/>
          <a:p>
            <a:endParaRPr lang="en-US">
              <a:solidFill>
                <a:srgbClr val="ACD433"/>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45016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r>
              <a:rPr lang="en-US" sz="9600" dirty="0">
                <a:solidFill>
                  <a:srgbClr val="ACD433"/>
                </a:solidFill>
              </a:rPr>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r>
              <a:rPr lang="en-US" sz="9600" dirty="0">
                <a:solidFill>
                  <a:srgbClr val="ACD433"/>
                </a:solidFill>
              </a:rPr>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tr-TR"/>
              <a:t>Asıl başlık stili için tıklatın</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endParaRPr lang="en-US">
              <a:solidFill>
                <a:srgbClr val="ACD433"/>
              </a:solidFill>
            </a:endParaRPr>
          </a:p>
        </p:txBody>
      </p:sp>
      <p:sp>
        <p:nvSpPr>
          <p:cNvPr id="5" name="Footer Placeholder 4"/>
          <p:cNvSpPr>
            <a:spLocks noGrp="1"/>
          </p:cNvSpPr>
          <p:nvPr>
            <p:ph type="ftr" sz="quarter" idx="11"/>
          </p:nvPr>
        </p:nvSpPr>
        <p:spPr/>
        <p:txBody>
          <a:bodyPr/>
          <a:lstStyle/>
          <a:p>
            <a:endParaRPr lang="en-US">
              <a:solidFill>
                <a:srgbClr val="ACD433"/>
              </a:solidFill>
            </a:endParaRP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02341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endParaRPr lang="en-US">
              <a:solidFill>
                <a:srgbClr val="ACD433"/>
              </a:solidFill>
            </a:endParaRPr>
          </a:p>
        </p:txBody>
      </p:sp>
      <p:sp>
        <p:nvSpPr>
          <p:cNvPr id="5" name="Footer Placeholder 4"/>
          <p:cNvSpPr>
            <a:spLocks noGrp="1"/>
          </p:cNvSpPr>
          <p:nvPr>
            <p:ph type="ftr" sz="quarter" idx="11"/>
          </p:nvPr>
        </p:nvSpPr>
        <p:spPr/>
        <p:txBody>
          <a:bodyPr/>
          <a:lstStyle/>
          <a:p>
            <a:endParaRPr lang="en-US">
              <a:solidFill>
                <a:srgbClr val="ACD433"/>
              </a:solidFill>
            </a:endParaRP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72124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tr-TR"/>
              <a:t>Asıl başlık stili için tıklatın</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solidFill>
                <a:srgbClr val="ACD433"/>
              </a:solidFill>
            </a:endParaRPr>
          </a:p>
        </p:txBody>
      </p:sp>
      <p:sp>
        <p:nvSpPr>
          <p:cNvPr id="8" name="Footer Placeholder 7"/>
          <p:cNvSpPr>
            <a:spLocks noGrp="1"/>
          </p:cNvSpPr>
          <p:nvPr>
            <p:ph type="ftr" sz="quarter" idx="11"/>
          </p:nvPr>
        </p:nvSpPr>
        <p:spPr/>
        <p:txBody>
          <a:bodyPr/>
          <a:lstStyle/>
          <a:p>
            <a:endParaRPr lang="en-US">
              <a:solidFill>
                <a:srgbClr val="ACD433"/>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07218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tr-TR"/>
              <a:t>Asıl başlık stili için tıklatın</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US">
              <a:solidFill>
                <a:srgbClr val="ACD433"/>
              </a:solidFill>
            </a:endParaRPr>
          </a:p>
        </p:txBody>
      </p:sp>
      <p:sp>
        <p:nvSpPr>
          <p:cNvPr id="8" name="Footer Placeholder 7"/>
          <p:cNvSpPr>
            <a:spLocks noGrp="1"/>
          </p:cNvSpPr>
          <p:nvPr>
            <p:ph type="ftr" sz="quarter" idx="11"/>
          </p:nvPr>
        </p:nvSpPr>
        <p:spPr/>
        <p:txBody>
          <a:bodyPr/>
          <a:lstStyle/>
          <a:p>
            <a:endParaRPr lang="en-US">
              <a:solidFill>
                <a:srgbClr val="ACD433"/>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24901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US">
              <a:solidFill>
                <a:srgbClr val="ACD433"/>
              </a:solidFill>
            </a:endParaRPr>
          </a:p>
        </p:txBody>
      </p:sp>
      <p:sp>
        <p:nvSpPr>
          <p:cNvPr id="5" name="Footer Placeholder 4"/>
          <p:cNvSpPr>
            <a:spLocks noGrp="1"/>
          </p:cNvSpPr>
          <p:nvPr>
            <p:ph type="ftr" sz="quarter" idx="11"/>
          </p:nvPr>
        </p:nvSpPr>
        <p:spPr/>
        <p:txBody>
          <a:bodyPr/>
          <a:lstStyle/>
          <a:p>
            <a:endParaRPr lang="en-US">
              <a:solidFill>
                <a:srgbClr val="ACD433"/>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25453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tr-TR"/>
              <a:t>Asıl başlık stili için tıklatın</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US">
              <a:solidFill>
                <a:srgbClr val="ACD433"/>
              </a:solidFill>
            </a:endParaRPr>
          </a:p>
        </p:txBody>
      </p:sp>
      <p:sp>
        <p:nvSpPr>
          <p:cNvPr id="5" name="Footer Placeholder 4"/>
          <p:cNvSpPr>
            <a:spLocks noGrp="1"/>
          </p:cNvSpPr>
          <p:nvPr>
            <p:ph type="ftr" sz="quarter" idx="11"/>
          </p:nvPr>
        </p:nvSpPr>
        <p:spPr/>
        <p:txBody>
          <a:bodyPr/>
          <a:lstStyle/>
          <a:p>
            <a:endParaRPr lang="en-US">
              <a:solidFill>
                <a:srgbClr val="ACD433"/>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1281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BB8D47CA-CE50-4DA6-BB9F-31A3BBEB1DC3}" type="datetimeFigureOut">
              <a:rPr lang="tr-TR" smtClean="0"/>
              <a:t>12.05.2025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73275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BB8D47CA-CE50-4DA6-BB9F-31A3BBEB1DC3}" type="datetimeFigureOut">
              <a:rPr lang="tr-TR" smtClean="0"/>
              <a:t>12.05.2025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924155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BB8D47CA-CE50-4DA6-BB9F-31A3BBEB1DC3}" type="datetimeFigureOut">
              <a:rPr lang="tr-TR" smtClean="0"/>
              <a:t>12.05.2025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323505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BB8D47CA-CE50-4DA6-BB9F-31A3BBEB1DC3}" type="datetimeFigureOut">
              <a:rPr lang="tr-TR" smtClean="0"/>
              <a:t>12.05.2025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1447977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B8D47CA-CE50-4DA6-BB9F-31A3BBEB1DC3}" type="datetimeFigureOut">
              <a:rPr lang="tr-TR" smtClean="0"/>
              <a:t>12.05.2025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44693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BB8D47CA-CE50-4DA6-BB9F-31A3BBEB1DC3}" type="datetimeFigureOut">
              <a:rPr lang="tr-TR" smtClean="0"/>
              <a:t>12.05.2025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2751289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BB8D47CA-CE50-4DA6-BB9F-31A3BBEB1DC3}" type="datetimeFigureOut">
              <a:rPr lang="tr-TR" smtClean="0"/>
              <a:t>12.05.2025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86047DE-93B2-413C-B68E-BA96AF62C166}" type="slidenum">
              <a:rPr lang="tr-TR" smtClean="0"/>
              <a:t>‹#›</a:t>
            </a:fld>
            <a:endParaRPr lang="tr-TR"/>
          </a:p>
        </p:txBody>
      </p:sp>
    </p:spTree>
    <p:extLst>
      <p:ext uri="{BB962C8B-B14F-4D97-AF65-F5344CB8AC3E}">
        <p14:creationId xmlns:p14="http://schemas.microsoft.com/office/powerpoint/2010/main" val="11934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D47CA-CE50-4DA6-BB9F-31A3BBEB1DC3}" type="datetimeFigureOut">
              <a:rPr lang="tr-TR" smtClean="0"/>
              <a:t>12.05.2025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047DE-93B2-413C-B68E-BA96AF62C166}" type="slidenum">
              <a:rPr lang="tr-TR" smtClean="0"/>
              <a:t>‹#›</a:t>
            </a:fld>
            <a:endParaRPr lang="tr-TR"/>
          </a:p>
        </p:txBody>
      </p:sp>
    </p:spTree>
    <p:extLst>
      <p:ext uri="{BB962C8B-B14F-4D97-AF65-F5344CB8AC3E}">
        <p14:creationId xmlns:p14="http://schemas.microsoft.com/office/powerpoint/2010/main" val="1927457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tr-TR"/>
              <a:t>Asıl başlık stili için tıklatın</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endParaRPr lang="en-US">
              <a:solidFill>
                <a:srgbClr val="ACD433"/>
              </a:solidFill>
            </a:endParaRPr>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solidFill>
                <a:srgbClr val="ACD433"/>
              </a:solidFill>
            </a:endParaRP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3561BA9-CDCF-4958-B8AB-66F3BF063E1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88467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11.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12.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13.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15.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4.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87.jpeg"/><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9.emf"/><Relationship Id="rId4" Type="http://schemas.openxmlformats.org/officeDocument/2006/relationships/package" Target="../embeddings/Microsoft_Word_Document.docx"/></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815413" y="476672"/>
            <a:ext cx="10363200" cy="2547714"/>
          </a:xfrm>
        </p:spPr>
        <p:txBody>
          <a:bodyPr>
            <a:noAutofit/>
          </a:bodyPr>
          <a:lstStyle/>
          <a:p>
            <a:pPr>
              <a:lnSpc>
                <a:spcPct val="115000"/>
              </a:lnSpc>
            </a:pPr>
            <a:r>
              <a:rPr lang="tr-TR" sz="2000" b="1" dirty="0">
                <a:effectLst/>
                <a:latin typeface="Times New Roman"/>
                <a:ea typeface="Times New Roman"/>
                <a:cs typeface="Times New Roman"/>
              </a:rPr>
              <a:t>T.C.</a:t>
            </a:r>
            <a:br>
              <a:rPr lang="tr-TR" sz="2000" dirty="0">
                <a:ea typeface="Calibri"/>
                <a:cs typeface="Times New Roman"/>
              </a:rPr>
            </a:br>
            <a:r>
              <a:rPr lang="tr-TR" sz="2000" b="1" dirty="0">
                <a:effectLst/>
                <a:latin typeface="Times New Roman"/>
                <a:ea typeface="Times New Roman"/>
                <a:cs typeface="Times New Roman"/>
              </a:rPr>
              <a:t>SAĞLIK BAKANLIĞI</a:t>
            </a:r>
            <a:br>
              <a:rPr lang="tr-TR" sz="2000" dirty="0">
                <a:ea typeface="Calibri"/>
                <a:cs typeface="Times New Roman"/>
              </a:rPr>
            </a:br>
            <a:r>
              <a:rPr lang="tr-TR" sz="2000" b="1" dirty="0">
                <a:effectLst/>
                <a:latin typeface="Times New Roman"/>
                <a:ea typeface="Times New Roman"/>
                <a:cs typeface="Times New Roman"/>
              </a:rPr>
              <a:t>Halk Sağlığı Genel Müdürlüğü</a:t>
            </a:r>
            <a:br>
              <a:rPr lang="tr-TR" sz="2000" dirty="0">
                <a:ea typeface="Calibri"/>
                <a:cs typeface="Times New Roman"/>
              </a:rPr>
            </a:br>
            <a:r>
              <a:rPr lang="tr-TR" sz="2000" b="1" dirty="0">
                <a:effectLst/>
                <a:latin typeface="Times New Roman"/>
                <a:ea typeface="Times New Roman"/>
                <a:cs typeface="Times New Roman"/>
              </a:rPr>
              <a:t>Sağlıklı Beslenme ve Hareketli Hayat Daire Başkanlığı</a:t>
            </a:r>
            <a:br>
              <a:rPr lang="tr-TR" sz="2000">
                <a:ea typeface="Calibri"/>
                <a:cs typeface="Times New Roman"/>
              </a:rPr>
            </a:br>
            <a:r>
              <a:rPr lang="tr-TR" sz="2000" b="1">
                <a:effectLst/>
                <a:latin typeface="Times New Roman"/>
                <a:ea typeface="Times New Roman"/>
                <a:cs typeface="Times New Roman"/>
              </a:rPr>
              <a:t>BİRİNCİ </a:t>
            </a:r>
            <a:r>
              <a:rPr lang="tr-TR" sz="2000" b="1" dirty="0">
                <a:effectLst/>
                <a:latin typeface="Times New Roman"/>
                <a:ea typeface="Times New Roman"/>
                <a:cs typeface="Times New Roman"/>
              </a:rPr>
              <a:t>BASAMAK SAĞLIK KURUMLARINDAKİ DİYETİSYENLER İÇİN </a:t>
            </a:r>
            <a:br>
              <a:rPr lang="tr-TR" sz="2000" dirty="0">
                <a:ea typeface="Calibri"/>
                <a:cs typeface="Times New Roman"/>
              </a:rPr>
            </a:br>
            <a:r>
              <a:rPr lang="tr-TR" sz="2000" b="1" dirty="0">
                <a:effectLst/>
                <a:latin typeface="Times New Roman"/>
                <a:ea typeface="Times New Roman"/>
                <a:cs typeface="Times New Roman"/>
              </a:rPr>
              <a:t>BESLENME DANIŞMANLIĞI EĞİTİMİ</a:t>
            </a:r>
            <a:br>
              <a:rPr lang="tr-TR" sz="2000" dirty="0">
                <a:ea typeface="Calibri"/>
                <a:cs typeface="Times New Roman"/>
              </a:rPr>
            </a:br>
            <a:endParaRPr lang="tr-TR" sz="2000" dirty="0"/>
          </a:p>
        </p:txBody>
      </p:sp>
      <p:sp>
        <p:nvSpPr>
          <p:cNvPr id="5" name="Metin kutusu 4">
            <a:extLst>
              <a:ext uri="{FF2B5EF4-FFF2-40B4-BE49-F238E27FC236}">
                <a16:creationId xmlns:a16="http://schemas.microsoft.com/office/drawing/2014/main" id="{90ED7CD8-6352-38F8-89FC-D46098E9A934}"/>
              </a:ext>
            </a:extLst>
          </p:cNvPr>
          <p:cNvSpPr txBox="1"/>
          <p:nvPr/>
        </p:nvSpPr>
        <p:spPr>
          <a:xfrm>
            <a:off x="1336109" y="3671527"/>
            <a:ext cx="9519781" cy="7017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400" b="1" i="0" u="none" strike="noStrike" kern="1200" cap="none" spc="0" normalizeH="0" baseline="0" noProof="0" dirty="0">
                <a:ln>
                  <a:noFill/>
                </a:ln>
                <a:solidFill>
                  <a:srgbClr val="C00000"/>
                </a:solidFill>
                <a:effectLst/>
                <a:uLnTx/>
                <a:uFillTx/>
                <a:latin typeface="Calibri"/>
                <a:ea typeface="+mn-ea"/>
                <a:cs typeface="+mn-cs"/>
              </a:rPr>
              <a:t>Bireysel Beslenme Danışmanlığı Eğitimi</a:t>
            </a:r>
          </a:p>
        </p:txBody>
      </p:sp>
    </p:spTree>
    <p:extLst>
      <p:ext uri="{BB962C8B-B14F-4D97-AF65-F5344CB8AC3E}">
        <p14:creationId xmlns:p14="http://schemas.microsoft.com/office/powerpoint/2010/main" val="57686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2073189" y="2006424"/>
            <a:ext cx="7950596" cy="3482085"/>
          </a:xfrm>
          <a:prstGeom prst="rect">
            <a:avLst/>
          </a:prstGeom>
        </p:spPr>
      </p:pic>
      <p:cxnSp>
        <p:nvCxnSpPr>
          <p:cNvPr id="6" name="Düz Bağlayıcı 5"/>
          <p:cNvCxnSpPr/>
          <p:nvPr/>
        </p:nvCxnSpPr>
        <p:spPr>
          <a:xfrm flipH="1">
            <a:off x="4304370" y="638499"/>
            <a:ext cx="1" cy="2009902"/>
          </a:xfrm>
          <a:prstGeom prst="line">
            <a:avLst/>
          </a:pr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4304370" y="535259"/>
            <a:ext cx="2854712" cy="0"/>
          </a:xfrm>
          <a:prstGeom prst="line">
            <a:avLst/>
          </a:pr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Dikdörtgen 8"/>
          <p:cNvSpPr/>
          <p:nvPr/>
        </p:nvSpPr>
        <p:spPr>
          <a:xfrm>
            <a:off x="4385226" y="638499"/>
            <a:ext cx="2969310" cy="1569660"/>
          </a:xfrm>
          <a:prstGeom prst="rect">
            <a:avLst/>
          </a:prstGeom>
        </p:spPr>
        <p:txBody>
          <a:bodyPr wrap="square">
            <a:spAutoFit/>
          </a:bodyPr>
          <a:lstStyle/>
          <a:p>
            <a:r>
              <a:rPr lang="tr-TR" sz="2400" dirty="0">
                <a:latin typeface="Agency FB" panose="020B0503020202020204" pitchFamily="34" charset="0"/>
              </a:rPr>
              <a:t>Hem gelişmekte olan </a:t>
            </a:r>
          </a:p>
          <a:p>
            <a:r>
              <a:rPr lang="tr-TR" sz="2400" dirty="0">
                <a:latin typeface="Agency FB" panose="020B0503020202020204" pitchFamily="34" charset="0"/>
              </a:rPr>
              <a:t>hem de gelişmiş ülkelerin </a:t>
            </a:r>
          </a:p>
          <a:p>
            <a:r>
              <a:rPr lang="tr-TR" sz="2400" dirty="0">
                <a:latin typeface="Agency FB" panose="020B0503020202020204" pitchFamily="34" charset="0"/>
              </a:rPr>
              <a:t>sorunlarını birlikte içeren</a:t>
            </a:r>
          </a:p>
          <a:p>
            <a:r>
              <a:rPr lang="tr-TR" sz="2400" dirty="0">
                <a:latin typeface="Agency FB" panose="020B0503020202020204" pitchFamily="34" charset="0"/>
              </a:rPr>
              <a:t>bir görünüm</a:t>
            </a:r>
          </a:p>
        </p:txBody>
      </p:sp>
      <p:sp>
        <p:nvSpPr>
          <p:cNvPr id="11" name="Dikdörtgen 10"/>
          <p:cNvSpPr/>
          <p:nvPr/>
        </p:nvSpPr>
        <p:spPr>
          <a:xfrm>
            <a:off x="9151434" y="919432"/>
            <a:ext cx="2872361" cy="2308324"/>
          </a:xfrm>
          <a:prstGeom prst="rect">
            <a:avLst/>
          </a:prstGeom>
        </p:spPr>
        <p:txBody>
          <a:bodyPr wrap="square">
            <a:spAutoFit/>
          </a:bodyPr>
          <a:lstStyle/>
          <a:p>
            <a:pPr marL="342900" indent="-342900">
              <a:buFont typeface="Arial" panose="020B0604020202020204" pitchFamily="34" charset="0"/>
              <a:buChar char="−"/>
            </a:pPr>
            <a:r>
              <a:rPr lang="tr-TR" sz="2400" dirty="0">
                <a:latin typeface="Agency FB" panose="020B0503020202020204" pitchFamily="34" charset="0"/>
              </a:rPr>
              <a:t>Bölgelere </a:t>
            </a:r>
          </a:p>
          <a:p>
            <a:pPr marL="342900" indent="-342900">
              <a:buFont typeface="Arial" panose="020B0604020202020204" pitchFamily="34" charset="0"/>
              <a:buChar char="−"/>
            </a:pPr>
            <a:r>
              <a:rPr lang="tr-TR" sz="2400" dirty="0">
                <a:latin typeface="Agency FB" panose="020B0503020202020204" pitchFamily="34" charset="0"/>
              </a:rPr>
              <a:t>Mevsimlere </a:t>
            </a:r>
          </a:p>
          <a:p>
            <a:pPr marL="342900" indent="-342900">
              <a:buFont typeface="Arial" panose="020B0604020202020204" pitchFamily="34" charset="0"/>
              <a:buChar char="−"/>
            </a:pPr>
            <a:r>
              <a:rPr lang="tr-TR" sz="2400" dirty="0">
                <a:latin typeface="Agency FB" panose="020B0503020202020204" pitchFamily="34" charset="0"/>
              </a:rPr>
              <a:t>Sosyoekonomik düzeye </a:t>
            </a:r>
          </a:p>
          <a:p>
            <a:pPr marL="342900" indent="-342900">
              <a:buFont typeface="Arial" panose="020B0604020202020204" pitchFamily="34" charset="0"/>
              <a:buChar char="−"/>
            </a:pPr>
            <a:r>
              <a:rPr lang="tr-TR" sz="2400" dirty="0">
                <a:latin typeface="Agency FB" panose="020B0503020202020204" pitchFamily="34" charset="0"/>
              </a:rPr>
              <a:t>Kentsel-kırsal yerleşim </a:t>
            </a:r>
          </a:p>
          <a:p>
            <a:pPr marL="342900" indent="-342900">
              <a:buFont typeface="Arial" panose="020B0604020202020204" pitchFamily="34" charset="0"/>
              <a:buChar char="−"/>
            </a:pPr>
            <a:r>
              <a:rPr lang="tr-TR" sz="2400" dirty="0">
                <a:latin typeface="Agency FB" panose="020B0503020202020204" pitchFamily="34" charset="0"/>
              </a:rPr>
              <a:t>yerlerine </a:t>
            </a:r>
          </a:p>
          <a:p>
            <a:pPr algn="r"/>
            <a:r>
              <a:rPr lang="tr-TR" sz="2400" dirty="0">
                <a:latin typeface="Agency FB" panose="020B0503020202020204" pitchFamily="34" charset="0"/>
              </a:rPr>
              <a:t>göre farklılıklar</a:t>
            </a:r>
          </a:p>
        </p:txBody>
      </p:sp>
      <p:sp>
        <p:nvSpPr>
          <p:cNvPr id="12" name="Dikdörtgen 11"/>
          <p:cNvSpPr/>
          <p:nvPr/>
        </p:nvSpPr>
        <p:spPr>
          <a:xfrm>
            <a:off x="7875171" y="5037223"/>
            <a:ext cx="4102839" cy="1200329"/>
          </a:xfrm>
          <a:prstGeom prst="rect">
            <a:avLst/>
          </a:prstGeom>
        </p:spPr>
        <p:txBody>
          <a:bodyPr wrap="square">
            <a:spAutoFit/>
          </a:bodyPr>
          <a:lstStyle/>
          <a:p>
            <a:r>
              <a:rPr lang="tr-TR" sz="2400" dirty="0">
                <a:latin typeface="Agency FB" panose="020B0503020202020204" pitchFamily="34" charset="0"/>
              </a:rPr>
              <a:t>Gelir dağılımındaki </a:t>
            </a:r>
          </a:p>
          <a:p>
            <a:r>
              <a:rPr lang="tr-TR" sz="2400" dirty="0">
                <a:latin typeface="Agency FB" panose="020B0503020202020204" pitchFamily="34" charset="0"/>
              </a:rPr>
              <a:t>dengesizlik beslenme sorunlarının </a:t>
            </a:r>
          </a:p>
          <a:p>
            <a:r>
              <a:rPr lang="tr-TR" sz="2400" dirty="0">
                <a:latin typeface="Agency FB" panose="020B0503020202020204" pitchFamily="34" charset="0"/>
              </a:rPr>
              <a:t>niteliği ve görülme sıklığı üzerinde etkili </a:t>
            </a:r>
          </a:p>
        </p:txBody>
      </p:sp>
      <p:sp>
        <p:nvSpPr>
          <p:cNvPr id="13" name="Dikdörtgen 12"/>
          <p:cNvSpPr/>
          <p:nvPr/>
        </p:nvSpPr>
        <p:spPr>
          <a:xfrm>
            <a:off x="256478" y="4566260"/>
            <a:ext cx="6096000" cy="1938992"/>
          </a:xfrm>
          <a:prstGeom prst="rect">
            <a:avLst/>
          </a:prstGeom>
        </p:spPr>
        <p:txBody>
          <a:bodyPr wrap="square">
            <a:spAutoFit/>
          </a:bodyPr>
          <a:lstStyle/>
          <a:p>
            <a:r>
              <a:rPr lang="tr-TR" sz="2400" dirty="0">
                <a:latin typeface="Agency FB" panose="020B0503020202020204" pitchFamily="34" charset="0"/>
              </a:rPr>
              <a:t>Bilgisizlik: </a:t>
            </a:r>
          </a:p>
          <a:p>
            <a:pPr lvl="1"/>
            <a:r>
              <a:rPr lang="tr-TR" sz="2400" dirty="0">
                <a:latin typeface="Agency FB" panose="020B0503020202020204" pitchFamily="34" charset="0"/>
              </a:rPr>
              <a:t>Hatalı besin seçimine, </a:t>
            </a:r>
          </a:p>
          <a:p>
            <a:pPr lvl="1"/>
            <a:r>
              <a:rPr lang="tr-TR" sz="2400" dirty="0">
                <a:latin typeface="Agency FB" panose="020B0503020202020204" pitchFamily="34" charset="0"/>
              </a:rPr>
              <a:t>Yanlış hazırlama, pişirme ve saklama yöntemlerinin uygulanmasına </a:t>
            </a:r>
          </a:p>
          <a:p>
            <a:pPr lvl="1"/>
            <a:r>
              <a:rPr lang="tr-TR" sz="2400" dirty="0">
                <a:latin typeface="Agency FB" panose="020B0503020202020204" pitchFamily="34" charset="0"/>
              </a:rPr>
              <a:t>Beslenme sorunlarının büyümesine yol açmakta</a:t>
            </a:r>
          </a:p>
        </p:txBody>
      </p:sp>
      <p:cxnSp>
        <p:nvCxnSpPr>
          <p:cNvPr id="15" name="Düz Bağlayıcı 14"/>
          <p:cNvCxnSpPr/>
          <p:nvPr/>
        </p:nvCxnSpPr>
        <p:spPr>
          <a:xfrm flipH="1">
            <a:off x="9151434" y="989681"/>
            <a:ext cx="1" cy="2009902"/>
          </a:xfrm>
          <a:prstGeom prst="line">
            <a:avLst/>
          </a:pr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Düz Bağlayıcı 16"/>
          <p:cNvCxnSpPr/>
          <p:nvPr/>
        </p:nvCxnSpPr>
        <p:spPr>
          <a:xfrm>
            <a:off x="9151434" y="866078"/>
            <a:ext cx="2854712" cy="0"/>
          </a:xfrm>
          <a:prstGeom prst="line">
            <a:avLst/>
          </a:pr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5882010" y="5008425"/>
            <a:ext cx="7433" cy="1620429"/>
          </a:xfrm>
          <a:prstGeom prst="line">
            <a:avLst/>
          </a:pr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Düz Bağlayıcı 19"/>
          <p:cNvCxnSpPr/>
          <p:nvPr/>
        </p:nvCxnSpPr>
        <p:spPr>
          <a:xfrm>
            <a:off x="7772401" y="6271380"/>
            <a:ext cx="4127709" cy="0"/>
          </a:xfrm>
          <a:prstGeom prst="line">
            <a:avLst/>
          </a:pr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Düz Bağlayıcı 21"/>
          <p:cNvCxnSpPr/>
          <p:nvPr/>
        </p:nvCxnSpPr>
        <p:spPr>
          <a:xfrm>
            <a:off x="7772401" y="5037223"/>
            <a:ext cx="7433" cy="1200329"/>
          </a:xfrm>
          <a:prstGeom prst="line">
            <a:avLst/>
          </a:pr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Düz Bağlayıcı 22"/>
          <p:cNvCxnSpPr/>
          <p:nvPr/>
        </p:nvCxnSpPr>
        <p:spPr>
          <a:xfrm flipV="1">
            <a:off x="387200" y="6644829"/>
            <a:ext cx="5482681" cy="25646"/>
          </a:xfrm>
          <a:prstGeom prst="line">
            <a:avLst/>
          </a:pr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Dikdörtgen 25"/>
          <p:cNvSpPr/>
          <p:nvPr/>
        </p:nvSpPr>
        <p:spPr>
          <a:xfrm>
            <a:off x="-52645" y="103219"/>
            <a:ext cx="2969310" cy="2308324"/>
          </a:xfrm>
          <a:prstGeom prst="rect">
            <a:avLst/>
          </a:prstGeom>
        </p:spPr>
        <p:txBody>
          <a:bodyPr wrap="square">
            <a:spAutoFit/>
          </a:bodyPr>
          <a:lstStyle/>
          <a:p>
            <a:pPr algn="r"/>
            <a:r>
              <a:rPr lang="tr-TR" sz="3600" b="1" dirty="0">
                <a:solidFill>
                  <a:srgbClr val="C00000"/>
                </a:solidFill>
                <a:latin typeface="Agency FB" panose="020B0503020202020204" pitchFamily="34" charset="0"/>
              </a:rPr>
              <a:t>ÜLKEMİZDE </a:t>
            </a:r>
          </a:p>
          <a:p>
            <a:pPr algn="r"/>
            <a:r>
              <a:rPr lang="tr-TR" sz="3600" b="1" dirty="0">
                <a:solidFill>
                  <a:srgbClr val="C00000"/>
                </a:solidFill>
                <a:latin typeface="Agency FB" panose="020B0503020202020204" pitchFamily="34" charset="0"/>
              </a:rPr>
              <a:t>NEDENLER</a:t>
            </a:r>
          </a:p>
          <a:p>
            <a:pPr algn="r"/>
            <a:r>
              <a:rPr lang="tr-TR" sz="3600" b="1" dirty="0">
                <a:latin typeface="Agency FB" panose="020B0503020202020204" pitchFamily="34" charset="0"/>
              </a:rPr>
              <a:t>ve</a:t>
            </a:r>
          </a:p>
          <a:p>
            <a:pPr algn="r"/>
            <a:r>
              <a:rPr lang="tr-TR" sz="3600" b="1" dirty="0">
                <a:solidFill>
                  <a:srgbClr val="C00000"/>
                </a:solidFill>
                <a:latin typeface="Agency FB" panose="020B0503020202020204" pitchFamily="34" charset="0"/>
              </a:rPr>
              <a:t>RİSK FAKTÖRLERİ</a:t>
            </a:r>
          </a:p>
        </p:txBody>
      </p:sp>
    </p:spTree>
    <p:extLst>
      <p:ext uri="{BB962C8B-B14F-4D97-AF65-F5344CB8AC3E}">
        <p14:creationId xmlns:p14="http://schemas.microsoft.com/office/powerpoint/2010/main" val="40320803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Başlık"/>
          <p:cNvSpPr>
            <a:spLocks noGrp="1"/>
          </p:cNvSpPr>
          <p:nvPr>
            <p:ph type="title"/>
          </p:nvPr>
        </p:nvSpPr>
        <p:spPr>
          <a:xfrm>
            <a:off x="838200" y="1970869"/>
            <a:ext cx="10515600" cy="1325563"/>
          </a:xfrm>
        </p:spPr>
        <p:txBody>
          <a:bodyPr/>
          <a:lstStyle/>
          <a:p>
            <a:pPr algn="ctr"/>
            <a:r>
              <a:rPr lang="tr-TR" b="1" dirty="0"/>
              <a:t>BESLENME TAKİP PROGRAMININ BELİRLENMESİ</a:t>
            </a:r>
            <a:endParaRPr lang="tr-TR" dirty="0"/>
          </a:p>
        </p:txBody>
      </p:sp>
      <p:pic>
        <p:nvPicPr>
          <p:cNvPr id="14338" name="Picture 2" descr="Beslenme takip programÄ± ile ilgili gÃ¶rsel sonucu"/>
          <p:cNvPicPr>
            <a:picLocks noChangeAspect="1" noChangeArrowheads="1"/>
          </p:cNvPicPr>
          <p:nvPr/>
        </p:nvPicPr>
        <p:blipFill>
          <a:blip r:embed="rId2" cstate="print"/>
          <a:srcRect/>
          <a:stretch>
            <a:fillRect/>
          </a:stretch>
        </p:blipFill>
        <p:spPr bwMode="auto">
          <a:xfrm>
            <a:off x="2898774" y="3565679"/>
            <a:ext cx="6053649" cy="2623248"/>
          </a:xfrm>
          <a:prstGeom prst="rect">
            <a:avLst/>
          </a:prstGeom>
          <a:noFill/>
        </p:spPr>
      </p:pic>
    </p:spTree>
    <p:extLst>
      <p:ext uri="{BB962C8B-B14F-4D97-AF65-F5344CB8AC3E}">
        <p14:creationId xmlns:p14="http://schemas.microsoft.com/office/powerpoint/2010/main" val="4316818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164407"/>
            <a:ext cx="10515600" cy="1325563"/>
          </a:xfrm>
        </p:spPr>
        <p:txBody>
          <a:bodyPr>
            <a:normAutofit fontScale="90000"/>
          </a:bodyPr>
          <a:lstStyle/>
          <a:p>
            <a:pPr algn="ctr"/>
            <a:r>
              <a:rPr lang="tr-TR" sz="3600" b="1" dirty="0">
                <a:solidFill>
                  <a:srgbClr val="C00000"/>
                </a:solidFill>
                <a:latin typeface="+mn-lt"/>
              </a:rPr>
              <a:t>Kas kütlesinin korunması ve sağlığın sürdürülebilirliğinin sağlanması için hızlı kilo kaybından kaçınılmalıdır.</a:t>
            </a:r>
          </a:p>
        </p:txBody>
      </p:sp>
      <p:pic>
        <p:nvPicPr>
          <p:cNvPr id="9218" name="Picture 2" descr="losing weight ile ilgili gÃ¶rsel sonucu"/>
          <p:cNvPicPr>
            <a:picLocks noChangeAspect="1" noChangeArrowheads="1"/>
          </p:cNvPicPr>
          <p:nvPr/>
        </p:nvPicPr>
        <p:blipFill>
          <a:blip r:embed="rId2" cstate="print"/>
          <a:srcRect/>
          <a:stretch>
            <a:fillRect/>
          </a:stretch>
        </p:blipFill>
        <p:spPr bwMode="auto">
          <a:xfrm>
            <a:off x="484958" y="1550020"/>
            <a:ext cx="11223822" cy="4809699"/>
          </a:xfrm>
          <a:prstGeom prst="rect">
            <a:avLst/>
          </a:prstGeom>
          <a:noFill/>
        </p:spPr>
      </p:pic>
      <p:sp>
        <p:nvSpPr>
          <p:cNvPr id="5" name="4 Metin kutusu"/>
          <p:cNvSpPr txBox="1"/>
          <p:nvPr/>
        </p:nvSpPr>
        <p:spPr>
          <a:xfrm rot="627695">
            <a:off x="4611793" y="2711608"/>
            <a:ext cx="4101729" cy="3693319"/>
          </a:xfrm>
          <a:prstGeom prst="rect">
            <a:avLst/>
          </a:prstGeom>
          <a:solidFill>
            <a:schemeClr val="accent4">
              <a:lumMod val="20000"/>
              <a:lumOff val="80000"/>
            </a:schemeClr>
          </a:solidFill>
        </p:spPr>
        <p:txBody>
          <a:bodyPr wrap="square" rtlCol="0">
            <a:spAutoFit/>
          </a:bodyPr>
          <a:lstStyle/>
          <a:p>
            <a:pPr algn="ctr"/>
            <a:endParaRPr lang="tr-TR" sz="2400" dirty="0"/>
          </a:p>
          <a:p>
            <a:pPr algn="ctr"/>
            <a:r>
              <a:rPr lang="tr-TR" sz="2400" dirty="0"/>
              <a:t>Haftada 0.5-1 kg  olacak şekilde</a:t>
            </a:r>
          </a:p>
          <a:p>
            <a:pPr algn="ctr"/>
            <a:r>
              <a:rPr lang="tr-TR" sz="3100" dirty="0"/>
              <a:t> </a:t>
            </a:r>
          </a:p>
          <a:p>
            <a:pPr algn="ctr"/>
            <a:r>
              <a:rPr lang="tr-TR" sz="3100" dirty="0"/>
              <a:t>3 ayda %5, </a:t>
            </a:r>
          </a:p>
          <a:p>
            <a:pPr algn="ctr"/>
            <a:r>
              <a:rPr lang="tr-TR" sz="3100" dirty="0"/>
              <a:t>  6 ayda %10 </a:t>
            </a:r>
          </a:p>
          <a:p>
            <a:pPr algn="ctr"/>
            <a:r>
              <a:rPr lang="tr-TR" sz="3100" b="1" dirty="0">
                <a:solidFill>
                  <a:schemeClr val="accent2">
                    <a:lumMod val="75000"/>
                  </a:schemeClr>
                </a:solidFill>
              </a:rPr>
              <a:t>kilo kaybı hedeflenmelidir!</a:t>
            </a:r>
          </a:p>
          <a:p>
            <a:pPr algn="ctr"/>
            <a:endParaRPr lang="tr-TR" sz="3100" b="1" dirty="0">
              <a:solidFill>
                <a:schemeClr val="accent2">
                  <a:lumMod val="75000"/>
                </a:schemeClr>
              </a:solidFill>
            </a:endParaRPr>
          </a:p>
        </p:txBody>
      </p:sp>
    </p:spTree>
    <p:extLst>
      <p:ext uri="{BB962C8B-B14F-4D97-AF65-F5344CB8AC3E}">
        <p14:creationId xmlns:p14="http://schemas.microsoft.com/office/powerpoint/2010/main" val="24965433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algn="ctr"/>
            <a:r>
              <a:rPr lang="tr-TR" sz="3200" b="1" dirty="0">
                <a:solidFill>
                  <a:srgbClr val="C00000"/>
                </a:solidFill>
                <a:latin typeface="+mn-lt"/>
              </a:rPr>
              <a:t>Hastanın motivasyonunun, diyete uyumunun sağlanması ve değerlendirilebilmesi için mümkün olduğu kadar sık görüşme yapılmalıdır.</a:t>
            </a:r>
          </a:p>
        </p:txBody>
      </p:sp>
      <p:graphicFrame>
        <p:nvGraphicFramePr>
          <p:cNvPr id="5" name="4 Diyagram"/>
          <p:cNvGraphicFramePr/>
          <p:nvPr/>
        </p:nvGraphicFramePr>
        <p:xfrm>
          <a:off x="437402" y="1873414"/>
          <a:ext cx="6152968" cy="3735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820" name="Picture 4" descr="dietitian and obese patient ile ilgili gÃ¶rsel sonucu"/>
          <p:cNvPicPr>
            <a:picLocks noChangeAspect="1" noChangeArrowheads="1"/>
          </p:cNvPicPr>
          <p:nvPr/>
        </p:nvPicPr>
        <p:blipFill>
          <a:blip r:embed="rId7" cstate="print"/>
          <a:srcRect/>
          <a:stretch>
            <a:fillRect/>
          </a:stretch>
        </p:blipFill>
        <p:spPr bwMode="auto">
          <a:xfrm>
            <a:off x="6779399" y="1795349"/>
            <a:ext cx="4742984" cy="3557238"/>
          </a:xfrm>
          <a:prstGeom prst="rect">
            <a:avLst/>
          </a:prstGeom>
          <a:noFill/>
        </p:spPr>
      </p:pic>
      <p:sp>
        <p:nvSpPr>
          <p:cNvPr id="9" name="2 İçerik Yer Tutucusu"/>
          <p:cNvSpPr>
            <a:spLocks noGrp="1"/>
          </p:cNvSpPr>
          <p:nvPr>
            <p:ph idx="1"/>
          </p:nvPr>
        </p:nvSpPr>
        <p:spPr>
          <a:xfrm>
            <a:off x="972012" y="5550059"/>
            <a:ext cx="10515600" cy="1129520"/>
          </a:xfrm>
        </p:spPr>
        <p:txBody>
          <a:bodyPr>
            <a:normAutofit lnSpcReduction="10000"/>
          </a:bodyPr>
          <a:lstStyle/>
          <a:p>
            <a:r>
              <a:rPr lang="tr-TR" sz="2400" dirty="0"/>
              <a:t>İlk görüşmede genellikle 1 saatlik bir zamana ihtiyaç duyulur. </a:t>
            </a:r>
          </a:p>
          <a:p>
            <a:r>
              <a:rPr lang="tr-TR" sz="2400" dirty="0"/>
              <a:t>Daha sonraki görüşmelerde 20-30 dakika (tanı, sağlık durumu ve eğitim düzeyine bağlı olarak) yeterlidir.</a:t>
            </a:r>
          </a:p>
        </p:txBody>
      </p:sp>
    </p:spTree>
    <p:extLst>
      <p:ext uri="{BB962C8B-B14F-4D97-AF65-F5344CB8AC3E}">
        <p14:creationId xmlns:p14="http://schemas.microsoft.com/office/powerpoint/2010/main" val="27135292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9010185" y="1694986"/>
            <a:ext cx="2921620" cy="48061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95716689"/>
              </p:ext>
            </p:extLst>
          </p:nvPr>
        </p:nvGraphicFramePr>
        <p:xfrm>
          <a:off x="202593" y="1714113"/>
          <a:ext cx="8528824" cy="4787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1 Başlık"/>
          <p:cNvSpPr>
            <a:spLocks noGrp="1"/>
          </p:cNvSpPr>
          <p:nvPr>
            <p:ph type="title"/>
          </p:nvPr>
        </p:nvSpPr>
        <p:spPr/>
        <p:txBody>
          <a:bodyPr>
            <a:normAutofit/>
          </a:bodyPr>
          <a:lstStyle/>
          <a:p>
            <a:pPr algn="ctr"/>
            <a:r>
              <a:rPr lang="tr-TR" sz="3200" b="1" dirty="0">
                <a:solidFill>
                  <a:srgbClr val="C00000"/>
                </a:solidFill>
                <a:latin typeface="+mn-lt"/>
              </a:rPr>
              <a:t>AĞIRLIK KAYBI İZLEM DÖNEMİNDE, HASTAYA VERİLECEK EĞİTİM KONULARI (BİREYSEL/GRUP EĞİTİMİ)</a:t>
            </a:r>
          </a:p>
        </p:txBody>
      </p:sp>
      <p:pic>
        <p:nvPicPr>
          <p:cNvPr id="11266" name="Picture 2" descr="eÄitim ile ilgili gÃ¶rsel sonucu"/>
          <p:cNvPicPr>
            <a:picLocks noChangeAspect="1" noChangeArrowheads="1"/>
          </p:cNvPicPr>
          <p:nvPr/>
        </p:nvPicPr>
        <p:blipFill>
          <a:blip r:embed="rId7" cstate="print"/>
          <a:srcRect/>
          <a:stretch>
            <a:fillRect/>
          </a:stretch>
        </p:blipFill>
        <p:spPr bwMode="auto">
          <a:xfrm>
            <a:off x="7237141" y="2200200"/>
            <a:ext cx="4081347" cy="3670167"/>
          </a:xfrm>
          <a:prstGeom prst="rect">
            <a:avLst/>
          </a:prstGeom>
          <a:noFill/>
          <a:ln w="57150">
            <a:solidFill>
              <a:schemeClr val="accent2"/>
            </a:solidFill>
          </a:ln>
          <a:effectLst>
            <a:innerShdw blurRad="114300">
              <a:prstClr val="black"/>
            </a:innerShdw>
          </a:effectLst>
        </p:spPr>
      </p:pic>
    </p:spTree>
    <p:extLst>
      <p:ext uri="{BB962C8B-B14F-4D97-AF65-F5344CB8AC3E}">
        <p14:creationId xmlns:p14="http://schemas.microsoft.com/office/powerpoint/2010/main" val="33302580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0" algn="ctr"/>
            <a:r>
              <a:rPr lang="tr-TR" b="1" dirty="0">
                <a:solidFill>
                  <a:srgbClr val="C00000"/>
                </a:solidFill>
                <a:latin typeface="+mn-lt"/>
              </a:rPr>
              <a:t>VÜCUT AĞIRLIĞI KORUMA PROGRAMI</a:t>
            </a:r>
            <a:br>
              <a:rPr lang="tr-TR" b="1" dirty="0">
                <a:solidFill>
                  <a:srgbClr val="C00000"/>
                </a:solidFill>
                <a:latin typeface="+mn-lt"/>
              </a:rPr>
            </a:br>
            <a:endParaRPr lang="tr-TR" b="1" dirty="0">
              <a:solidFill>
                <a:srgbClr val="C00000"/>
              </a:solidFill>
              <a:latin typeface="+mn-lt"/>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989971287"/>
              </p:ext>
            </p:extLst>
          </p:nvPr>
        </p:nvGraphicFramePr>
        <p:xfrm>
          <a:off x="-358834" y="1326863"/>
          <a:ext cx="7890164" cy="3428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p:cNvPicPr>
            <a:picLocks noChangeAspect="1"/>
          </p:cNvPicPr>
          <p:nvPr/>
        </p:nvPicPr>
        <p:blipFill>
          <a:blip r:embed="rId7"/>
          <a:stretch>
            <a:fillRect/>
          </a:stretch>
        </p:blipFill>
        <p:spPr>
          <a:xfrm>
            <a:off x="6508866" y="2603195"/>
            <a:ext cx="5607108" cy="4254806"/>
          </a:xfrm>
          <a:prstGeom prst="rect">
            <a:avLst/>
          </a:prstGeom>
        </p:spPr>
      </p:pic>
    </p:spTree>
    <p:extLst>
      <p:ext uri="{BB962C8B-B14F-4D97-AF65-F5344CB8AC3E}">
        <p14:creationId xmlns:p14="http://schemas.microsoft.com/office/powerpoint/2010/main" val="29380901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0" algn="ctr"/>
            <a:r>
              <a:rPr lang="tr-TR" b="1" dirty="0">
                <a:solidFill>
                  <a:srgbClr val="C00000"/>
                </a:solidFill>
                <a:latin typeface="+mn-lt"/>
              </a:rPr>
              <a:t>VÜCUT AĞIRLIĞI KORUMA PROGRAMI</a:t>
            </a:r>
            <a:br>
              <a:rPr lang="tr-TR" b="1" dirty="0">
                <a:solidFill>
                  <a:srgbClr val="C00000"/>
                </a:solidFill>
                <a:latin typeface="+mn-lt"/>
              </a:rPr>
            </a:br>
            <a:endParaRPr lang="tr-TR" dirty="0">
              <a:solidFill>
                <a:srgbClr val="C00000"/>
              </a:solidFill>
              <a:latin typeface="+mn-lt"/>
            </a:endParaRPr>
          </a:p>
        </p:txBody>
      </p:sp>
      <p:sp>
        <p:nvSpPr>
          <p:cNvPr id="3" name="İçerik Yer Tutucusu 2"/>
          <p:cNvSpPr>
            <a:spLocks noGrp="1"/>
          </p:cNvSpPr>
          <p:nvPr>
            <p:ph idx="1"/>
          </p:nvPr>
        </p:nvSpPr>
        <p:spPr>
          <a:xfrm>
            <a:off x="896389" y="1551305"/>
            <a:ext cx="10515600" cy="4351338"/>
          </a:xfrm>
        </p:spPr>
        <p:txBody>
          <a:bodyPr>
            <a:normAutofit/>
          </a:bodyPr>
          <a:lstStyle/>
          <a:p>
            <a:pPr lvl="0"/>
            <a:r>
              <a:rPr lang="tr-TR" sz="3600" b="1" dirty="0"/>
              <a:t>Hedef, 6 ayda kaybedilen %10 ağırlığın korunumudur.</a:t>
            </a:r>
          </a:p>
        </p:txBody>
      </p:sp>
      <p:pic>
        <p:nvPicPr>
          <p:cNvPr id="5" name="Resim 4"/>
          <p:cNvPicPr>
            <a:picLocks noChangeAspect="1"/>
          </p:cNvPicPr>
          <p:nvPr/>
        </p:nvPicPr>
        <p:blipFill>
          <a:blip r:embed="rId2"/>
          <a:stretch>
            <a:fillRect/>
          </a:stretch>
        </p:blipFill>
        <p:spPr>
          <a:xfrm>
            <a:off x="3524596" y="2440564"/>
            <a:ext cx="5067300" cy="4318722"/>
          </a:xfrm>
          <a:prstGeom prst="rect">
            <a:avLst/>
          </a:prstGeom>
        </p:spPr>
      </p:pic>
    </p:spTree>
    <p:extLst>
      <p:ext uri="{BB962C8B-B14F-4D97-AF65-F5344CB8AC3E}">
        <p14:creationId xmlns:p14="http://schemas.microsoft.com/office/powerpoint/2010/main" val="28255328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C00000"/>
                </a:solidFill>
                <a:latin typeface="+mn-lt"/>
              </a:rPr>
              <a:t>HASTA EĞİTİMİ</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23683883"/>
              </p:ext>
            </p:extLst>
          </p:nvPr>
        </p:nvGraphicFramePr>
        <p:xfrm>
          <a:off x="464127" y="1690688"/>
          <a:ext cx="763246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p:cNvPicPr>
            <a:picLocks noChangeAspect="1"/>
          </p:cNvPicPr>
          <p:nvPr/>
        </p:nvPicPr>
        <p:blipFill>
          <a:blip r:embed="rId7"/>
          <a:stretch>
            <a:fillRect/>
          </a:stretch>
        </p:blipFill>
        <p:spPr>
          <a:xfrm>
            <a:off x="6909169" y="1404849"/>
            <a:ext cx="5059773" cy="3092335"/>
          </a:xfrm>
          <a:prstGeom prst="rect">
            <a:avLst/>
          </a:prstGeom>
        </p:spPr>
      </p:pic>
    </p:spTree>
    <p:extLst>
      <p:ext uri="{BB962C8B-B14F-4D97-AF65-F5344CB8AC3E}">
        <p14:creationId xmlns:p14="http://schemas.microsoft.com/office/powerpoint/2010/main" val="39907444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0" algn="ctr"/>
            <a:r>
              <a:rPr lang="tr-TR" b="1" dirty="0">
                <a:solidFill>
                  <a:srgbClr val="C00000"/>
                </a:solidFill>
                <a:latin typeface="+mn-lt"/>
              </a:rPr>
              <a:t>UYGULAMAYA YÖNELİK ÖNERİLER</a:t>
            </a:r>
            <a:br>
              <a:rPr lang="tr-TR" b="1" dirty="0">
                <a:solidFill>
                  <a:srgbClr val="C00000"/>
                </a:solidFill>
                <a:latin typeface="+mn-lt"/>
              </a:rPr>
            </a:br>
            <a:endParaRPr lang="tr-TR" b="1" dirty="0">
              <a:solidFill>
                <a:srgbClr val="C00000"/>
              </a:solidFill>
              <a:latin typeface="+mn-lt"/>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5015929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09564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5664255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Unvan 1"/>
          <p:cNvSpPr>
            <a:spLocks noGrp="1"/>
          </p:cNvSpPr>
          <p:nvPr>
            <p:ph type="title"/>
          </p:nvPr>
        </p:nvSpPr>
        <p:spPr/>
        <p:txBody>
          <a:bodyPr/>
          <a:lstStyle/>
          <a:p>
            <a:pPr lvl="0" algn="ctr"/>
            <a:r>
              <a:rPr lang="tr-TR" b="1" dirty="0">
                <a:solidFill>
                  <a:srgbClr val="C00000"/>
                </a:solidFill>
                <a:latin typeface="+mn-lt"/>
              </a:rPr>
              <a:t>UYGULAMAYA YÖNELİK ÖNERİLER</a:t>
            </a:r>
            <a:br>
              <a:rPr lang="tr-TR" b="1" dirty="0">
                <a:solidFill>
                  <a:srgbClr val="C00000"/>
                </a:solidFill>
                <a:latin typeface="+mn-lt"/>
              </a:rPr>
            </a:br>
            <a:endParaRPr lang="tr-TR" b="1" dirty="0">
              <a:solidFill>
                <a:srgbClr val="C00000"/>
              </a:solidFill>
              <a:latin typeface="+mn-lt"/>
            </a:endParaRPr>
          </a:p>
        </p:txBody>
      </p:sp>
    </p:spTree>
    <p:extLst>
      <p:ext uri="{BB962C8B-B14F-4D97-AF65-F5344CB8AC3E}">
        <p14:creationId xmlns:p14="http://schemas.microsoft.com/office/powerpoint/2010/main" val="10863651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93816963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Unvan 1"/>
          <p:cNvSpPr>
            <a:spLocks noGrp="1"/>
          </p:cNvSpPr>
          <p:nvPr>
            <p:ph type="title"/>
          </p:nvPr>
        </p:nvSpPr>
        <p:spPr/>
        <p:txBody>
          <a:bodyPr/>
          <a:lstStyle/>
          <a:p>
            <a:pPr lvl="0" algn="ctr"/>
            <a:r>
              <a:rPr lang="tr-TR" b="1" dirty="0">
                <a:solidFill>
                  <a:srgbClr val="C00000"/>
                </a:solidFill>
                <a:latin typeface="+mn-lt"/>
              </a:rPr>
              <a:t>UYGULAMAYA YÖNELİK ÖNERİLER</a:t>
            </a:r>
            <a:br>
              <a:rPr lang="tr-TR" b="1" dirty="0">
                <a:solidFill>
                  <a:srgbClr val="C00000"/>
                </a:solidFill>
                <a:latin typeface="+mn-lt"/>
              </a:rPr>
            </a:br>
            <a:endParaRPr lang="tr-TR" b="1" dirty="0">
              <a:solidFill>
                <a:srgbClr val="C00000"/>
              </a:solidFill>
              <a:latin typeface="+mn-lt"/>
            </a:endParaRPr>
          </a:p>
        </p:txBody>
      </p:sp>
    </p:spTree>
    <p:extLst>
      <p:ext uri="{BB962C8B-B14F-4D97-AF65-F5344CB8AC3E}">
        <p14:creationId xmlns:p14="http://schemas.microsoft.com/office/powerpoint/2010/main" val="3926271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1313" y="95003"/>
            <a:ext cx="10515600" cy="803049"/>
          </a:xfrm>
        </p:spPr>
        <p:txBody>
          <a:bodyPr/>
          <a:lstStyle/>
          <a:p>
            <a:r>
              <a:rPr lang="tr-TR" b="1" dirty="0">
                <a:latin typeface="+mn-lt"/>
              </a:rPr>
              <a:t>Beslenme</a:t>
            </a:r>
          </a:p>
        </p:txBody>
      </p:sp>
      <p:sp>
        <p:nvSpPr>
          <p:cNvPr id="4" name="Dikdörtgen 3"/>
          <p:cNvSpPr/>
          <p:nvPr/>
        </p:nvSpPr>
        <p:spPr>
          <a:xfrm>
            <a:off x="6711567" y="6457890"/>
            <a:ext cx="5186163" cy="400110"/>
          </a:xfrm>
          <a:prstGeom prst="rect">
            <a:avLst/>
          </a:prstGeom>
        </p:spPr>
        <p:txBody>
          <a:bodyPr wrap="none">
            <a:spAutoFit/>
          </a:bodyPr>
          <a:lstStyle/>
          <a:p>
            <a:pPr algn="r"/>
            <a:r>
              <a:rPr lang="tr-TR" sz="2000" i="1" dirty="0"/>
              <a:t>…..</a:t>
            </a:r>
            <a:r>
              <a:rPr lang="tr-TR" sz="2000" i="1" dirty="0" err="1"/>
              <a:t>obezitenin</a:t>
            </a:r>
            <a:r>
              <a:rPr lang="tr-TR" sz="2000" i="1" dirty="0"/>
              <a:t> oluşumuna zemin hazırlamaktadır.</a:t>
            </a:r>
          </a:p>
        </p:txBody>
      </p:sp>
      <p:graphicFrame>
        <p:nvGraphicFramePr>
          <p:cNvPr id="5" name="Diyagram 4"/>
          <p:cNvGraphicFramePr/>
          <p:nvPr>
            <p:extLst>
              <p:ext uri="{D42A27DB-BD31-4B8C-83A1-F6EECF244321}">
                <p14:modId xmlns:p14="http://schemas.microsoft.com/office/powerpoint/2010/main" val="4260654070"/>
              </p:ext>
            </p:extLst>
          </p:nvPr>
        </p:nvGraphicFramePr>
        <p:xfrm>
          <a:off x="1017626" y="997528"/>
          <a:ext cx="10241173" cy="5254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45069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ctr"/>
            <a:r>
              <a:rPr lang="tr-TR" sz="8000" b="1" dirty="0">
                <a:solidFill>
                  <a:srgbClr val="FFC000"/>
                </a:solidFill>
              </a:rPr>
              <a:t>TEŞEKKÜRLER…</a:t>
            </a:r>
          </a:p>
        </p:txBody>
      </p:sp>
      <p:sp>
        <p:nvSpPr>
          <p:cNvPr id="3" name="İçerik Yer Tutucusu 2"/>
          <p:cNvSpPr>
            <a:spLocks noGrp="1"/>
          </p:cNvSpPr>
          <p:nvPr>
            <p:ph idx="1"/>
          </p:nvPr>
        </p:nvSpPr>
        <p:spPr/>
        <p:txBody>
          <a:bodyPr/>
          <a:lstStyle/>
          <a:p>
            <a:endParaRPr lang="tr-T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7009"/>
            <a:ext cx="12192000" cy="528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73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3697" y="261425"/>
            <a:ext cx="10515600" cy="691979"/>
          </a:xfrm>
        </p:spPr>
        <p:txBody>
          <a:bodyPr>
            <a:noAutofit/>
          </a:bodyPr>
          <a:lstStyle/>
          <a:p>
            <a:r>
              <a:rPr lang="tr-TR" sz="4800" b="1" dirty="0">
                <a:latin typeface="+mn-lt"/>
              </a:rPr>
              <a:t>Çevre</a:t>
            </a:r>
          </a:p>
        </p:txBody>
      </p:sp>
      <p:pic>
        <p:nvPicPr>
          <p:cNvPr id="5" name="Resim 4"/>
          <p:cNvPicPr>
            <a:picLocks noChangeAspect="1"/>
          </p:cNvPicPr>
          <p:nvPr/>
        </p:nvPicPr>
        <p:blipFill>
          <a:blip r:embed="rId3"/>
          <a:stretch>
            <a:fillRect/>
          </a:stretch>
        </p:blipFill>
        <p:spPr>
          <a:xfrm rot="20524109">
            <a:off x="-123649" y="1148690"/>
            <a:ext cx="2437818" cy="764352"/>
          </a:xfrm>
          <a:prstGeom prst="rect">
            <a:avLst/>
          </a:prstGeom>
        </p:spPr>
      </p:pic>
      <p:pic>
        <p:nvPicPr>
          <p:cNvPr id="6" name="Resim 5"/>
          <p:cNvPicPr>
            <a:picLocks noChangeAspect="1"/>
          </p:cNvPicPr>
          <p:nvPr/>
        </p:nvPicPr>
        <p:blipFill>
          <a:blip r:embed="rId4"/>
          <a:stretch>
            <a:fillRect/>
          </a:stretch>
        </p:blipFill>
        <p:spPr>
          <a:xfrm>
            <a:off x="5080853" y="1530866"/>
            <a:ext cx="1732766" cy="1055656"/>
          </a:xfrm>
          <a:prstGeom prst="rect">
            <a:avLst/>
          </a:prstGeom>
        </p:spPr>
      </p:pic>
      <p:pic>
        <p:nvPicPr>
          <p:cNvPr id="7" name="Resim 6"/>
          <p:cNvPicPr>
            <a:picLocks noChangeAspect="1"/>
          </p:cNvPicPr>
          <p:nvPr/>
        </p:nvPicPr>
        <p:blipFill>
          <a:blip r:embed="rId5"/>
          <a:stretch>
            <a:fillRect/>
          </a:stretch>
        </p:blipFill>
        <p:spPr>
          <a:xfrm rot="1305547">
            <a:off x="10746410" y="1162773"/>
            <a:ext cx="942573" cy="905169"/>
          </a:xfrm>
          <a:prstGeom prst="rect">
            <a:avLst/>
          </a:prstGeom>
        </p:spPr>
      </p:pic>
      <p:sp>
        <p:nvSpPr>
          <p:cNvPr id="8" name="Metin kutusu 7"/>
          <p:cNvSpPr txBox="1"/>
          <p:nvPr/>
        </p:nvSpPr>
        <p:spPr>
          <a:xfrm rot="20416861">
            <a:off x="28365" y="1806271"/>
            <a:ext cx="2690037" cy="707886"/>
          </a:xfrm>
          <a:prstGeom prst="rect">
            <a:avLst/>
          </a:prstGeom>
          <a:noFill/>
        </p:spPr>
        <p:txBody>
          <a:bodyPr wrap="square" rtlCol="0">
            <a:spAutoFit/>
          </a:bodyPr>
          <a:lstStyle/>
          <a:p>
            <a:pPr algn="ctr"/>
            <a:r>
              <a:rPr lang="tr-TR" sz="2000" b="1" dirty="0"/>
              <a:t>Tek nükleotid varyasyonu</a:t>
            </a:r>
          </a:p>
        </p:txBody>
      </p:sp>
      <p:sp>
        <p:nvSpPr>
          <p:cNvPr id="9" name="Metin kutusu 8"/>
          <p:cNvSpPr txBox="1"/>
          <p:nvPr/>
        </p:nvSpPr>
        <p:spPr>
          <a:xfrm>
            <a:off x="4779270" y="2469357"/>
            <a:ext cx="2690037" cy="400110"/>
          </a:xfrm>
          <a:prstGeom prst="rect">
            <a:avLst/>
          </a:prstGeom>
          <a:noFill/>
        </p:spPr>
        <p:txBody>
          <a:bodyPr wrap="square" rtlCol="0">
            <a:spAutoFit/>
          </a:bodyPr>
          <a:lstStyle/>
          <a:p>
            <a:pPr algn="ctr"/>
            <a:r>
              <a:rPr lang="tr-TR" sz="2000" b="1" dirty="0" err="1"/>
              <a:t>Epigenetik</a:t>
            </a:r>
            <a:r>
              <a:rPr lang="tr-TR" sz="2000" b="1" dirty="0"/>
              <a:t> varyasyon</a:t>
            </a:r>
          </a:p>
        </p:txBody>
      </p:sp>
      <p:sp>
        <p:nvSpPr>
          <p:cNvPr id="10" name="Metin kutusu 9"/>
          <p:cNvSpPr txBox="1"/>
          <p:nvPr/>
        </p:nvSpPr>
        <p:spPr>
          <a:xfrm rot="1371706">
            <a:off x="9267195" y="1974000"/>
            <a:ext cx="2690037" cy="400110"/>
          </a:xfrm>
          <a:prstGeom prst="rect">
            <a:avLst/>
          </a:prstGeom>
          <a:noFill/>
        </p:spPr>
        <p:txBody>
          <a:bodyPr wrap="square" rtlCol="0">
            <a:spAutoFit/>
          </a:bodyPr>
          <a:lstStyle/>
          <a:p>
            <a:pPr algn="ctr"/>
            <a:r>
              <a:rPr lang="tr-TR" sz="2000" b="1" dirty="0"/>
              <a:t>Yapısal  varyasyon</a:t>
            </a:r>
          </a:p>
        </p:txBody>
      </p:sp>
      <p:pic>
        <p:nvPicPr>
          <p:cNvPr id="11" name="Resim 10"/>
          <p:cNvPicPr>
            <a:picLocks noChangeAspect="1"/>
          </p:cNvPicPr>
          <p:nvPr/>
        </p:nvPicPr>
        <p:blipFill rotWithShape="1">
          <a:blip r:embed="rId6"/>
          <a:srcRect t="963" r="485" b="1"/>
          <a:stretch/>
        </p:blipFill>
        <p:spPr>
          <a:xfrm>
            <a:off x="-1" y="3097384"/>
            <a:ext cx="12204095" cy="3760616"/>
          </a:xfrm>
          <a:prstGeom prst="rect">
            <a:avLst/>
          </a:prstGeom>
        </p:spPr>
      </p:pic>
      <p:sp>
        <p:nvSpPr>
          <p:cNvPr id="4" name="Dikdörtgen 3"/>
          <p:cNvSpPr/>
          <p:nvPr/>
        </p:nvSpPr>
        <p:spPr>
          <a:xfrm>
            <a:off x="2002327" y="967820"/>
            <a:ext cx="8609886" cy="5847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tr-TR" sz="3200" dirty="0"/>
              <a:t>Gelişimde genetiğin etkileri kanıtlanmış olsa da; </a:t>
            </a:r>
          </a:p>
        </p:txBody>
      </p:sp>
      <p:sp>
        <p:nvSpPr>
          <p:cNvPr id="16" name="Dikdörtgen 15"/>
          <p:cNvSpPr/>
          <p:nvPr/>
        </p:nvSpPr>
        <p:spPr>
          <a:xfrm>
            <a:off x="0" y="5039436"/>
            <a:ext cx="2996333" cy="923330"/>
          </a:xfrm>
          <a:prstGeom prst="rect">
            <a:avLst/>
          </a:prstGeom>
          <a:noFill/>
        </p:spPr>
        <p:txBody>
          <a:bodyPr wrap="none" lIns="91440" tIns="45720" rIns="91440" bIns="45720">
            <a:spAutoFit/>
          </a:bodyPr>
          <a:lstStyle/>
          <a:p>
            <a:pPr algn="ctr"/>
            <a:r>
              <a:rPr lang="tr-T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Beslenme</a:t>
            </a:r>
          </a:p>
        </p:txBody>
      </p:sp>
      <p:sp>
        <p:nvSpPr>
          <p:cNvPr id="17" name="Dikdörtgen 16"/>
          <p:cNvSpPr/>
          <p:nvPr/>
        </p:nvSpPr>
        <p:spPr>
          <a:xfrm>
            <a:off x="3027499" y="5934670"/>
            <a:ext cx="4629794" cy="923330"/>
          </a:xfrm>
          <a:prstGeom prst="rect">
            <a:avLst/>
          </a:prstGeom>
          <a:noFill/>
        </p:spPr>
        <p:txBody>
          <a:bodyPr wrap="none" lIns="91440" tIns="45720" rIns="91440" bIns="45720">
            <a:spAutoFit/>
          </a:bodyPr>
          <a:lstStyle/>
          <a:p>
            <a:pPr algn="ctr"/>
            <a:r>
              <a:rPr lang="tr-T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Fiziksel Aktivite</a:t>
            </a:r>
          </a:p>
        </p:txBody>
      </p:sp>
      <p:sp>
        <p:nvSpPr>
          <p:cNvPr id="18" name="Dikdörtgen 17"/>
          <p:cNvSpPr/>
          <p:nvPr/>
        </p:nvSpPr>
        <p:spPr>
          <a:xfrm>
            <a:off x="8617100" y="5166438"/>
            <a:ext cx="3671006" cy="1754326"/>
          </a:xfrm>
          <a:prstGeom prst="rect">
            <a:avLst/>
          </a:prstGeom>
          <a:noFill/>
        </p:spPr>
        <p:txBody>
          <a:bodyPr wrap="none" lIns="91440" tIns="45720" rIns="91440" bIns="45720">
            <a:spAutoFit/>
          </a:bodyPr>
          <a:lstStyle/>
          <a:p>
            <a:pPr algn="ctr"/>
            <a:r>
              <a:rPr lang="tr-T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Sigara Alkol </a:t>
            </a:r>
          </a:p>
          <a:p>
            <a:pPr algn="ctr"/>
            <a:r>
              <a:rPr lang="tr-T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kullanımı</a:t>
            </a:r>
          </a:p>
        </p:txBody>
      </p:sp>
      <p:sp>
        <p:nvSpPr>
          <p:cNvPr id="19" name="Dikdörtgen 18"/>
          <p:cNvSpPr/>
          <p:nvPr/>
        </p:nvSpPr>
        <p:spPr>
          <a:xfrm>
            <a:off x="6827751" y="3034620"/>
            <a:ext cx="5376344" cy="923330"/>
          </a:xfrm>
          <a:prstGeom prst="rect">
            <a:avLst/>
          </a:prstGeom>
          <a:noFill/>
        </p:spPr>
        <p:txBody>
          <a:bodyPr wrap="none" lIns="91440" tIns="45720" rIns="91440" bIns="45720">
            <a:spAutoFit/>
          </a:bodyPr>
          <a:lstStyle/>
          <a:p>
            <a:pPr algn="ctr"/>
            <a:r>
              <a:rPr lang="tr-TR" sz="5400" b="1" cap="none" spc="0" dirty="0">
                <a:ln w="10160">
                  <a:solidFill>
                    <a:srgbClr val="C00000"/>
                  </a:solidFill>
                  <a:prstDash val="solid"/>
                </a:ln>
                <a:solidFill>
                  <a:srgbClr val="C00000"/>
                </a:solidFill>
                <a:effectLst>
                  <a:outerShdw blurRad="38100" dist="22860" dir="5400000" algn="tl" rotWithShape="0">
                    <a:srgbClr val="000000">
                      <a:alpha val="30000"/>
                    </a:srgbClr>
                  </a:outerShdw>
                </a:effectLst>
              </a:rPr>
              <a:t>Çevresel Etmenler</a:t>
            </a:r>
          </a:p>
        </p:txBody>
      </p:sp>
      <p:cxnSp>
        <p:nvCxnSpPr>
          <p:cNvPr id="21" name="Düz Bağlayıcı 20"/>
          <p:cNvCxnSpPr/>
          <p:nvPr/>
        </p:nvCxnSpPr>
        <p:spPr>
          <a:xfrm>
            <a:off x="-2" y="3097384"/>
            <a:ext cx="12192002" cy="1"/>
          </a:xfrm>
          <a:prstGeom prst="line">
            <a:avLst/>
          </a:prstGeom>
          <a:ln w="57150">
            <a:solidFill>
              <a:srgbClr val="07A5C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2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918252" y="1042038"/>
            <a:ext cx="3398932" cy="584775"/>
          </a:xfrm>
          <a:prstGeom prst="rect">
            <a:avLst/>
          </a:prstGeom>
          <a:ln w="28575">
            <a:solidFill>
              <a:schemeClr val="bg1">
                <a:lumMod val="50000"/>
              </a:schemeClr>
            </a:solidFill>
            <a:prstDash val="sysDo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r-TR" sz="3200" dirty="0"/>
              <a:t>Genetik Faktörler</a:t>
            </a:r>
          </a:p>
        </p:txBody>
      </p:sp>
      <p:sp>
        <p:nvSpPr>
          <p:cNvPr id="4" name="Metin kutusu 3"/>
          <p:cNvSpPr txBox="1"/>
          <p:nvPr/>
        </p:nvSpPr>
        <p:spPr>
          <a:xfrm>
            <a:off x="6358104" y="1051700"/>
            <a:ext cx="3853394" cy="584775"/>
          </a:xfrm>
          <a:prstGeom prst="rect">
            <a:avLst/>
          </a:prstGeom>
          <a:ln w="28575">
            <a:solidFill>
              <a:schemeClr val="bg1">
                <a:lumMod val="50000"/>
              </a:schemeClr>
            </a:solidFill>
            <a:prstDash val="sysDo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r-TR" sz="3200" dirty="0"/>
              <a:t>Kültürel Alışkanlıklar</a:t>
            </a:r>
          </a:p>
        </p:txBody>
      </p:sp>
      <p:cxnSp>
        <p:nvCxnSpPr>
          <p:cNvPr id="5" name="Düz Ok Bağlayıcısı 4"/>
          <p:cNvCxnSpPr/>
          <p:nvPr/>
        </p:nvCxnSpPr>
        <p:spPr>
          <a:xfrm>
            <a:off x="4184374" y="1673434"/>
            <a:ext cx="685800" cy="586409"/>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Düz Ok Bağlayıcısı 6"/>
          <p:cNvCxnSpPr/>
          <p:nvPr/>
        </p:nvCxnSpPr>
        <p:spPr>
          <a:xfrm flipH="1">
            <a:off x="6660565" y="1673434"/>
            <a:ext cx="688089" cy="594295"/>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3719356" y="2012953"/>
            <a:ext cx="3863673" cy="1569660"/>
          </a:xfrm>
          <a:prstGeom prst="rect">
            <a:avLst/>
          </a:prstGeom>
          <a:noFill/>
        </p:spPr>
        <p:txBody>
          <a:bodyPr wrap="square" rtlCol="0">
            <a:spAutoFit/>
          </a:bodyPr>
          <a:lstStyle/>
          <a:p>
            <a:pPr algn="ctr"/>
            <a:r>
              <a:rPr lang="tr-TR" sz="3200" b="1" dirty="0"/>
              <a:t>Bireysel</a:t>
            </a:r>
          </a:p>
          <a:p>
            <a:pPr algn="ctr"/>
            <a:r>
              <a:rPr lang="tr-TR" sz="3200" b="1" dirty="0"/>
              <a:t>Ailesel</a:t>
            </a:r>
          </a:p>
          <a:p>
            <a:pPr algn="ctr"/>
            <a:r>
              <a:rPr lang="tr-TR" sz="3200" b="1" dirty="0"/>
              <a:t>Toplumsal farklılıklar</a:t>
            </a:r>
          </a:p>
        </p:txBody>
      </p:sp>
      <p:pic>
        <p:nvPicPr>
          <p:cNvPr id="1028" name="Picture 4" descr="genetic symbol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4280" y="933862"/>
            <a:ext cx="738947" cy="7809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fferent ethnic groups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367" y="3478439"/>
            <a:ext cx="4819650" cy="1524001"/>
          </a:xfrm>
          <a:prstGeom prst="rect">
            <a:avLst/>
          </a:prstGeom>
          <a:noFill/>
          <a:extLst>
            <a:ext uri="{909E8E84-426E-40DD-AFC4-6F175D3DCCD1}">
              <a14:hiddenFill xmlns:a14="http://schemas.microsoft.com/office/drawing/2010/main">
                <a:solidFill>
                  <a:srgbClr val="FFFFFF"/>
                </a:solidFill>
              </a14:hiddenFill>
            </a:ext>
          </a:extLst>
        </p:spPr>
      </p:pic>
      <p:sp>
        <p:nvSpPr>
          <p:cNvPr id="9" name="Unvan 1"/>
          <p:cNvSpPr txBox="1">
            <a:spLocks/>
          </p:cNvSpPr>
          <p:nvPr/>
        </p:nvSpPr>
        <p:spPr>
          <a:xfrm>
            <a:off x="728769" y="100710"/>
            <a:ext cx="10515600" cy="7015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latin typeface="+mn-lt"/>
              </a:rPr>
              <a:t>Ailesel ve Etnik Faktörler</a:t>
            </a:r>
          </a:p>
        </p:txBody>
      </p:sp>
      <p:pic>
        <p:nvPicPr>
          <p:cNvPr id="6" name="Picture 4" descr="culture icon ile ilgili gÃ¶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6119" y="811661"/>
            <a:ext cx="983973" cy="983973"/>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8606491" y="5341737"/>
            <a:ext cx="3161955" cy="1323439"/>
          </a:xfrm>
          <a:prstGeom prst="rect">
            <a:avLst/>
          </a:prstGeom>
          <a:gradFill>
            <a:gsLst>
              <a:gs pos="0">
                <a:schemeClr val="bg1"/>
              </a:gs>
              <a:gs pos="50000">
                <a:schemeClr val="bg1">
                  <a:lumMod val="85000"/>
                </a:schemeClr>
              </a:gs>
              <a:gs pos="100000">
                <a:schemeClr val="bg1">
                  <a:lumMod val="75000"/>
                </a:schemeClr>
              </a:gs>
            </a:gsLst>
            <a:lin ang="5400000" scaled="0"/>
          </a:gradFill>
        </p:spPr>
        <p:txBody>
          <a:bodyPr wrap="square">
            <a:spAutoFit/>
          </a:bodyPr>
          <a:lstStyle/>
          <a:p>
            <a:pPr algn="ctr"/>
            <a:r>
              <a:rPr lang="tr-TR" sz="2800" b="1" dirty="0"/>
              <a:t>Kullanılan malzemeler</a:t>
            </a:r>
          </a:p>
          <a:p>
            <a:pPr algn="ctr"/>
            <a:r>
              <a:rPr lang="tr-TR" sz="2400" b="1" dirty="0"/>
              <a:t>(baharatlar, yağlar vb.)</a:t>
            </a:r>
          </a:p>
        </p:txBody>
      </p:sp>
      <p:sp>
        <p:nvSpPr>
          <p:cNvPr id="12" name="Dikdörtgen 11"/>
          <p:cNvSpPr/>
          <p:nvPr/>
        </p:nvSpPr>
        <p:spPr>
          <a:xfrm>
            <a:off x="1098236" y="5539713"/>
            <a:ext cx="1944763" cy="954107"/>
          </a:xfrm>
          <a:prstGeom prst="rect">
            <a:avLst/>
          </a:prstGeom>
          <a:gradFill>
            <a:gsLst>
              <a:gs pos="0">
                <a:schemeClr val="bg1"/>
              </a:gs>
              <a:gs pos="50000">
                <a:schemeClr val="bg1">
                  <a:lumMod val="85000"/>
                </a:schemeClr>
              </a:gs>
              <a:gs pos="100000">
                <a:schemeClr val="bg1">
                  <a:lumMod val="75000"/>
                </a:schemeClr>
              </a:gs>
            </a:gsLst>
            <a:lin ang="5400000" scaled="0"/>
          </a:gradFill>
        </p:spPr>
        <p:txBody>
          <a:bodyPr wrap="none">
            <a:spAutoFit/>
          </a:bodyPr>
          <a:lstStyle/>
          <a:p>
            <a:pPr algn="ctr"/>
            <a:r>
              <a:rPr lang="tr-TR" sz="2800" b="1" dirty="0"/>
              <a:t>Toplam </a:t>
            </a:r>
          </a:p>
          <a:p>
            <a:pPr algn="ctr"/>
            <a:r>
              <a:rPr lang="tr-TR" sz="2800" b="1" dirty="0"/>
              <a:t>enerji alımı </a:t>
            </a:r>
          </a:p>
        </p:txBody>
      </p:sp>
      <p:sp>
        <p:nvSpPr>
          <p:cNvPr id="13" name="Dikdörtgen 12"/>
          <p:cNvSpPr/>
          <p:nvPr/>
        </p:nvSpPr>
        <p:spPr>
          <a:xfrm>
            <a:off x="4906731" y="5761525"/>
            <a:ext cx="1983236" cy="523220"/>
          </a:xfrm>
          <a:prstGeom prst="rect">
            <a:avLst/>
          </a:prstGeom>
          <a:gradFill>
            <a:gsLst>
              <a:gs pos="0">
                <a:schemeClr val="bg1"/>
              </a:gs>
              <a:gs pos="50000">
                <a:schemeClr val="bg1">
                  <a:lumMod val="85000"/>
                </a:schemeClr>
              </a:gs>
              <a:gs pos="100000">
                <a:schemeClr val="bg1">
                  <a:lumMod val="75000"/>
                </a:schemeClr>
              </a:gs>
            </a:gsLst>
            <a:lin ang="5400000" scaled="0"/>
          </a:gradFill>
        </p:spPr>
        <p:txBody>
          <a:bodyPr wrap="none">
            <a:spAutoFit/>
          </a:bodyPr>
          <a:lstStyle/>
          <a:p>
            <a:pPr algn="ctr"/>
            <a:r>
              <a:rPr lang="tr-TR" sz="2800" b="1" dirty="0"/>
              <a:t>Öğün sıklığı </a:t>
            </a:r>
          </a:p>
        </p:txBody>
      </p:sp>
      <p:pic>
        <p:nvPicPr>
          <p:cNvPr id="1034" name="Picture 10" descr="arrow icon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142914">
            <a:off x="7786715" y="4714801"/>
            <a:ext cx="996173" cy="9961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arrow icon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7184" y="4843651"/>
            <a:ext cx="996173" cy="9961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arrow icon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250470" flipH="1">
            <a:off x="2490992" y="4761735"/>
            <a:ext cx="996173" cy="99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21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43233" y="-261258"/>
            <a:ext cx="12242430" cy="7119257"/>
          </a:xfrm>
          <a:prstGeom prst="rect">
            <a:avLst/>
          </a:prstGeom>
        </p:spPr>
      </p:pic>
      <p:sp>
        <p:nvSpPr>
          <p:cNvPr id="3" name="Dikdörtgen 2"/>
          <p:cNvSpPr/>
          <p:nvPr/>
        </p:nvSpPr>
        <p:spPr>
          <a:xfrm>
            <a:off x="0" y="5536273"/>
            <a:ext cx="2263761" cy="830997"/>
          </a:xfrm>
          <a:prstGeom prst="rect">
            <a:avLst/>
          </a:prstGeom>
        </p:spPr>
        <p:txBody>
          <a:bodyPr wrap="none">
            <a:spAutoFit/>
          </a:bodyPr>
          <a:lstStyle/>
          <a:p>
            <a:r>
              <a:rPr lang="tr-TR" sz="2400" b="1" dirty="0">
                <a:solidFill>
                  <a:srgbClr val="FFC000"/>
                </a:solidFill>
                <a:latin typeface="Agency FB" panose="020B0503020202020204" pitchFamily="34" charset="0"/>
              </a:rPr>
              <a:t>Kontrol edilemeyen </a:t>
            </a:r>
          </a:p>
          <a:p>
            <a:r>
              <a:rPr lang="tr-TR" sz="2400" b="1" dirty="0">
                <a:solidFill>
                  <a:srgbClr val="FFC000"/>
                </a:solidFill>
                <a:latin typeface="Agency FB" panose="020B0503020202020204" pitchFamily="34" charset="0"/>
              </a:rPr>
              <a:t>endüstriyel üretim</a:t>
            </a:r>
          </a:p>
        </p:txBody>
      </p:sp>
      <p:sp>
        <p:nvSpPr>
          <p:cNvPr id="5" name="Unvan 1"/>
          <p:cNvSpPr txBox="1">
            <a:spLocks/>
          </p:cNvSpPr>
          <p:nvPr/>
        </p:nvSpPr>
        <p:spPr>
          <a:xfrm>
            <a:off x="183493" y="-18906"/>
            <a:ext cx="10515600" cy="8119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bg1"/>
                </a:solidFill>
                <a:latin typeface="+mn-lt"/>
              </a:rPr>
              <a:t>Kimyasal Çevre</a:t>
            </a:r>
          </a:p>
        </p:txBody>
      </p:sp>
      <p:sp>
        <p:nvSpPr>
          <p:cNvPr id="6" name="Dikdörtgen 5"/>
          <p:cNvSpPr/>
          <p:nvPr/>
        </p:nvSpPr>
        <p:spPr>
          <a:xfrm>
            <a:off x="2444338" y="5536272"/>
            <a:ext cx="2308645" cy="461665"/>
          </a:xfrm>
          <a:prstGeom prst="rect">
            <a:avLst/>
          </a:prstGeom>
        </p:spPr>
        <p:txBody>
          <a:bodyPr wrap="none">
            <a:spAutoFit/>
          </a:bodyPr>
          <a:lstStyle/>
          <a:p>
            <a:r>
              <a:rPr lang="tr-TR" sz="2400" b="1" dirty="0">
                <a:solidFill>
                  <a:srgbClr val="FFC000"/>
                </a:solidFill>
                <a:latin typeface="Agency FB" panose="020B0503020202020204" pitchFamily="34" charset="0"/>
              </a:rPr>
              <a:t>Hava, toprak kirliliği</a:t>
            </a:r>
          </a:p>
        </p:txBody>
      </p:sp>
      <p:sp>
        <p:nvSpPr>
          <p:cNvPr id="7" name="Dikdörtgen 6"/>
          <p:cNvSpPr/>
          <p:nvPr/>
        </p:nvSpPr>
        <p:spPr>
          <a:xfrm>
            <a:off x="4931909" y="5536272"/>
            <a:ext cx="1258678" cy="461665"/>
          </a:xfrm>
          <a:prstGeom prst="rect">
            <a:avLst/>
          </a:prstGeom>
        </p:spPr>
        <p:txBody>
          <a:bodyPr wrap="none">
            <a:spAutoFit/>
          </a:bodyPr>
          <a:lstStyle/>
          <a:p>
            <a:r>
              <a:rPr lang="tr-TR" sz="2400" b="1" dirty="0">
                <a:solidFill>
                  <a:srgbClr val="FFC000"/>
                </a:solidFill>
                <a:latin typeface="Agency FB" panose="020B0503020202020204" pitchFamily="34" charset="0"/>
              </a:rPr>
              <a:t>Su kirliliği</a:t>
            </a:r>
          </a:p>
        </p:txBody>
      </p:sp>
      <p:sp>
        <p:nvSpPr>
          <p:cNvPr id="8" name="Dikdörtgen 7"/>
          <p:cNvSpPr/>
          <p:nvPr/>
        </p:nvSpPr>
        <p:spPr>
          <a:xfrm>
            <a:off x="7406245" y="5536271"/>
            <a:ext cx="2327881" cy="830997"/>
          </a:xfrm>
          <a:prstGeom prst="rect">
            <a:avLst/>
          </a:prstGeom>
        </p:spPr>
        <p:txBody>
          <a:bodyPr wrap="none">
            <a:spAutoFit/>
          </a:bodyPr>
          <a:lstStyle/>
          <a:p>
            <a:r>
              <a:rPr lang="tr-TR" sz="2400" b="1" dirty="0">
                <a:solidFill>
                  <a:srgbClr val="FFC000"/>
                </a:solidFill>
                <a:latin typeface="Agency FB" panose="020B0503020202020204" pitchFamily="34" charset="0"/>
              </a:rPr>
              <a:t>Kimyasallara maruz </a:t>
            </a:r>
          </a:p>
          <a:p>
            <a:r>
              <a:rPr lang="tr-TR" sz="2400" b="1" dirty="0">
                <a:solidFill>
                  <a:srgbClr val="FFC000"/>
                </a:solidFill>
                <a:latin typeface="Agency FB" panose="020B0503020202020204" pitchFamily="34" charset="0"/>
              </a:rPr>
              <a:t>kalma</a:t>
            </a:r>
          </a:p>
        </p:txBody>
      </p:sp>
      <p:sp>
        <p:nvSpPr>
          <p:cNvPr id="4" name="Dikdörtgen 3"/>
          <p:cNvSpPr/>
          <p:nvPr/>
        </p:nvSpPr>
        <p:spPr>
          <a:xfrm>
            <a:off x="9895467" y="4705274"/>
            <a:ext cx="527709" cy="830997"/>
          </a:xfrm>
          <a:prstGeom prst="rect">
            <a:avLst/>
          </a:prstGeom>
          <a:noFill/>
        </p:spPr>
        <p:txBody>
          <a:bodyPr wrap="none" lIns="91440" tIns="45720" rIns="91440" bIns="45720">
            <a:spAutoFit/>
          </a:bodyPr>
          <a:lstStyle/>
          <a:p>
            <a:pPr algn="ctr"/>
            <a:r>
              <a:rPr lang="tr-TR" sz="4800" b="1" cap="none" spc="0" dirty="0">
                <a:ln w="0"/>
                <a:solidFill>
                  <a:srgbClr val="FFC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p>
        </p:txBody>
      </p:sp>
      <p:pic>
        <p:nvPicPr>
          <p:cNvPr id="4100" name="Picture 4" descr="type 2 diabetes icon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b="25453"/>
          <a:stretch/>
        </p:blipFill>
        <p:spPr bwMode="auto">
          <a:xfrm>
            <a:off x="10467015" y="3163022"/>
            <a:ext cx="1233763" cy="12933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besity icon ile ilgili gÃ¶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3176" y="1035780"/>
            <a:ext cx="1321445" cy="1321445"/>
          </a:xfrm>
          <a:prstGeom prst="rect">
            <a:avLst/>
          </a:prstGeom>
          <a:noFill/>
          <a:extLst>
            <a:ext uri="{909E8E84-426E-40DD-AFC4-6F175D3DCCD1}">
              <a14:hiddenFill xmlns:a14="http://schemas.microsoft.com/office/drawing/2010/main">
                <a:solidFill>
                  <a:srgbClr val="FFFFFF"/>
                </a:solidFill>
              </a14:hiddenFill>
            </a:ext>
          </a:extLst>
        </p:spPr>
      </p:pic>
      <p:sp>
        <p:nvSpPr>
          <p:cNvPr id="9" name="Artı 8"/>
          <p:cNvSpPr/>
          <p:nvPr/>
        </p:nvSpPr>
        <p:spPr>
          <a:xfrm>
            <a:off x="10870798" y="2478605"/>
            <a:ext cx="426198" cy="419870"/>
          </a:xfrm>
          <a:prstGeom prst="mathPlus">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p:cNvSpPr/>
          <p:nvPr/>
        </p:nvSpPr>
        <p:spPr>
          <a:xfrm>
            <a:off x="9939911" y="5511071"/>
            <a:ext cx="1518364" cy="830997"/>
          </a:xfrm>
          <a:prstGeom prst="rect">
            <a:avLst/>
          </a:prstGeom>
        </p:spPr>
        <p:txBody>
          <a:bodyPr wrap="none">
            <a:spAutoFit/>
          </a:bodyPr>
          <a:lstStyle/>
          <a:p>
            <a:r>
              <a:rPr lang="tr-TR" sz="2400" b="1" dirty="0" err="1">
                <a:solidFill>
                  <a:srgbClr val="FFC000"/>
                </a:solidFill>
                <a:latin typeface="Agency FB" panose="020B0503020202020204" pitchFamily="34" charset="0"/>
              </a:rPr>
              <a:t>Obezite</a:t>
            </a:r>
            <a:r>
              <a:rPr lang="tr-TR" sz="2400" b="1" dirty="0">
                <a:solidFill>
                  <a:srgbClr val="FFC000"/>
                </a:solidFill>
                <a:latin typeface="Agency FB" panose="020B0503020202020204" pitchFamily="34" charset="0"/>
              </a:rPr>
              <a:t> ve </a:t>
            </a:r>
          </a:p>
          <a:p>
            <a:r>
              <a:rPr lang="tr-TR" sz="2400" b="1" dirty="0">
                <a:solidFill>
                  <a:srgbClr val="FFC000"/>
                </a:solidFill>
                <a:latin typeface="Agency FB" panose="020B0503020202020204" pitchFamily="34" charset="0"/>
              </a:rPr>
              <a:t>Tip 2 diyabet</a:t>
            </a:r>
          </a:p>
        </p:txBody>
      </p:sp>
    </p:spTree>
    <p:extLst>
      <p:ext uri="{BB962C8B-B14F-4D97-AF65-F5344CB8AC3E}">
        <p14:creationId xmlns:p14="http://schemas.microsoft.com/office/powerpoint/2010/main" val="1602892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1"/>
          <p:cNvSpPr txBox="1">
            <a:spLocks/>
          </p:cNvSpPr>
          <p:nvPr/>
        </p:nvSpPr>
        <p:spPr>
          <a:xfrm>
            <a:off x="680908" y="211574"/>
            <a:ext cx="10515600" cy="8280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latin typeface="+mn-lt"/>
              </a:rPr>
              <a:t>Stres</a:t>
            </a:r>
          </a:p>
        </p:txBody>
      </p:sp>
      <p:sp>
        <p:nvSpPr>
          <p:cNvPr id="2" name="Dikdörtgen 1"/>
          <p:cNvSpPr/>
          <p:nvPr/>
        </p:nvSpPr>
        <p:spPr>
          <a:xfrm>
            <a:off x="1401518" y="1500205"/>
            <a:ext cx="3260316" cy="707886"/>
          </a:xfrm>
          <a:prstGeom prst="rect">
            <a:avLst/>
          </a:prstGeom>
        </p:spPr>
        <p:txBody>
          <a:bodyPr wrap="none">
            <a:spAutoFit/>
          </a:bodyPr>
          <a:lstStyle/>
          <a:p>
            <a:r>
              <a:rPr lang="tr-TR" sz="4000" b="1" dirty="0"/>
              <a:t>Duygusal stres</a:t>
            </a:r>
          </a:p>
        </p:txBody>
      </p:sp>
      <p:sp>
        <p:nvSpPr>
          <p:cNvPr id="5" name="Dikdörtgen 4"/>
          <p:cNvSpPr/>
          <p:nvPr/>
        </p:nvSpPr>
        <p:spPr>
          <a:xfrm>
            <a:off x="1591088" y="3124633"/>
            <a:ext cx="2464329" cy="707886"/>
          </a:xfrm>
          <a:prstGeom prst="rect">
            <a:avLst/>
          </a:prstGeom>
        </p:spPr>
        <p:txBody>
          <a:bodyPr wrap="none">
            <a:spAutoFit/>
          </a:bodyPr>
          <a:lstStyle/>
          <a:p>
            <a:r>
              <a:rPr lang="tr-TR" sz="4000" b="1" dirty="0"/>
              <a:t>Depresyon</a:t>
            </a:r>
          </a:p>
        </p:txBody>
      </p:sp>
      <p:sp>
        <p:nvSpPr>
          <p:cNvPr id="6" name="Dikdörtgen 5"/>
          <p:cNvSpPr/>
          <p:nvPr/>
        </p:nvSpPr>
        <p:spPr>
          <a:xfrm>
            <a:off x="1217461" y="5511800"/>
            <a:ext cx="3547381" cy="584775"/>
          </a:xfrm>
          <a:prstGeom prst="rect">
            <a:avLst/>
          </a:prstGeom>
        </p:spPr>
        <p:txBody>
          <a:bodyPr wrap="none">
            <a:spAutoFit/>
          </a:bodyPr>
          <a:lstStyle/>
          <a:p>
            <a:pPr algn="ctr"/>
            <a:r>
              <a:rPr lang="tr-TR" sz="3200" b="1" dirty="0"/>
              <a:t>Vücut Ağırlığında </a:t>
            </a:r>
            <a:r>
              <a:rPr lang="tr-TR" sz="3200" b="1" dirty="0">
                <a:sym typeface="Wingdings" panose="05000000000000000000" pitchFamily="2" charset="2"/>
              </a:rPr>
              <a:t></a:t>
            </a:r>
            <a:endParaRPr lang="tr-TR" sz="3200" b="1" dirty="0"/>
          </a:p>
        </p:txBody>
      </p:sp>
      <p:pic>
        <p:nvPicPr>
          <p:cNvPr id="3076" name="Picture 4" descr="depression icon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08" y="1399058"/>
            <a:ext cx="910180" cy="9101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rrow icon ile ilgili gÃ¶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03" t="28742" r="17214" b="28727"/>
          <a:stretch/>
        </p:blipFill>
        <p:spPr bwMode="auto">
          <a:xfrm>
            <a:off x="2104320" y="2269646"/>
            <a:ext cx="1259718" cy="8107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rrow icon ile ilgili gÃ¶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03" t="28742" r="17214" b="28727"/>
          <a:stretch/>
        </p:blipFill>
        <p:spPr bwMode="auto">
          <a:xfrm>
            <a:off x="2151549" y="4512991"/>
            <a:ext cx="1259718" cy="810752"/>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1591088" y="3663332"/>
            <a:ext cx="2243231" cy="830997"/>
          </a:xfrm>
          <a:prstGeom prst="rect">
            <a:avLst/>
          </a:prstGeom>
          <a:noFill/>
        </p:spPr>
        <p:txBody>
          <a:bodyPr wrap="square" lIns="91440" tIns="45720" rIns="91440" bIns="45720">
            <a:spAutoFit/>
          </a:bodyPr>
          <a:lstStyle/>
          <a:p>
            <a:pPr algn="ctr"/>
            <a:r>
              <a:rPr lang="tr-TR" sz="4800" b="1" cap="none" spc="0" dirty="0">
                <a:ln w="10160">
                  <a:solidFill>
                    <a:schemeClr val="bg1">
                      <a:lumMod val="75000"/>
                    </a:schemeClr>
                  </a:solidFill>
                  <a:prstDash val="solid"/>
                </a:ln>
                <a:solidFill>
                  <a:schemeClr val="bg1">
                    <a:lumMod val="75000"/>
                  </a:schemeClr>
                </a:solidFill>
                <a:effectLst>
                  <a:outerShdw blurRad="38100" dist="22860" dir="5400000" algn="tl" rotWithShape="0">
                    <a:srgbClr val="000000">
                      <a:alpha val="30000"/>
                    </a:srgbClr>
                  </a:outerShdw>
                </a:effectLst>
              </a:rPr>
              <a:t>%10-20</a:t>
            </a:r>
          </a:p>
        </p:txBody>
      </p:sp>
      <p:pic>
        <p:nvPicPr>
          <p:cNvPr id="3080" name="Picture 8" descr="Ä°lgili res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688" y="5033028"/>
            <a:ext cx="975964" cy="114872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asonal affective disorder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b="31194"/>
          <a:stretch/>
        </p:blipFill>
        <p:spPr bwMode="auto">
          <a:xfrm>
            <a:off x="6560650" y="2288530"/>
            <a:ext cx="4203883" cy="292120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Düz Bağlayıcı 13"/>
          <p:cNvCxnSpPr/>
          <p:nvPr/>
        </p:nvCxnSpPr>
        <p:spPr>
          <a:xfrm>
            <a:off x="5924983" y="888531"/>
            <a:ext cx="7310" cy="55496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ikdörtgen 3"/>
          <p:cNvSpPr/>
          <p:nvPr/>
        </p:nvSpPr>
        <p:spPr>
          <a:xfrm>
            <a:off x="6177435" y="813659"/>
            <a:ext cx="2103460" cy="1077218"/>
          </a:xfrm>
          <a:prstGeom prst="rect">
            <a:avLst/>
          </a:prstGeom>
        </p:spPr>
        <p:txBody>
          <a:bodyPr wrap="none">
            <a:spAutoFit/>
          </a:bodyPr>
          <a:lstStyle/>
          <a:p>
            <a:pPr algn="ctr"/>
            <a:r>
              <a:rPr lang="tr-TR" sz="3200" b="1" dirty="0"/>
              <a:t>Mevsimsel </a:t>
            </a:r>
          </a:p>
          <a:p>
            <a:pPr algn="ctr"/>
            <a:r>
              <a:rPr lang="tr-TR" sz="3200" b="1" dirty="0"/>
              <a:t>depresyon</a:t>
            </a:r>
          </a:p>
        </p:txBody>
      </p:sp>
      <p:sp>
        <p:nvSpPr>
          <p:cNvPr id="16" name="Dikdörtgen 15"/>
          <p:cNvSpPr/>
          <p:nvPr/>
        </p:nvSpPr>
        <p:spPr>
          <a:xfrm>
            <a:off x="9492350" y="828897"/>
            <a:ext cx="2470548" cy="1077218"/>
          </a:xfrm>
          <a:prstGeom prst="rect">
            <a:avLst/>
          </a:prstGeom>
        </p:spPr>
        <p:txBody>
          <a:bodyPr wrap="none">
            <a:spAutoFit/>
          </a:bodyPr>
          <a:lstStyle/>
          <a:p>
            <a:pPr algn="ctr"/>
            <a:r>
              <a:rPr lang="tr-TR" sz="3200" b="1" dirty="0"/>
              <a:t>Vücut </a:t>
            </a:r>
          </a:p>
          <a:p>
            <a:pPr algn="ctr"/>
            <a:r>
              <a:rPr lang="tr-TR" sz="3200" b="1" dirty="0"/>
              <a:t>Ağırlığında </a:t>
            </a:r>
            <a:r>
              <a:rPr lang="tr-TR" sz="3200" b="1" dirty="0">
                <a:sym typeface="Wingdings" panose="05000000000000000000" pitchFamily="2" charset="2"/>
              </a:rPr>
              <a:t></a:t>
            </a:r>
            <a:endParaRPr lang="tr-TR" sz="3200" b="1" dirty="0"/>
          </a:p>
        </p:txBody>
      </p:sp>
      <p:pic>
        <p:nvPicPr>
          <p:cNvPr id="17" name="Picture 6" descr="arrow icon ile ilgili gÃ¶rsel sonucu"/>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703" t="28742" r="17214" b="28727"/>
          <a:stretch/>
        </p:blipFill>
        <p:spPr bwMode="auto">
          <a:xfrm rot="16200000">
            <a:off x="8517929" y="1083642"/>
            <a:ext cx="1000820" cy="644126"/>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7285868" y="5607388"/>
            <a:ext cx="3184078" cy="1077218"/>
          </a:xfrm>
          <a:prstGeom prst="rect">
            <a:avLst/>
          </a:prstGeom>
        </p:spPr>
        <p:txBody>
          <a:bodyPr wrap="none">
            <a:spAutoFit/>
          </a:bodyPr>
          <a:lstStyle/>
          <a:p>
            <a:pPr algn="ctr"/>
            <a:r>
              <a:rPr lang="tr-TR" sz="3200" b="1" dirty="0"/>
              <a:t>Kış aylarında </a:t>
            </a:r>
          </a:p>
          <a:p>
            <a:pPr algn="ctr"/>
            <a:r>
              <a:rPr lang="tr-TR" sz="3200" b="1" dirty="0"/>
              <a:t>Kuzey ülkelerinde</a:t>
            </a:r>
          </a:p>
        </p:txBody>
      </p:sp>
    </p:spTree>
    <p:extLst>
      <p:ext uri="{BB962C8B-B14F-4D97-AF65-F5344CB8AC3E}">
        <p14:creationId xmlns:p14="http://schemas.microsoft.com/office/powerpoint/2010/main" val="154950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644314" y="257888"/>
            <a:ext cx="10515600" cy="7611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latin typeface="+mn-lt"/>
              </a:rPr>
              <a:t>Endokrin ve </a:t>
            </a:r>
            <a:r>
              <a:rPr lang="tr-TR" b="1" dirty="0" err="1">
                <a:latin typeface="+mn-lt"/>
              </a:rPr>
              <a:t>Metabolik</a:t>
            </a:r>
            <a:r>
              <a:rPr lang="tr-TR" b="1" dirty="0">
                <a:latin typeface="+mn-lt"/>
              </a:rPr>
              <a:t> Hastalıklar</a:t>
            </a:r>
          </a:p>
        </p:txBody>
      </p:sp>
      <p:sp>
        <p:nvSpPr>
          <p:cNvPr id="3" name="Dikdörtgen 2"/>
          <p:cNvSpPr/>
          <p:nvPr/>
        </p:nvSpPr>
        <p:spPr>
          <a:xfrm>
            <a:off x="730798" y="1019036"/>
            <a:ext cx="10706240"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tr-TR" sz="3200" dirty="0"/>
              <a:t>Endokrin hastalıkların genellikle </a:t>
            </a:r>
          </a:p>
          <a:p>
            <a:pPr algn="ctr"/>
            <a:r>
              <a:rPr lang="tr-TR" sz="3200" dirty="0" err="1"/>
              <a:t>obezite</a:t>
            </a:r>
            <a:r>
              <a:rPr lang="tr-TR" sz="3200" dirty="0"/>
              <a:t> nedeni olabileceği ileri sürülmektedir.</a:t>
            </a:r>
          </a:p>
        </p:txBody>
      </p:sp>
      <p:sp>
        <p:nvSpPr>
          <p:cNvPr id="4" name="İçerik Yer Tutucusu 2"/>
          <p:cNvSpPr txBox="1">
            <a:spLocks/>
          </p:cNvSpPr>
          <p:nvPr/>
        </p:nvSpPr>
        <p:spPr>
          <a:xfrm>
            <a:off x="826118" y="2451425"/>
            <a:ext cx="10515600" cy="4095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b="1" dirty="0" err="1"/>
              <a:t>Tiroid</a:t>
            </a:r>
            <a:r>
              <a:rPr lang="tr-TR" b="1" dirty="0"/>
              <a:t> hastalıkları  </a:t>
            </a:r>
            <a:r>
              <a:rPr lang="tr-TR" dirty="0" err="1"/>
              <a:t>obeziteyle</a:t>
            </a:r>
            <a:r>
              <a:rPr lang="tr-TR" dirty="0"/>
              <a:t> ilişkilendirilmekte</a:t>
            </a:r>
          </a:p>
          <a:p>
            <a:pPr marL="0" indent="0">
              <a:buNone/>
            </a:pPr>
            <a:endParaRPr lang="tr-TR" sz="1000" dirty="0"/>
          </a:p>
          <a:p>
            <a:pPr lvl="1">
              <a:buFont typeface="Arial" panose="020B0604020202020204" pitchFamily="34" charset="0"/>
              <a:buChar char="−"/>
            </a:pPr>
            <a:r>
              <a:rPr lang="tr-TR" sz="2800" b="1" dirty="0" err="1"/>
              <a:t>Hipotroidizm</a:t>
            </a:r>
            <a:r>
              <a:rPr lang="tr-TR" sz="2800" b="1" dirty="0"/>
              <a:t>: </a:t>
            </a:r>
            <a:r>
              <a:rPr lang="tr-TR" sz="2800" dirty="0" err="1"/>
              <a:t>obezite</a:t>
            </a:r>
            <a:r>
              <a:rPr lang="tr-TR" sz="2800" dirty="0"/>
              <a:t> nedeninden çok, vücut ağırlığı kaybında zorluğa neden olmakta</a:t>
            </a:r>
          </a:p>
          <a:p>
            <a:pPr lvl="1">
              <a:buFont typeface="Arial" panose="020B0604020202020204" pitchFamily="34" charset="0"/>
              <a:buChar char="−"/>
            </a:pPr>
            <a:r>
              <a:rPr lang="tr-TR" sz="2800" dirty="0" err="1"/>
              <a:t>Tiroid</a:t>
            </a:r>
            <a:r>
              <a:rPr lang="tr-TR" sz="2800" dirty="0"/>
              <a:t> </a:t>
            </a:r>
            <a:r>
              <a:rPr lang="tr-TR" sz="2800" dirty="0" err="1"/>
              <a:t>replasman</a:t>
            </a:r>
            <a:r>
              <a:rPr lang="tr-TR" sz="2800" dirty="0"/>
              <a:t> tedavisi </a:t>
            </a:r>
            <a:r>
              <a:rPr lang="tr-TR" sz="2800" dirty="0">
                <a:latin typeface="Calibri" panose="020F0502020204030204" pitchFamily="34" charset="0"/>
              </a:rPr>
              <a:t>→</a:t>
            </a:r>
            <a:r>
              <a:rPr lang="tr-TR" sz="2800" dirty="0"/>
              <a:t> diyet ve egzersizin tedavideki etkinliğini </a:t>
            </a:r>
            <a:r>
              <a:rPr lang="tr-TR" sz="2800" dirty="0">
                <a:sym typeface="Wingdings" panose="05000000000000000000" pitchFamily="2" charset="2"/>
              </a:rPr>
              <a:t></a:t>
            </a:r>
          </a:p>
          <a:p>
            <a:pPr marL="457200" lvl="1" indent="0">
              <a:buNone/>
            </a:pPr>
            <a:endParaRPr lang="tr-TR" dirty="0"/>
          </a:p>
          <a:p>
            <a:r>
              <a:rPr lang="tr-TR" b="1" dirty="0" err="1"/>
              <a:t>Cushing</a:t>
            </a:r>
            <a:r>
              <a:rPr lang="tr-TR" b="1" dirty="0"/>
              <a:t> sendromu: </a:t>
            </a:r>
          </a:p>
          <a:p>
            <a:pPr lvl="1">
              <a:buFont typeface="Arial" panose="020B0604020202020204" pitchFamily="34" charset="0"/>
              <a:buChar char="−"/>
            </a:pPr>
            <a:r>
              <a:rPr lang="tr-TR" sz="2800" dirty="0" err="1"/>
              <a:t>Obezitenin</a:t>
            </a:r>
            <a:r>
              <a:rPr lang="tr-TR" sz="2800" dirty="0"/>
              <a:t> en yaygın nedenlerinden</a:t>
            </a:r>
          </a:p>
        </p:txBody>
      </p:sp>
    </p:spTree>
    <p:extLst>
      <p:ext uri="{BB962C8B-B14F-4D97-AF65-F5344CB8AC3E}">
        <p14:creationId xmlns:p14="http://schemas.microsoft.com/office/powerpoint/2010/main" val="2700352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descr="Green painted quotes text box, Double Quotes, Text Box, Green PNG Image and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757" y="1081300"/>
            <a:ext cx="6350438" cy="1455485"/>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rotWithShape="1">
          <a:blip r:embed="rId4"/>
          <a:srcRect l="2304"/>
          <a:stretch/>
        </p:blipFill>
        <p:spPr>
          <a:xfrm>
            <a:off x="4630820" y="3555212"/>
            <a:ext cx="3024311" cy="2733675"/>
          </a:xfrm>
          <a:prstGeom prst="rect">
            <a:avLst/>
          </a:prstGeom>
        </p:spPr>
      </p:pic>
      <p:pic>
        <p:nvPicPr>
          <p:cNvPr id="5124" name="Picture 4" descr="bacteroides ile ilgili gÃ¶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968" y="331119"/>
            <a:ext cx="1696976" cy="1683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6" name="Picture 6" descr="Ä°lgili resi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3734" y="331119"/>
            <a:ext cx="1667473" cy="1683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Unvan 1"/>
          <p:cNvSpPr txBox="1">
            <a:spLocks/>
          </p:cNvSpPr>
          <p:nvPr/>
        </p:nvSpPr>
        <p:spPr>
          <a:xfrm>
            <a:off x="3411956" y="331119"/>
            <a:ext cx="5983260" cy="819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b="1" dirty="0" err="1">
                <a:latin typeface="+mn-lt"/>
              </a:rPr>
              <a:t>İntestinal</a:t>
            </a:r>
            <a:r>
              <a:rPr lang="tr-TR" b="1" dirty="0">
                <a:latin typeface="+mn-lt"/>
              </a:rPr>
              <a:t> </a:t>
            </a:r>
            <a:r>
              <a:rPr lang="tr-TR" b="1" dirty="0" err="1">
                <a:latin typeface="+mn-lt"/>
              </a:rPr>
              <a:t>Mikrobiyota</a:t>
            </a:r>
            <a:endParaRPr lang="tr-TR" b="1" dirty="0">
              <a:latin typeface="+mn-lt"/>
            </a:endParaRPr>
          </a:p>
        </p:txBody>
      </p:sp>
      <p:sp>
        <p:nvSpPr>
          <p:cNvPr id="3" name="Dikdörtgen 2"/>
          <p:cNvSpPr/>
          <p:nvPr/>
        </p:nvSpPr>
        <p:spPr>
          <a:xfrm>
            <a:off x="9828871" y="2184951"/>
            <a:ext cx="1937966" cy="584775"/>
          </a:xfrm>
          <a:prstGeom prst="rect">
            <a:avLst/>
          </a:prstGeom>
        </p:spPr>
        <p:txBody>
          <a:bodyPr wrap="none">
            <a:spAutoFit/>
          </a:bodyPr>
          <a:lstStyle/>
          <a:p>
            <a:r>
              <a:rPr lang="tr-TR" sz="3200" b="1" i="1" dirty="0" err="1"/>
              <a:t>Firmicutes</a:t>
            </a:r>
            <a:endParaRPr lang="tr-TR" sz="3200" dirty="0"/>
          </a:p>
        </p:txBody>
      </p:sp>
      <p:sp>
        <p:nvSpPr>
          <p:cNvPr id="4" name="Dikdörtgen 3"/>
          <p:cNvSpPr/>
          <p:nvPr/>
        </p:nvSpPr>
        <p:spPr>
          <a:xfrm>
            <a:off x="9666005" y="2835216"/>
            <a:ext cx="2263697" cy="830997"/>
          </a:xfrm>
          <a:prstGeom prst="rect">
            <a:avLst/>
          </a:prstGeom>
        </p:spPr>
        <p:txBody>
          <a:bodyPr wrap="none">
            <a:spAutoFit/>
          </a:bodyPr>
          <a:lstStyle/>
          <a:p>
            <a:pPr algn="ctr"/>
            <a:r>
              <a:rPr lang="tr-TR" sz="2400" dirty="0"/>
              <a:t>Yağ asitlerinin </a:t>
            </a:r>
          </a:p>
          <a:p>
            <a:pPr algn="ctr"/>
            <a:r>
              <a:rPr lang="tr-TR" sz="2400" dirty="0"/>
              <a:t>emiliminde etkili</a:t>
            </a:r>
          </a:p>
        </p:txBody>
      </p:sp>
      <p:sp>
        <p:nvSpPr>
          <p:cNvPr id="9" name="Dikdörtgen 8"/>
          <p:cNvSpPr/>
          <p:nvPr/>
        </p:nvSpPr>
        <p:spPr>
          <a:xfrm>
            <a:off x="707510" y="2189582"/>
            <a:ext cx="2183226" cy="584775"/>
          </a:xfrm>
          <a:prstGeom prst="rect">
            <a:avLst/>
          </a:prstGeom>
        </p:spPr>
        <p:txBody>
          <a:bodyPr wrap="none">
            <a:spAutoFit/>
          </a:bodyPr>
          <a:lstStyle/>
          <a:p>
            <a:r>
              <a:rPr lang="tr-TR" sz="3200" b="1" i="1" dirty="0" err="1"/>
              <a:t>Bacteriodes</a:t>
            </a:r>
            <a:endParaRPr lang="tr-TR" sz="3200" dirty="0"/>
          </a:p>
        </p:txBody>
      </p:sp>
      <p:sp>
        <p:nvSpPr>
          <p:cNvPr id="10" name="Dikdörtgen 9"/>
          <p:cNvSpPr/>
          <p:nvPr/>
        </p:nvSpPr>
        <p:spPr>
          <a:xfrm>
            <a:off x="458223" y="2835216"/>
            <a:ext cx="2498890" cy="830997"/>
          </a:xfrm>
          <a:prstGeom prst="rect">
            <a:avLst/>
          </a:prstGeom>
        </p:spPr>
        <p:txBody>
          <a:bodyPr wrap="none">
            <a:spAutoFit/>
          </a:bodyPr>
          <a:lstStyle/>
          <a:p>
            <a:pPr algn="ctr"/>
            <a:r>
              <a:rPr lang="tr-TR" sz="2400" dirty="0"/>
              <a:t>Besin ögelerinin </a:t>
            </a:r>
          </a:p>
          <a:p>
            <a:pPr algn="ctr"/>
            <a:r>
              <a:rPr lang="tr-TR" sz="2400" dirty="0"/>
              <a:t>emilimini düzenler</a:t>
            </a:r>
          </a:p>
        </p:txBody>
      </p:sp>
      <p:sp>
        <p:nvSpPr>
          <p:cNvPr id="11" name="Dikdörtgen 10"/>
          <p:cNvSpPr/>
          <p:nvPr/>
        </p:nvSpPr>
        <p:spPr>
          <a:xfrm>
            <a:off x="2770825" y="6228500"/>
            <a:ext cx="6598666" cy="584775"/>
          </a:xfrm>
          <a:prstGeom prst="rect">
            <a:avLst/>
          </a:prstGeom>
          <a:gradFill flip="none" rotWithShape="1">
            <a:gsLst>
              <a:gs pos="0">
                <a:srgbClr val="07A5C5"/>
              </a:gs>
              <a:gs pos="76000">
                <a:schemeClr val="bg1"/>
              </a:gs>
              <a:gs pos="100000">
                <a:schemeClr val="bg1"/>
              </a:gs>
            </a:gsLst>
            <a:lin ang="2700000" scaled="1"/>
            <a:tileRect/>
          </a:gradFill>
          <a:ln>
            <a:solidFill>
              <a:srgbClr val="07A5C5"/>
            </a:solidFill>
          </a:ln>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tr-TR" sz="3200" dirty="0"/>
              <a:t>OBEZİTE: </a:t>
            </a:r>
            <a:r>
              <a:rPr lang="tr-TR" sz="3200" dirty="0" err="1"/>
              <a:t>Firmicutes</a:t>
            </a:r>
            <a:r>
              <a:rPr lang="tr-TR" sz="3200" dirty="0"/>
              <a:t> </a:t>
            </a:r>
            <a:r>
              <a:rPr lang="tr-TR" sz="3200" dirty="0">
                <a:sym typeface="Wingdings" panose="05000000000000000000" pitchFamily="2" charset="2"/>
              </a:rPr>
              <a:t>, </a:t>
            </a:r>
            <a:r>
              <a:rPr lang="tr-TR" sz="3200" dirty="0" err="1">
                <a:sym typeface="Wingdings" panose="05000000000000000000" pitchFamily="2" charset="2"/>
              </a:rPr>
              <a:t>Bacteriodes</a:t>
            </a:r>
            <a:r>
              <a:rPr lang="tr-TR" sz="3200" dirty="0">
                <a:sym typeface="Wingdings" panose="05000000000000000000" pitchFamily="2" charset="2"/>
              </a:rPr>
              <a:t> </a:t>
            </a:r>
            <a:r>
              <a:rPr lang="tr-TR" sz="3200" dirty="0">
                <a:latin typeface="Calibri" panose="020F0502020204030204" pitchFamily="34" charset="0"/>
                <a:sym typeface="Wingdings" panose="05000000000000000000" pitchFamily="2" charset="2"/>
              </a:rPr>
              <a:t>↓</a:t>
            </a:r>
            <a:endParaRPr lang="tr-TR" sz="3200" dirty="0"/>
          </a:p>
        </p:txBody>
      </p:sp>
      <p:sp>
        <p:nvSpPr>
          <p:cNvPr id="5" name="Dikdörtgen 4"/>
          <p:cNvSpPr/>
          <p:nvPr/>
        </p:nvSpPr>
        <p:spPr>
          <a:xfrm>
            <a:off x="4584988" y="1357952"/>
            <a:ext cx="3265701" cy="954107"/>
          </a:xfrm>
          <a:prstGeom prst="rect">
            <a:avLst/>
          </a:prstGeom>
          <a:ln w="38100">
            <a:noFill/>
          </a:ln>
        </p:spPr>
        <p:txBody>
          <a:bodyPr wrap="none">
            <a:spAutoFit/>
          </a:bodyPr>
          <a:lstStyle/>
          <a:p>
            <a:pPr algn="ctr"/>
            <a:r>
              <a:rPr lang="tr-TR" sz="2800" b="1" dirty="0">
                <a:ln w="12700" cmpd="sng">
                  <a:solidFill>
                    <a:srgbClr val="057D95"/>
                  </a:solidFill>
                  <a:prstDash val="solid"/>
                </a:ln>
                <a:solidFill>
                  <a:srgbClr val="057D95"/>
                </a:solidFill>
              </a:rPr>
              <a:t>Enerji </a:t>
            </a:r>
            <a:r>
              <a:rPr lang="tr-TR" sz="2800" b="1" dirty="0" err="1">
                <a:ln w="12700" cmpd="sng">
                  <a:solidFill>
                    <a:srgbClr val="057D95"/>
                  </a:solidFill>
                  <a:prstDash val="solid"/>
                </a:ln>
                <a:solidFill>
                  <a:srgbClr val="057D95"/>
                </a:solidFill>
              </a:rPr>
              <a:t>homeostazını</a:t>
            </a:r>
            <a:r>
              <a:rPr lang="tr-TR" sz="2800" b="1" dirty="0">
                <a:ln w="12700" cmpd="sng">
                  <a:solidFill>
                    <a:srgbClr val="057D95"/>
                  </a:solidFill>
                  <a:prstDash val="solid"/>
                </a:ln>
                <a:solidFill>
                  <a:srgbClr val="057D95"/>
                </a:solidFill>
              </a:rPr>
              <a:t> </a:t>
            </a:r>
          </a:p>
          <a:p>
            <a:pPr algn="ctr"/>
            <a:r>
              <a:rPr lang="tr-TR" sz="2800" b="1" dirty="0">
                <a:ln w="12700" cmpd="sng">
                  <a:solidFill>
                    <a:srgbClr val="057D95"/>
                  </a:solidFill>
                  <a:prstDash val="solid"/>
                </a:ln>
                <a:solidFill>
                  <a:srgbClr val="057D95"/>
                </a:solidFill>
              </a:rPr>
              <a:t>etkilediği gösterilmiş</a:t>
            </a:r>
          </a:p>
        </p:txBody>
      </p:sp>
      <p:sp>
        <p:nvSpPr>
          <p:cNvPr id="7" name="Dikdörtgen 6"/>
          <p:cNvSpPr/>
          <p:nvPr/>
        </p:nvSpPr>
        <p:spPr>
          <a:xfrm>
            <a:off x="3130455" y="3159760"/>
            <a:ext cx="6174768" cy="646331"/>
          </a:xfrm>
          <a:prstGeom prst="rect">
            <a:avLst/>
          </a:prstGeom>
        </p:spPr>
        <p:txBody>
          <a:bodyPr wrap="none">
            <a:spAutoFit/>
          </a:bodyPr>
          <a:lstStyle/>
          <a:p>
            <a:pPr algn="ctr"/>
            <a:r>
              <a:rPr lang="tr-TR" sz="3600" b="1" dirty="0">
                <a:ln w="12700" cmpd="sng">
                  <a:solidFill>
                    <a:schemeClr val="tx1"/>
                  </a:solidFill>
                  <a:prstDash val="solid"/>
                </a:ln>
              </a:rPr>
              <a:t>Diyetle alınan enerji yıkımını </a:t>
            </a:r>
            <a:r>
              <a:rPr lang="tr-TR" sz="3600" b="1" dirty="0">
                <a:ln w="12700" cmpd="sng">
                  <a:solidFill>
                    <a:schemeClr val="tx1"/>
                  </a:solidFill>
                  <a:prstDash val="solid"/>
                </a:ln>
                <a:sym typeface="Wingdings" panose="05000000000000000000" pitchFamily="2" charset="2"/>
              </a:rPr>
              <a:t></a:t>
            </a:r>
          </a:p>
        </p:txBody>
      </p:sp>
      <p:pic>
        <p:nvPicPr>
          <p:cNvPr id="5134" name="Picture 14" descr="down turquoise arrow ile ilgili gÃ¶rsel sonucu"/>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t="48356"/>
          <a:stretch/>
        </p:blipFill>
        <p:spPr bwMode="auto">
          <a:xfrm>
            <a:off x="5752433" y="2665607"/>
            <a:ext cx="635450" cy="65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628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1121" y="203841"/>
            <a:ext cx="10515600" cy="1325563"/>
          </a:xfrm>
        </p:spPr>
        <p:txBody>
          <a:bodyPr/>
          <a:lstStyle/>
          <a:p>
            <a:r>
              <a:rPr lang="tr-TR" b="1" dirty="0" err="1">
                <a:latin typeface="+mn-lt"/>
              </a:rPr>
              <a:t>Obezitenin</a:t>
            </a:r>
            <a:r>
              <a:rPr lang="tr-TR" b="1" dirty="0">
                <a:latin typeface="+mn-lt"/>
              </a:rPr>
              <a:t> Sağlık Üzerine Etkileri</a:t>
            </a:r>
          </a:p>
        </p:txBody>
      </p:sp>
      <p:graphicFrame>
        <p:nvGraphicFramePr>
          <p:cNvPr id="5" name="Diyagram 4"/>
          <p:cNvGraphicFramePr/>
          <p:nvPr>
            <p:extLst>
              <p:ext uri="{D42A27DB-BD31-4B8C-83A1-F6EECF244321}">
                <p14:modId xmlns:p14="http://schemas.microsoft.com/office/powerpoint/2010/main" val="709248645"/>
              </p:ext>
            </p:extLst>
          </p:nvPr>
        </p:nvGraphicFramePr>
        <p:xfrm>
          <a:off x="798621" y="1648158"/>
          <a:ext cx="10599480" cy="2500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ikdörtgen 5"/>
          <p:cNvSpPr/>
          <p:nvPr/>
        </p:nvSpPr>
        <p:spPr>
          <a:xfrm>
            <a:off x="1417674" y="4531983"/>
            <a:ext cx="9136911" cy="1077218"/>
          </a:xfrm>
          <a:prstGeom prst="rect">
            <a:avLst/>
          </a:prstGeom>
          <a:ln w="38100">
            <a:prstDash val="sysDot"/>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tr-TR" sz="3200" b="1" dirty="0" err="1">
                <a:effectLst>
                  <a:outerShdw blurRad="38100" dist="38100" dir="2700000" algn="tl">
                    <a:srgbClr val="000000">
                      <a:alpha val="43137"/>
                    </a:srgbClr>
                  </a:outerShdw>
                </a:effectLst>
              </a:rPr>
              <a:t>Obezitenin</a:t>
            </a:r>
            <a:r>
              <a:rPr lang="tr-TR" sz="3200" b="1" dirty="0">
                <a:effectLst>
                  <a:outerShdw blurRad="38100" dist="38100" dir="2700000" algn="tl">
                    <a:srgbClr val="000000">
                      <a:alpha val="43137"/>
                    </a:srgbClr>
                  </a:outerShdw>
                </a:effectLst>
              </a:rPr>
              <a:t> neden olduğu sağlık sorunları organizmada değişik sistemler üzerine etkilidir. </a:t>
            </a:r>
          </a:p>
        </p:txBody>
      </p:sp>
      <p:pic>
        <p:nvPicPr>
          <p:cNvPr id="2052" name="Picture 4" descr="Ä°lgili resi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018" t="8488" r="9061" b="9060"/>
          <a:stretch/>
        </p:blipFill>
        <p:spPr bwMode="auto">
          <a:xfrm>
            <a:off x="5528929" y="5890438"/>
            <a:ext cx="914400" cy="96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985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624386" y="1668731"/>
            <a:ext cx="2943225" cy="3924300"/>
          </a:xfrm>
          <a:prstGeom prst="rect">
            <a:avLst/>
          </a:prstGeom>
        </p:spPr>
      </p:pic>
      <p:sp>
        <p:nvSpPr>
          <p:cNvPr id="3" name="İçerik Yer Tutucusu 2"/>
          <p:cNvSpPr txBox="1">
            <a:spLocks/>
          </p:cNvSpPr>
          <p:nvPr/>
        </p:nvSpPr>
        <p:spPr>
          <a:xfrm>
            <a:off x="363187" y="1754374"/>
            <a:ext cx="5075712" cy="28295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a:t>A. Endokrin-Metabolik Sistem</a:t>
            </a:r>
          </a:p>
          <a:p>
            <a:pPr lvl="1">
              <a:buFont typeface="Arial" panose="020B0604020202020204" pitchFamily="34" charset="0"/>
              <a:buChar char="−"/>
            </a:pPr>
            <a:r>
              <a:rPr lang="tr-TR" sz="2800"/>
              <a:t>İnsülin direnci </a:t>
            </a:r>
          </a:p>
          <a:p>
            <a:pPr lvl="1">
              <a:buFont typeface="Arial" panose="020B0604020202020204" pitchFamily="34" charset="0"/>
              <a:buChar char="−"/>
            </a:pPr>
            <a:r>
              <a:rPr lang="tr-TR" sz="2800"/>
              <a:t>Tip-2 Diabetes Mellitus</a:t>
            </a:r>
          </a:p>
          <a:p>
            <a:pPr lvl="1">
              <a:buFont typeface="Arial" panose="020B0604020202020204" pitchFamily="34" charset="0"/>
              <a:buChar char="−"/>
            </a:pPr>
            <a:r>
              <a:rPr lang="tr-TR" sz="2800"/>
              <a:t>Dislipidemi</a:t>
            </a:r>
          </a:p>
          <a:p>
            <a:pPr lvl="1">
              <a:buFont typeface="Arial" panose="020B0604020202020204" pitchFamily="34" charset="0"/>
              <a:buChar char="−"/>
            </a:pPr>
            <a:r>
              <a:rPr lang="tr-TR" sz="2800"/>
              <a:t>Metabolik sendrom</a:t>
            </a:r>
            <a:endParaRPr lang="tr-TR" sz="2800" dirty="0"/>
          </a:p>
        </p:txBody>
      </p:sp>
      <p:sp>
        <p:nvSpPr>
          <p:cNvPr id="4" name="Dikdörtgen 3"/>
          <p:cNvSpPr/>
          <p:nvPr/>
        </p:nvSpPr>
        <p:spPr>
          <a:xfrm>
            <a:off x="2910127" y="0"/>
            <a:ext cx="6371744" cy="1754326"/>
          </a:xfrm>
          <a:prstGeom prst="rect">
            <a:avLst/>
          </a:prstGeom>
          <a:noFill/>
        </p:spPr>
        <p:txBody>
          <a:bodyPr wrap="none" lIns="91440" tIns="45720" rIns="91440" bIns="45720">
            <a:spAutoFit/>
          </a:bodyPr>
          <a:lstStyle/>
          <a:p>
            <a:pPr algn="ctr"/>
            <a:r>
              <a:rPr lang="tr-TR" sz="5400" b="1" cap="none" spc="0" dirty="0" err="1">
                <a:ln w="10160">
                  <a:solidFill>
                    <a:srgbClr val="FF0000"/>
                  </a:solidFill>
                  <a:prstDash val="solid"/>
                </a:ln>
                <a:solidFill>
                  <a:srgbClr val="FF0000"/>
                </a:solidFill>
                <a:effectLst>
                  <a:outerShdw blurRad="38100" dist="22860" dir="5400000" algn="tl" rotWithShape="0">
                    <a:srgbClr val="000000">
                      <a:alpha val="30000"/>
                    </a:srgbClr>
                  </a:outerShdw>
                </a:effectLst>
              </a:rPr>
              <a:t>Obezitenin</a:t>
            </a:r>
            <a:r>
              <a:rPr lang="tr-TR" sz="5400" b="1" cap="none" spc="0" dirty="0">
                <a:ln w="10160">
                  <a:solidFill>
                    <a:srgbClr val="FF0000"/>
                  </a:solidFill>
                  <a:prstDash val="solid"/>
                </a:ln>
                <a:solidFill>
                  <a:srgbClr val="FF0000"/>
                </a:solidFill>
                <a:effectLst>
                  <a:outerShdw blurRad="38100" dist="22860" dir="5400000" algn="tl" rotWithShape="0">
                    <a:srgbClr val="000000">
                      <a:alpha val="30000"/>
                    </a:srgbClr>
                  </a:outerShdw>
                </a:effectLst>
              </a:rPr>
              <a:t> </a:t>
            </a:r>
          </a:p>
          <a:p>
            <a:pPr algn="ctr"/>
            <a:r>
              <a:rPr lang="tr-TR" sz="5400" b="1" cap="none" spc="0" dirty="0">
                <a:ln w="10160">
                  <a:solidFill>
                    <a:srgbClr val="00B0F0"/>
                  </a:solidFill>
                  <a:prstDash val="solid"/>
                </a:ln>
                <a:solidFill>
                  <a:srgbClr val="00B0F0"/>
                </a:solidFill>
                <a:effectLst>
                  <a:outerShdw blurRad="38100" dist="22860" dir="5400000" algn="tl" rotWithShape="0">
                    <a:srgbClr val="000000">
                      <a:alpha val="30000"/>
                    </a:srgbClr>
                  </a:outerShdw>
                </a:effectLst>
              </a:rPr>
              <a:t>Sağlık Üzerine Etkileri</a:t>
            </a:r>
          </a:p>
        </p:txBody>
      </p:sp>
      <p:pic>
        <p:nvPicPr>
          <p:cNvPr id="5" name="Resim 4"/>
          <p:cNvPicPr>
            <a:picLocks noChangeAspect="1"/>
          </p:cNvPicPr>
          <p:nvPr/>
        </p:nvPicPr>
        <p:blipFill>
          <a:blip r:embed="rId3"/>
          <a:stretch>
            <a:fillRect/>
          </a:stretch>
        </p:blipFill>
        <p:spPr>
          <a:xfrm>
            <a:off x="1999028" y="400906"/>
            <a:ext cx="911099" cy="952513"/>
          </a:xfrm>
          <a:prstGeom prst="rect">
            <a:avLst/>
          </a:prstGeom>
        </p:spPr>
      </p:pic>
      <p:pic>
        <p:nvPicPr>
          <p:cNvPr id="6" name="Resim 5"/>
          <p:cNvPicPr>
            <a:picLocks noChangeAspect="1"/>
          </p:cNvPicPr>
          <p:nvPr/>
        </p:nvPicPr>
        <p:blipFill>
          <a:blip r:embed="rId4"/>
          <a:stretch>
            <a:fillRect/>
          </a:stretch>
        </p:blipFill>
        <p:spPr>
          <a:xfrm>
            <a:off x="9281871" y="530659"/>
            <a:ext cx="911099" cy="924498"/>
          </a:xfrm>
          <a:prstGeom prst="rect">
            <a:avLst/>
          </a:prstGeom>
        </p:spPr>
      </p:pic>
      <p:sp>
        <p:nvSpPr>
          <p:cNvPr id="7" name="İçerik Yer Tutucusu 3"/>
          <p:cNvSpPr txBox="1">
            <a:spLocks/>
          </p:cNvSpPr>
          <p:nvPr/>
        </p:nvSpPr>
        <p:spPr>
          <a:xfrm>
            <a:off x="7371608" y="1754326"/>
            <a:ext cx="4966855" cy="2211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a:t>B. Kardiyovasküler Sistem </a:t>
            </a:r>
          </a:p>
          <a:p>
            <a:pPr lvl="1">
              <a:buFont typeface="Arial" panose="020B0604020202020204" pitchFamily="34" charset="0"/>
              <a:buChar char="−"/>
            </a:pPr>
            <a:r>
              <a:rPr lang="tr-TR" sz="2800"/>
              <a:t>Kalp yetersizliği </a:t>
            </a:r>
          </a:p>
          <a:p>
            <a:pPr lvl="1">
              <a:buFont typeface="Arial" panose="020B0604020202020204" pitchFamily="34" charset="0"/>
              <a:buChar char="−"/>
            </a:pPr>
            <a:r>
              <a:rPr lang="tr-TR" sz="2800"/>
              <a:t>Koroner arter hastalığı</a:t>
            </a:r>
          </a:p>
          <a:p>
            <a:pPr lvl="1">
              <a:buFont typeface="Arial" panose="020B0604020202020204" pitchFamily="34" charset="0"/>
              <a:buChar char="−"/>
            </a:pPr>
            <a:r>
              <a:rPr lang="tr-TR" sz="2800"/>
              <a:t>Periferik damar hastalıkları </a:t>
            </a:r>
            <a:endParaRPr lang="tr-TR" sz="2800" dirty="0"/>
          </a:p>
        </p:txBody>
      </p:sp>
      <p:pic>
        <p:nvPicPr>
          <p:cNvPr id="8" name="Resim 7"/>
          <p:cNvPicPr>
            <a:picLocks noChangeAspect="1"/>
          </p:cNvPicPr>
          <p:nvPr/>
        </p:nvPicPr>
        <p:blipFill>
          <a:blip r:embed="rId5"/>
          <a:stretch>
            <a:fillRect/>
          </a:stretch>
        </p:blipFill>
        <p:spPr>
          <a:xfrm>
            <a:off x="2157531" y="3924995"/>
            <a:ext cx="1609725" cy="1257300"/>
          </a:xfrm>
          <a:prstGeom prst="rect">
            <a:avLst/>
          </a:prstGeom>
        </p:spPr>
      </p:pic>
      <p:pic>
        <p:nvPicPr>
          <p:cNvPr id="9" name="Resim 8"/>
          <p:cNvPicPr>
            <a:picLocks noChangeAspect="1"/>
          </p:cNvPicPr>
          <p:nvPr/>
        </p:nvPicPr>
        <p:blipFill>
          <a:blip r:embed="rId6"/>
          <a:stretch>
            <a:fillRect/>
          </a:stretch>
        </p:blipFill>
        <p:spPr>
          <a:xfrm>
            <a:off x="8052799" y="3763070"/>
            <a:ext cx="1266825" cy="1419225"/>
          </a:xfrm>
          <a:prstGeom prst="rect">
            <a:avLst/>
          </a:prstGeom>
        </p:spPr>
      </p:pic>
      <p:pic>
        <p:nvPicPr>
          <p:cNvPr id="10" name="Resim 9"/>
          <p:cNvPicPr>
            <a:picLocks noChangeAspect="1"/>
          </p:cNvPicPr>
          <p:nvPr/>
        </p:nvPicPr>
        <p:blipFill>
          <a:blip r:embed="rId7"/>
          <a:stretch>
            <a:fillRect/>
          </a:stretch>
        </p:blipFill>
        <p:spPr>
          <a:xfrm>
            <a:off x="10314833" y="3802331"/>
            <a:ext cx="1247775" cy="1790700"/>
          </a:xfrm>
          <a:prstGeom prst="rect">
            <a:avLst/>
          </a:prstGeom>
        </p:spPr>
      </p:pic>
      <p:pic>
        <p:nvPicPr>
          <p:cNvPr id="11" name="Resim 10"/>
          <p:cNvPicPr>
            <a:picLocks noChangeAspect="1"/>
          </p:cNvPicPr>
          <p:nvPr/>
        </p:nvPicPr>
        <p:blipFill>
          <a:blip r:embed="rId8"/>
          <a:stretch>
            <a:fillRect/>
          </a:stretch>
        </p:blipFill>
        <p:spPr>
          <a:xfrm>
            <a:off x="8857508" y="5182295"/>
            <a:ext cx="1457325" cy="1552575"/>
          </a:xfrm>
          <a:prstGeom prst="rect">
            <a:avLst/>
          </a:prstGeom>
        </p:spPr>
      </p:pic>
    </p:spTree>
    <p:extLst>
      <p:ext uri="{BB962C8B-B14F-4D97-AF65-F5344CB8AC3E}">
        <p14:creationId xmlns:p14="http://schemas.microsoft.com/office/powerpoint/2010/main" val="1663595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5360" y="116632"/>
            <a:ext cx="11425269" cy="504056"/>
          </a:xfrm>
        </p:spPr>
        <p:txBody>
          <a:bodyPr>
            <a:normAutofit/>
          </a:bodyPr>
          <a:lstStyle/>
          <a:p>
            <a:r>
              <a:rPr lang="tr-TR" sz="2800" b="1" dirty="0"/>
              <a:t>Bireysel Beslenme Danışmanlığı Eğitimi-Konu Başlıkları</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510378918"/>
              </p:ext>
            </p:extLst>
          </p:nvPr>
        </p:nvGraphicFramePr>
        <p:xfrm>
          <a:off x="335360" y="692696"/>
          <a:ext cx="11521280"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30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624386" y="1668731"/>
            <a:ext cx="2943225" cy="3924300"/>
          </a:xfrm>
          <a:prstGeom prst="rect">
            <a:avLst/>
          </a:prstGeom>
        </p:spPr>
      </p:pic>
      <p:sp>
        <p:nvSpPr>
          <p:cNvPr id="4" name="Dikdörtgen 3"/>
          <p:cNvSpPr/>
          <p:nvPr/>
        </p:nvSpPr>
        <p:spPr>
          <a:xfrm>
            <a:off x="2910127" y="0"/>
            <a:ext cx="6371744" cy="1754326"/>
          </a:xfrm>
          <a:prstGeom prst="rect">
            <a:avLst/>
          </a:prstGeom>
          <a:noFill/>
        </p:spPr>
        <p:txBody>
          <a:bodyPr wrap="none" lIns="91440" tIns="45720" rIns="91440" bIns="45720">
            <a:spAutoFit/>
          </a:bodyPr>
          <a:lstStyle/>
          <a:p>
            <a:pPr algn="ctr"/>
            <a:r>
              <a:rPr lang="tr-TR" sz="5400" b="1" cap="none" spc="0" dirty="0" err="1">
                <a:ln w="10160">
                  <a:solidFill>
                    <a:srgbClr val="FF0000"/>
                  </a:solidFill>
                  <a:prstDash val="solid"/>
                </a:ln>
                <a:solidFill>
                  <a:srgbClr val="FF0000"/>
                </a:solidFill>
                <a:effectLst>
                  <a:outerShdw blurRad="38100" dist="22860" dir="5400000" algn="tl" rotWithShape="0">
                    <a:srgbClr val="000000">
                      <a:alpha val="30000"/>
                    </a:srgbClr>
                  </a:outerShdw>
                </a:effectLst>
              </a:rPr>
              <a:t>Obezitenin</a:t>
            </a:r>
            <a:r>
              <a:rPr lang="tr-TR" sz="5400" b="1" cap="none" spc="0" dirty="0">
                <a:ln w="10160">
                  <a:solidFill>
                    <a:srgbClr val="FF0000"/>
                  </a:solidFill>
                  <a:prstDash val="solid"/>
                </a:ln>
                <a:solidFill>
                  <a:srgbClr val="FF0000"/>
                </a:solidFill>
                <a:effectLst>
                  <a:outerShdw blurRad="38100" dist="22860" dir="5400000" algn="tl" rotWithShape="0">
                    <a:srgbClr val="000000">
                      <a:alpha val="30000"/>
                    </a:srgbClr>
                  </a:outerShdw>
                </a:effectLst>
              </a:rPr>
              <a:t> </a:t>
            </a:r>
          </a:p>
          <a:p>
            <a:pPr algn="ctr"/>
            <a:r>
              <a:rPr lang="tr-TR" sz="5400" b="1" cap="none" spc="0" dirty="0">
                <a:ln w="10160">
                  <a:solidFill>
                    <a:srgbClr val="00B0F0"/>
                  </a:solidFill>
                  <a:prstDash val="solid"/>
                </a:ln>
                <a:solidFill>
                  <a:srgbClr val="00B0F0"/>
                </a:solidFill>
                <a:effectLst>
                  <a:outerShdw blurRad="38100" dist="22860" dir="5400000" algn="tl" rotWithShape="0">
                    <a:srgbClr val="000000">
                      <a:alpha val="30000"/>
                    </a:srgbClr>
                  </a:outerShdw>
                </a:effectLst>
              </a:rPr>
              <a:t>Sağlık Üzerine Etkileri</a:t>
            </a:r>
          </a:p>
        </p:txBody>
      </p:sp>
      <p:pic>
        <p:nvPicPr>
          <p:cNvPr id="5" name="Resim 4"/>
          <p:cNvPicPr>
            <a:picLocks noChangeAspect="1"/>
          </p:cNvPicPr>
          <p:nvPr/>
        </p:nvPicPr>
        <p:blipFill>
          <a:blip r:embed="rId3"/>
          <a:stretch>
            <a:fillRect/>
          </a:stretch>
        </p:blipFill>
        <p:spPr>
          <a:xfrm>
            <a:off x="1999028" y="400906"/>
            <a:ext cx="911099" cy="952513"/>
          </a:xfrm>
          <a:prstGeom prst="rect">
            <a:avLst/>
          </a:prstGeom>
        </p:spPr>
      </p:pic>
      <p:pic>
        <p:nvPicPr>
          <p:cNvPr id="6" name="Resim 5"/>
          <p:cNvPicPr>
            <a:picLocks noChangeAspect="1"/>
          </p:cNvPicPr>
          <p:nvPr/>
        </p:nvPicPr>
        <p:blipFill>
          <a:blip r:embed="rId4"/>
          <a:stretch>
            <a:fillRect/>
          </a:stretch>
        </p:blipFill>
        <p:spPr>
          <a:xfrm>
            <a:off x="9281871" y="530659"/>
            <a:ext cx="911099" cy="924498"/>
          </a:xfrm>
          <a:prstGeom prst="rect">
            <a:avLst/>
          </a:prstGeom>
        </p:spPr>
      </p:pic>
      <p:sp>
        <p:nvSpPr>
          <p:cNvPr id="12" name="İçerik Yer Tutucusu 2"/>
          <p:cNvSpPr txBox="1">
            <a:spLocks/>
          </p:cNvSpPr>
          <p:nvPr/>
        </p:nvSpPr>
        <p:spPr>
          <a:xfrm>
            <a:off x="600694" y="1754325"/>
            <a:ext cx="4339442" cy="20338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a:t>C. Kas-İskelet Sistemi </a:t>
            </a:r>
          </a:p>
          <a:p>
            <a:pPr lvl="1">
              <a:buFont typeface="Arial" panose="020B0604020202020204" pitchFamily="34" charset="0"/>
              <a:buChar char="−"/>
            </a:pPr>
            <a:r>
              <a:rPr lang="tr-TR" sz="2800"/>
              <a:t>Osteoartrit </a:t>
            </a:r>
          </a:p>
          <a:p>
            <a:pPr lvl="1">
              <a:buFont typeface="Arial" panose="020B0604020202020204" pitchFamily="34" charset="0"/>
              <a:buChar char="−"/>
            </a:pPr>
            <a:r>
              <a:rPr lang="tr-TR" sz="2800"/>
              <a:t>Osteoporoz</a:t>
            </a:r>
          </a:p>
          <a:p>
            <a:pPr lvl="1">
              <a:buFont typeface="Arial" panose="020B0604020202020204" pitchFamily="34" charset="0"/>
              <a:buChar char="−"/>
            </a:pPr>
            <a:r>
              <a:rPr lang="tr-TR" sz="2800"/>
              <a:t>Gut </a:t>
            </a:r>
            <a:endParaRPr lang="tr-TR" sz="2800" dirty="0"/>
          </a:p>
        </p:txBody>
      </p:sp>
      <p:sp>
        <p:nvSpPr>
          <p:cNvPr id="13" name="İçerik Yer Tutucusu 3"/>
          <p:cNvSpPr txBox="1">
            <a:spLocks/>
          </p:cNvSpPr>
          <p:nvPr/>
        </p:nvSpPr>
        <p:spPr>
          <a:xfrm>
            <a:off x="7567611" y="1754325"/>
            <a:ext cx="4515592" cy="2953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a:t>D. </a:t>
            </a:r>
            <a:r>
              <a:rPr lang="tr-TR" b="1" dirty="0" err="1"/>
              <a:t>Gastrointestinal</a:t>
            </a:r>
            <a:r>
              <a:rPr lang="tr-TR" b="1" dirty="0"/>
              <a:t> Sistem</a:t>
            </a:r>
          </a:p>
          <a:p>
            <a:pPr lvl="1">
              <a:buFont typeface="Arial" panose="020B0604020202020204" pitchFamily="34" charset="0"/>
              <a:buChar char="−"/>
            </a:pPr>
            <a:r>
              <a:rPr lang="tr-TR" sz="2800" dirty="0" err="1"/>
              <a:t>Reflü</a:t>
            </a:r>
            <a:r>
              <a:rPr lang="tr-TR" sz="2800" dirty="0"/>
              <a:t> </a:t>
            </a:r>
          </a:p>
          <a:p>
            <a:pPr lvl="1">
              <a:buFont typeface="Arial" panose="020B0604020202020204" pitchFamily="34" charset="0"/>
              <a:buChar char="−"/>
            </a:pPr>
            <a:r>
              <a:rPr lang="tr-TR" sz="2800" dirty="0" err="1"/>
              <a:t>Hiatel</a:t>
            </a:r>
            <a:r>
              <a:rPr lang="tr-TR" sz="2800" dirty="0"/>
              <a:t> </a:t>
            </a:r>
            <a:r>
              <a:rPr lang="tr-TR" sz="2800" dirty="0" err="1"/>
              <a:t>herni</a:t>
            </a:r>
            <a:r>
              <a:rPr lang="tr-TR" sz="2800" dirty="0"/>
              <a:t> </a:t>
            </a:r>
          </a:p>
          <a:p>
            <a:pPr lvl="1">
              <a:buFont typeface="Arial" panose="020B0604020202020204" pitchFamily="34" charset="0"/>
              <a:buChar char="−"/>
            </a:pPr>
            <a:r>
              <a:rPr lang="tr-TR" sz="2800" dirty="0"/>
              <a:t>Karaciğer yağlanması </a:t>
            </a:r>
          </a:p>
          <a:p>
            <a:pPr lvl="1">
              <a:buFont typeface="Arial" panose="020B0604020202020204" pitchFamily="34" charset="0"/>
              <a:buChar char="−"/>
            </a:pPr>
            <a:r>
              <a:rPr lang="tr-TR" sz="2800" dirty="0"/>
              <a:t>Safra kesesi taşları</a:t>
            </a:r>
          </a:p>
        </p:txBody>
      </p:sp>
      <p:pic>
        <p:nvPicPr>
          <p:cNvPr id="1028" name="Picture 4" descr="osteoarthritis ile ilgili gö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694" y="3630881"/>
            <a:ext cx="2313599" cy="12494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ut ile ilgili görsel sonucu"/>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062"/>
          <a:stretch/>
        </p:blipFill>
        <p:spPr bwMode="auto">
          <a:xfrm rot="656650">
            <a:off x="2454577" y="4793533"/>
            <a:ext cx="1151601" cy="1195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flux ile ilgili görsel sonucu"/>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457" t="-226" r="23209" b="226"/>
          <a:stretch/>
        </p:blipFill>
        <p:spPr bwMode="auto">
          <a:xfrm>
            <a:off x="8384725" y="4256488"/>
            <a:ext cx="1440682" cy="18308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Resim 14"/>
          <p:cNvPicPr>
            <a:picLocks noChangeAspect="1"/>
          </p:cNvPicPr>
          <p:nvPr/>
        </p:nvPicPr>
        <p:blipFill>
          <a:blip r:embed="rId8"/>
          <a:stretch>
            <a:fillRect/>
          </a:stretch>
        </p:blipFill>
        <p:spPr>
          <a:xfrm>
            <a:off x="10109914" y="4090248"/>
            <a:ext cx="1285875" cy="1209675"/>
          </a:xfrm>
          <a:prstGeom prst="rect">
            <a:avLst/>
          </a:prstGeom>
        </p:spPr>
      </p:pic>
    </p:spTree>
    <p:extLst>
      <p:ext uri="{BB962C8B-B14F-4D97-AF65-F5344CB8AC3E}">
        <p14:creationId xmlns:p14="http://schemas.microsoft.com/office/powerpoint/2010/main" val="271292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624386" y="1668731"/>
            <a:ext cx="2943225" cy="3924300"/>
          </a:xfrm>
          <a:prstGeom prst="rect">
            <a:avLst/>
          </a:prstGeom>
        </p:spPr>
      </p:pic>
      <p:sp>
        <p:nvSpPr>
          <p:cNvPr id="4" name="Dikdörtgen 3"/>
          <p:cNvSpPr/>
          <p:nvPr/>
        </p:nvSpPr>
        <p:spPr>
          <a:xfrm>
            <a:off x="2910127" y="0"/>
            <a:ext cx="6371744" cy="1754326"/>
          </a:xfrm>
          <a:prstGeom prst="rect">
            <a:avLst/>
          </a:prstGeom>
          <a:noFill/>
        </p:spPr>
        <p:txBody>
          <a:bodyPr wrap="none" lIns="91440" tIns="45720" rIns="91440" bIns="45720">
            <a:spAutoFit/>
          </a:bodyPr>
          <a:lstStyle/>
          <a:p>
            <a:pPr algn="ctr"/>
            <a:r>
              <a:rPr lang="tr-TR" sz="5400" b="1" cap="none" spc="0" dirty="0" err="1">
                <a:ln w="10160">
                  <a:solidFill>
                    <a:srgbClr val="FF0000"/>
                  </a:solidFill>
                  <a:prstDash val="solid"/>
                </a:ln>
                <a:solidFill>
                  <a:srgbClr val="FF0000"/>
                </a:solidFill>
                <a:effectLst>
                  <a:outerShdw blurRad="38100" dist="22860" dir="5400000" algn="tl" rotWithShape="0">
                    <a:srgbClr val="000000">
                      <a:alpha val="30000"/>
                    </a:srgbClr>
                  </a:outerShdw>
                </a:effectLst>
              </a:rPr>
              <a:t>Obezitenin</a:t>
            </a:r>
            <a:r>
              <a:rPr lang="tr-TR" sz="5400" b="1" cap="none" spc="0" dirty="0">
                <a:ln w="10160">
                  <a:solidFill>
                    <a:srgbClr val="FF0000"/>
                  </a:solidFill>
                  <a:prstDash val="solid"/>
                </a:ln>
                <a:solidFill>
                  <a:srgbClr val="FF0000"/>
                </a:solidFill>
                <a:effectLst>
                  <a:outerShdw blurRad="38100" dist="22860" dir="5400000" algn="tl" rotWithShape="0">
                    <a:srgbClr val="000000">
                      <a:alpha val="30000"/>
                    </a:srgbClr>
                  </a:outerShdw>
                </a:effectLst>
              </a:rPr>
              <a:t> </a:t>
            </a:r>
          </a:p>
          <a:p>
            <a:pPr algn="ctr"/>
            <a:r>
              <a:rPr lang="tr-TR" sz="5400" b="1" cap="none" spc="0" dirty="0">
                <a:ln w="10160">
                  <a:solidFill>
                    <a:srgbClr val="00B0F0"/>
                  </a:solidFill>
                  <a:prstDash val="solid"/>
                </a:ln>
                <a:solidFill>
                  <a:srgbClr val="00B0F0"/>
                </a:solidFill>
                <a:effectLst>
                  <a:outerShdw blurRad="38100" dist="22860" dir="5400000" algn="tl" rotWithShape="0">
                    <a:srgbClr val="000000">
                      <a:alpha val="30000"/>
                    </a:srgbClr>
                  </a:outerShdw>
                </a:effectLst>
              </a:rPr>
              <a:t>Sağlık Üzerine Etkileri</a:t>
            </a:r>
          </a:p>
        </p:txBody>
      </p:sp>
      <p:pic>
        <p:nvPicPr>
          <p:cNvPr id="5" name="Resim 4"/>
          <p:cNvPicPr>
            <a:picLocks noChangeAspect="1"/>
          </p:cNvPicPr>
          <p:nvPr/>
        </p:nvPicPr>
        <p:blipFill>
          <a:blip r:embed="rId3"/>
          <a:stretch>
            <a:fillRect/>
          </a:stretch>
        </p:blipFill>
        <p:spPr>
          <a:xfrm>
            <a:off x="1999028" y="400906"/>
            <a:ext cx="911099" cy="952513"/>
          </a:xfrm>
          <a:prstGeom prst="rect">
            <a:avLst/>
          </a:prstGeom>
        </p:spPr>
      </p:pic>
      <p:pic>
        <p:nvPicPr>
          <p:cNvPr id="6" name="Resim 5"/>
          <p:cNvPicPr>
            <a:picLocks noChangeAspect="1"/>
          </p:cNvPicPr>
          <p:nvPr/>
        </p:nvPicPr>
        <p:blipFill>
          <a:blip r:embed="rId4"/>
          <a:stretch>
            <a:fillRect/>
          </a:stretch>
        </p:blipFill>
        <p:spPr>
          <a:xfrm>
            <a:off x="9281871" y="530659"/>
            <a:ext cx="911099" cy="924498"/>
          </a:xfrm>
          <a:prstGeom prst="rect">
            <a:avLst/>
          </a:prstGeom>
        </p:spPr>
      </p:pic>
      <p:sp>
        <p:nvSpPr>
          <p:cNvPr id="9" name="İçerik Yer Tutucusu 2"/>
          <p:cNvSpPr txBox="1">
            <a:spLocks/>
          </p:cNvSpPr>
          <p:nvPr/>
        </p:nvSpPr>
        <p:spPr>
          <a:xfrm>
            <a:off x="373921" y="1787641"/>
            <a:ext cx="4161312" cy="27226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a:t>E. </a:t>
            </a:r>
            <a:r>
              <a:rPr lang="tr-TR" b="1" dirty="0" err="1"/>
              <a:t>Genito-Üriner</a:t>
            </a:r>
            <a:r>
              <a:rPr lang="tr-TR" b="1" dirty="0"/>
              <a:t> Sistem</a:t>
            </a:r>
          </a:p>
          <a:p>
            <a:pPr lvl="1">
              <a:buFont typeface="Arial" panose="020B0604020202020204" pitchFamily="34" charset="0"/>
              <a:buChar char="−"/>
            </a:pPr>
            <a:r>
              <a:rPr lang="tr-TR" sz="2800" dirty="0"/>
              <a:t>Gebelik </a:t>
            </a:r>
            <a:r>
              <a:rPr lang="tr-TR" sz="2800" dirty="0" err="1"/>
              <a:t>toksemisi</a:t>
            </a:r>
            <a:r>
              <a:rPr lang="tr-TR" sz="2800" dirty="0"/>
              <a:t> </a:t>
            </a:r>
          </a:p>
          <a:p>
            <a:pPr lvl="1">
              <a:buFont typeface="Arial" panose="020B0604020202020204" pitchFamily="34" charset="0"/>
              <a:buChar char="−"/>
            </a:pPr>
            <a:r>
              <a:rPr lang="tr-TR" sz="2800" dirty="0" err="1"/>
              <a:t>Endometrium</a:t>
            </a:r>
            <a:r>
              <a:rPr lang="tr-TR" sz="2800" dirty="0"/>
              <a:t> kanseri </a:t>
            </a:r>
          </a:p>
          <a:p>
            <a:pPr lvl="1">
              <a:buFont typeface="Arial" panose="020B0604020202020204" pitchFamily="34" charset="0"/>
              <a:buChar char="−"/>
            </a:pPr>
            <a:r>
              <a:rPr lang="tr-TR" sz="2800" dirty="0"/>
              <a:t>Kısırlık </a:t>
            </a:r>
          </a:p>
          <a:p>
            <a:pPr lvl="1">
              <a:buFont typeface="Arial" panose="020B0604020202020204" pitchFamily="34" charset="0"/>
              <a:buChar char="−"/>
            </a:pPr>
            <a:r>
              <a:rPr lang="tr-TR" sz="2800" dirty="0"/>
              <a:t>Adet düzensizliği </a:t>
            </a:r>
          </a:p>
        </p:txBody>
      </p:sp>
      <p:sp>
        <p:nvSpPr>
          <p:cNvPr id="10" name="İçerik Yer Tutucusu 3"/>
          <p:cNvSpPr txBox="1">
            <a:spLocks/>
          </p:cNvSpPr>
          <p:nvPr/>
        </p:nvSpPr>
        <p:spPr>
          <a:xfrm>
            <a:off x="7310895" y="1684967"/>
            <a:ext cx="4853049" cy="3977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a:t>F. Kanser</a:t>
            </a:r>
          </a:p>
          <a:p>
            <a:pPr lvl="1">
              <a:buFont typeface="Arial" panose="020B0604020202020204" pitchFamily="34" charset="0"/>
              <a:buChar char="−"/>
            </a:pPr>
            <a:r>
              <a:rPr lang="tr-TR" sz="2800" dirty="0"/>
              <a:t>Erkeklerde: Kolon, rektum, prostat kanseri </a:t>
            </a:r>
          </a:p>
          <a:p>
            <a:pPr lvl="1">
              <a:buFont typeface="Arial" panose="020B0604020202020204" pitchFamily="34" charset="0"/>
              <a:buChar char="−"/>
            </a:pPr>
            <a:r>
              <a:rPr lang="tr-TR" sz="2800" dirty="0"/>
              <a:t>Kadınlarda: Meme, safra kesesi, </a:t>
            </a:r>
            <a:r>
              <a:rPr lang="tr-TR" sz="2800" dirty="0" err="1"/>
              <a:t>over</a:t>
            </a:r>
            <a:r>
              <a:rPr lang="tr-TR" sz="2800" dirty="0"/>
              <a:t> (yumurtalık) kanseri</a:t>
            </a:r>
          </a:p>
        </p:txBody>
      </p:sp>
      <p:pic>
        <p:nvPicPr>
          <p:cNvPr id="11" name="Resim 10"/>
          <p:cNvPicPr>
            <a:picLocks noChangeAspect="1"/>
          </p:cNvPicPr>
          <p:nvPr/>
        </p:nvPicPr>
        <p:blipFill>
          <a:blip r:embed="rId5"/>
          <a:stretch>
            <a:fillRect/>
          </a:stretch>
        </p:blipFill>
        <p:spPr>
          <a:xfrm>
            <a:off x="9281870" y="4320576"/>
            <a:ext cx="1619250" cy="1571625"/>
          </a:xfrm>
          <a:prstGeom prst="rect">
            <a:avLst/>
          </a:prstGeom>
        </p:spPr>
      </p:pic>
    </p:spTree>
    <p:extLst>
      <p:ext uri="{BB962C8B-B14F-4D97-AF65-F5344CB8AC3E}">
        <p14:creationId xmlns:p14="http://schemas.microsoft.com/office/powerpoint/2010/main" val="3383643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624386" y="1668731"/>
            <a:ext cx="2943225" cy="3924300"/>
          </a:xfrm>
          <a:prstGeom prst="rect">
            <a:avLst/>
          </a:prstGeom>
        </p:spPr>
      </p:pic>
      <p:sp>
        <p:nvSpPr>
          <p:cNvPr id="4" name="Dikdörtgen 3"/>
          <p:cNvSpPr/>
          <p:nvPr/>
        </p:nvSpPr>
        <p:spPr>
          <a:xfrm>
            <a:off x="2910127" y="0"/>
            <a:ext cx="6371744" cy="1754326"/>
          </a:xfrm>
          <a:prstGeom prst="rect">
            <a:avLst/>
          </a:prstGeom>
          <a:noFill/>
        </p:spPr>
        <p:txBody>
          <a:bodyPr wrap="none" lIns="91440" tIns="45720" rIns="91440" bIns="45720">
            <a:spAutoFit/>
          </a:bodyPr>
          <a:lstStyle/>
          <a:p>
            <a:pPr algn="ctr"/>
            <a:r>
              <a:rPr lang="tr-TR" sz="5400" b="1" cap="none" spc="0" dirty="0" err="1">
                <a:ln w="10160">
                  <a:solidFill>
                    <a:srgbClr val="FF0000"/>
                  </a:solidFill>
                  <a:prstDash val="solid"/>
                </a:ln>
                <a:solidFill>
                  <a:srgbClr val="FF0000"/>
                </a:solidFill>
                <a:effectLst>
                  <a:outerShdw blurRad="38100" dist="22860" dir="5400000" algn="tl" rotWithShape="0">
                    <a:srgbClr val="000000">
                      <a:alpha val="30000"/>
                    </a:srgbClr>
                  </a:outerShdw>
                </a:effectLst>
              </a:rPr>
              <a:t>Obezitenin</a:t>
            </a:r>
            <a:r>
              <a:rPr lang="tr-TR" sz="5400" b="1" cap="none" spc="0" dirty="0">
                <a:ln w="10160">
                  <a:solidFill>
                    <a:srgbClr val="FF0000"/>
                  </a:solidFill>
                  <a:prstDash val="solid"/>
                </a:ln>
                <a:solidFill>
                  <a:srgbClr val="FF0000"/>
                </a:solidFill>
                <a:effectLst>
                  <a:outerShdw blurRad="38100" dist="22860" dir="5400000" algn="tl" rotWithShape="0">
                    <a:srgbClr val="000000">
                      <a:alpha val="30000"/>
                    </a:srgbClr>
                  </a:outerShdw>
                </a:effectLst>
              </a:rPr>
              <a:t> </a:t>
            </a:r>
          </a:p>
          <a:p>
            <a:pPr algn="ctr"/>
            <a:r>
              <a:rPr lang="tr-TR" sz="5400" b="1" cap="none" spc="0" dirty="0">
                <a:ln w="10160">
                  <a:solidFill>
                    <a:srgbClr val="00B0F0"/>
                  </a:solidFill>
                  <a:prstDash val="solid"/>
                </a:ln>
                <a:solidFill>
                  <a:srgbClr val="00B0F0"/>
                </a:solidFill>
                <a:effectLst>
                  <a:outerShdw blurRad="38100" dist="22860" dir="5400000" algn="tl" rotWithShape="0">
                    <a:srgbClr val="000000">
                      <a:alpha val="30000"/>
                    </a:srgbClr>
                  </a:outerShdw>
                </a:effectLst>
              </a:rPr>
              <a:t>Sağlık Üzerine Etkileri</a:t>
            </a:r>
          </a:p>
        </p:txBody>
      </p:sp>
      <p:pic>
        <p:nvPicPr>
          <p:cNvPr id="5" name="Resim 4"/>
          <p:cNvPicPr>
            <a:picLocks noChangeAspect="1"/>
          </p:cNvPicPr>
          <p:nvPr/>
        </p:nvPicPr>
        <p:blipFill>
          <a:blip r:embed="rId3"/>
          <a:stretch>
            <a:fillRect/>
          </a:stretch>
        </p:blipFill>
        <p:spPr>
          <a:xfrm>
            <a:off x="1999028" y="400906"/>
            <a:ext cx="911099" cy="952513"/>
          </a:xfrm>
          <a:prstGeom prst="rect">
            <a:avLst/>
          </a:prstGeom>
        </p:spPr>
      </p:pic>
      <p:pic>
        <p:nvPicPr>
          <p:cNvPr id="6" name="Resim 5"/>
          <p:cNvPicPr>
            <a:picLocks noChangeAspect="1"/>
          </p:cNvPicPr>
          <p:nvPr/>
        </p:nvPicPr>
        <p:blipFill>
          <a:blip r:embed="rId4"/>
          <a:stretch>
            <a:fillRect/>
          </a:stretch>
        </p:blipFill>
        <p:spPr>
          <a:xfrm>
            <a:off x="9281871" y="530659"/>
            <a:ext cx="911099" cy="924498"/>
          </a:xfrm>
          <a:prstGeom prst="rect">
            <a:avLst/>
          </a:prstGeom>
        </p:spPr>
      </p:pic>
      <p:sp>
        <p:nvSpPr>
          <p:cNvPr id="12" name="İçerik Yer Tutucusu 2"/>
          <p:cNvSpPr txBox="1">
            <a:spLocks/>
          </p:cNvSpPr>
          <p:nvPr/>
        </p:nvSpPr>
        <p:spPr>
          <a:xfrm>
            <a:off x="373921" y="1754325"/>
            <a:ext cx="5060092" cy="18319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a:t>G. Nörolojik Sistem </a:t>
            </a:r>
          </a:p>
          <a:p>
            <a:pPr lvl="1">
              <a:buFont typeface="Arial" panose="020B0604020202020204" pitchFamily="34" charset="0"/>
              <a:buChar char="−"/>
            </a:pPr>
            <a:r>
              <a:rPr lang="tr-TR" sz="2800" dirty="0"/>
              <a:t>İnme </a:t>
            </a:r>
          </a:p>
          <a:p>
            <a:pPr lvl="1">
              <a:buFont typeface="Arial" panose="020B0604020202020204" pitchFamily="34" charset="0"/>
              <a:buChar char="−"/>
            </a:pPr>
            <a:r>
              <a:rPr lang="tr-TR" sz="2800" dirty="0" err="1"/>
              <a:t>Subaraknoid</a:t>
            </a:r>
            <a:r>
              <a:rPr lang="tr-TR" sz="2800" dirty="0"/>
              <a:t> </a:t>
            </a:r>
            <a:r>
              <a:rPr lang="tr-TR" sz="1800" dirty="0"/>
              <a:t>(</a:t>
            </a:r>
            <a:r>
              <a:rPr lang="tr-TR" sz="2000" dirty="0"/>
              <a:t>beyin zarı altı) </a:t>
            </a:r>
            <a:r>
              <a:rPr lang="tr-TR" sz="2800" dirty="0"/>
              <a:t>kanama</a:t>
            </a:r>
          </a:p>
        </p:txBody>
      </p:sp>
      <p:sp>
        <p:nvSpPr>
          <p:cNvPr id="13" name="İçerik Yer Tutucusu 3"/>
          <p:cNvSpPr txBox="1">
            <a:spLocks/>
          </p:cNvSpPr>
          <p:nvPr/>
        </p:nvSpPr>
        <p:spPr>
          <a:xfrm>
            <a:off x="7298725" y="1668731"/>
            <a:ext cx="4519352" cy="23069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a:t>H. </a:t>
            </a:r>
            <a:r>
              <a:rPr lang="tr-TR" b="1" dirty="0" err="1"/>
              <a:t>Psiko</a:t>
            </a:r>
            <a:r>
              <a:rPr lang="tr-TR" b="1" dirty="0"/>
              <a:t>-Sosyal </a:t>
            </a:r>
          </a:p>
          <a:p>
            <a:pPr lvl="1">
              <a:buFont typeface="Arial" panose="020B0604020202020204" pitchFamily="34" charset="0"/>
              <a:buChar char="−"/>
            </a:pPr>
            <a:r>
              <a:rPr lang="tr-TR" sz="2800" dirty="0"/>
              <a:t>Sosyal izolasyon </a:t>
            </a:r>
            <a:r>
              <a:rPr lang="tr-TR" dirty="0"/>
              <a:t>(toplumdan uzaklaşma) </a:t>
            </a:r>
            <a:endParaRPr lang="tr-TR" sz="2800" dirty="0"/>
          </a:p>
          <a:p>
            <a:pPr lvl="1">
              <a:buFont typeface="Arial" panose="020B0604020202020204" pitchFamily="34" charset="0"/>
              <a:buChar char="−"/>
            </a:pPr>
            <a:r>
              <a:rPr lang="tr-TR" sz="2800" dirty="0"/>
              <a:t>Psikolojik sorunlar </a:t>
            </a:r>
            <a:r>
              <a:rPr lang="tr-TR" dirty="0"/>
              <a:t>(depresyon gibi)</a:t>
            </a:r>
          </a:p>
        </p:txBody>
      </p:sp>
      <p:sp>
        <p:nvSpPr>
          <p:cNvPr id="14" name="İçerik Yer Tutucusu 3"/>
          <p:cNvSpPr txBox="1">
            <a:spLocks/>
          </p:cNvSpPr>
          <p:nvPr/>
        </p:nvSpPr>
        <p:spPr>
          <a:xfrm>
            <a:off x="4864698" y="5600716"/>
            <a:ext cx="2658762" cy="5023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a:t>I. Deri Sorunları </a:t>
            </a:r>
          </a:p>
        </p:txBody>
      </p:sp>
      <p:pic>
        <p:nvPicPr>
          <p:cNvPr id="16" name="Picture 2" descr="stroke ile ilgili gö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6042" y="3624876"/>
            <a:ext cx="1978121" cy="8916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pression obesity ile ilgili görsel sonucu"/>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4112"/>
          <a:stretch/>
        </p:blipFill>
        <p:spPr bwMode="auto">
          <a:xfrm rot="20797456">
            <a:off x="9749121" y="3707058"/>
            <a:ext cx="1644174" cy="11473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663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beslenme durumunun deÄerlendirilmesi ile ilgili gÃ¶rsel sonucu"/>
          <p:cNvPicPr>
            <a:picLocks noChangeAspect="1" noChangeArrowheads="1"/>
          </p:cNvPicPr>
          <p:nvPr/>
        </p:nvPicPr>
        <p:blipFill>
          <a:blip r:embed="rId2" cstate="print"/>
          <a:srcRect/>
          <a:stretch>
            <a:fillRect/>
          </a:stretch>
        </p:blipFill>
        <p:spPr bwMode="auto">
          <a:xfrm>
            <a:off x="0" y="40965"/>
            <a:ext cx="12192000" cy="6817035"/>
          </a:xfrm>
          <a:prstGeom prst="rect">
            <a:avLst/>
          </a:prstGeom>
          <a:noFill/>
        </p:spPr>
      </p:pic>
      <p:sp>
        <p:nvSpPr>
          <p:cNvPr id="2" name="1 Başlık"/>
          <p:cNvSpPr>
            <a:spLocks noGrp="1"/>
          </p:cNvSpPr>
          <p:nvPr>
            <p:ph type="ctrTitle"/>
          </p:nvPr>
        </p:nvSpPr>
        <p:spPr>
          <a:xfrm>
            <a:off x="4962291" y="211971"/>
            <a:ext cx="6958361" cy="1647644"/>
          </a:xfrm>
        </p:spPr>
        <p:txBody>
          <a:bodyPr>
            <a:normAutofit/>
          </a:bodyPr>
          <a:lstStyle/>
          <a:p>
            <a:r>
              <a:rPr lang="tr-TR" sz="4800" b="1" dirty="0">
                <a:solidFill>
                  <a:srgbClr val="FF0000"/>
                </a:solidFill>
                <a:effectLst>
                  <a:outerShdw blurRad="38100" dist="38100" dir="2700000" algn="tl">
                    <a:srgbClr val="000000">
                      <a:alpha val="43137"/>
                    </a:srgbClr>
                  </a:outerShdw>
                </a:effectLst>
              </a:rPr>
              <a:t>BESLENME DURUMUNUN DEĞERLENDİRİLMESİ</a:t>
            </a:r>
            <a:endParaRPr lang="tr-TR"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3202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199" y="33454"/>
            <a:ext cx="11060151" cy="970156"/>
          </a:xfrm>
        </p:spPr>
        <p:txBody>
          <a:bodyPr>
            <a:normAutofit/>
          </a:bodyPr>
          <a:lstStyle/>
          <a:p>
            <a:pPr algn="ctr"/>
            <a:r>
              <a:rPr lang="tr-TR" sz="3600" b="1" dirty="0">
                <a:solidFill>
                  <a:srgbClr val="FF0000"/>
                </a:solidFill>
                <a:latin typeface="+mn-lt"/>
              </a:rPr>
              <a:t>BESLENME DURUMUNUN DEĞERLENDİRİLMESİ</a:t>
            </a:r>
          </a:p>
        </p:txBody>
      </p:sp>
      <p:graphicFrame>
        <p:nvGraphicFramePr>
          <p:cNvPr id="4" name="3 Diyagram"/>
          <p:cNvGraphicFramePr/>
          <p:nvPr/>
        </p:nvGraphicFramePr>
        <p:xfrm>
          <a:off x="1326995" y="942686"/>
          <a:ext cx="9879981" cy="5803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2667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C:\Users\brz2014\Pictures\2017-07-14_Ilustrasi-Bonus-Demografi.jpg"/>
          <p:cNvPicPr>
            <a:picLocks noChangeAspect="1" noChangeArrowheads="1"/>
          </p:cNvPicPr>
          <p:nvPr/>
        </p:nvPicPr>
        <p:blipFill>
          <a:blip r:embed="rId2" cstate="print"/>
          <a:srcRect/>
          <a:stretch>
            <a:fillRect/>
          </a:stretch>
        </p:blipFill>
        <p:spPr bwMode="auto">
          <a:xfrm>
            <a:off x="7395257" y="2096429"/>
            <a:ext cx="4584867" cy="2921619"/>
          </a:xfrm>
          <a:prstGeom prst="rect">
            <a:avLst/>
          </a:prstGeom>
          <a:noFill/>
        </p:spPr>
      </p:pic>
      <p:sp>
        <p:nvSpPr>
          <p:cNvPr id="2" name="1 Başlık"/>
          <p:cNvSpPr>
            <a:spLocks noGrp="1"/>
          </p:cNvSpPr>
          <p:nvPr>
            <p:ph type="title"/>
          </p:nvPr>
        </p:nvSpPr>
        <p:spPr>
          <a:xfrm>
            <a:off x="827048" y="164403"/>
            <a:ext cx="10515600" cy="861509"/>
          </a:xfrm>
          <a:solidFill>
            <a:srgbClr val="FFC000"/>
          </a:solidFill>
        </p:spPr>
        <p:txBody>
          <a:bodyPr>
            <a:normAutofit/>
          </a:bodyPr>
          <a:lstStyle/>
          <a:p>
            <a:r>
              <a:rPr lang="tr-TR" sz="3600" b="1" dirty="0">
                <a:latin typeface="+mn-lt"/>
              </a:rPr>
              <a:t>1-Demografik Özellikler</a:t>
            </a:r>
            <a:endParaRPr lang="tr-TR" sz="3600" dirty="0">
              <a:latin typeface="+mn-lt"/>
            </a:endParaRPr>
          </a:p>
        </p:txBody>
      </p:sp>
      <p:sp>
        <p:nvSpPr>
          <p:cNvPr id="3" name="2 İçerik Yer Tutucusu"/>
          <p:cNvSpPr>
            <a:spLocks noGrp="1"/>
          </p:cNvSpPr>
          <p:nvPr>
            <p:ph idx="1"/>
          </p:nvPr>
        </p:nvSpPr>
        <p:spPr>
          <a:xfrm>
            <a:off x="401444" y="1460810"/>
            <a:ext cx="8474927" cy="4716153"/>
          </a:xfrm>
        </p:spPr>
        <p:txBody>
          <a:bodyPr>
            <a:normAutofit lnSpcReduction="10000"/>
          </a:bodyPr>
          <a:lstStyle/>
          <a:p>
            <a:pPr>
              <a:buNone/>
            </a:pPr>
            <a:r>
              <a:rPr lang="tr-TR" dirty="0"/>
              <a:t>Beslenme durumunun değerlendirilmesinde öncelikle </a:t>
            </a:r>
          </a:p>
          <a:p>
            <a:pPr>
              <a:buNone/>
            </a:pPr>
            <a:r>
              <a:rPr lang="tr-TR" dirty="0"/>
              <a:t>hastanın </a:t>
            </a:r>
          </a:p>
          <a:p>
            <a:pPr marL="514350" indent="-514350">
              <a:buFont typeface="+mj-lt"/>
              <a:buAutoNum type="arabicPeriod"/>
            </a:pPr>
            <a:r>
              <a:rPr lang="tr-TR" dirty="0"/>
              <a:t>Yaşı, </a:t>
            </a:r>
          </a:p>
          <a:p>
            <a:pPr marL="514350" indent="-514350">
              <a:buFont typeface="+mj-lt"/>
              <a:buAutoNum type="arabicPeriod"/>
            </a:pPr>
            <a:r>
              <a:rPr lang="tr-TR" dirty="0"/>
              <a:t>Cinsiyeti, </a:t>
            </a:r>
          </a:p>
          <a:p>
            <a:pPr marL="514350" indent="-514350">
              <a:buFont typeface="+mj-lt"/>
              <a:buAutoNum type="arabicPeriod"/>
            </a:pPr>
            <a:r>
              <a:rPr lang="tr-TR" dirty="0"/>
              <a:t>Medeni durumu, </a:t>
            </a:r>
          </a:p>
          <a:p>
            <a:pPr marL="514350" indent="-514350">
              <a:buFont typeface="+mj-lt"/>
              <a:buAutoNum type="arabicPeriod"/>
            </a:pPr>
            <a:r>
              <a:rPr lang="tr-TR" dirty="0"/>
              <a:t>Mesleği,</a:t>
            </a:r>
          </a:p>
          <a:p>
            <a:pPr marL="514350" indent="-514350">
              <a:buFont typeface="+mj-lt"/>
              <a:buAutoNum type="arabicPeriod"/>
            </a:pPr>
            <a:r>
              <a:rPr lang="tr-TR" dirty="0"/>
              <a:t>Hekim tarafından tanısı konmuş hastalıkları, </a:t>
            </a:r>
          </a:p>
          <a:p>
            <a:pPr marL="514350" indent="-514350">
              <a:buFont typeface="+mj-lt"/>
              <a:buAutoNum type="arabicPeriod"/>
            </a:pPr>
            <a:r>
              <a:rPr lang="tr-TR" dirty="0"/>
              <a:t>İlaç kullanma durumu,</a:t>
            </a:r>
          </a:p>
          <a:p>
            <a:pPr marL="514350" indent="-514350">
              <a:buFont typeface="+mj-lt"/>
              <a:buAutoNum type="arabicPeriod"/>
            </a:pPr>
            <a:r>
              <a:rPr lang="tr-TR" dirty="0"/>
              <a:t>Besin-bitkisel destek kullanma durumu vb. tanımlayıcı </a:t>
            </a:r>
          </a:p>
          <a:p>
            <a:pPr marL="514350" indent="-514350">
              <a:buNone/>
            </a:pPr>
            <a:r>
              <a:rPr lang="tr-TR" dirty="0"/>
              <a:t>      bilgilerinin alınması önem taşımaktadır. </a:t>
            </a:r>
          </a:p>
          <a:p>
            <a:pPr>
              <a:buNone/>
            </a:pPr>
            <a:endParaRPr lang="tr-TR" dirty="0"/>
          </a:p>
        </p:txBody>
      </p:sp>
    </p:spTree>
    <p:extLst>
      <p:ext uri="{BB962C8B-B14F-4D97-AF65-F5344CB8AC3E}">
        <p14:creationId xmlns:p14="http://schemas.microsoft.com/office/powerpoint/2010/main" val="3237991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365125"/>
            <a:ext cx="10515600" cy="1151441"/>
          </a:xfrm>
          <a:solidFill>
            <a:srgbClr val="FFC000"/>
          </a:solidFill>
        </p:spPr>
        <p:txBody>
          <a:bodyPr>
            <a:normAutofit/>
          </a:bodyPr>
          <a:lstStyle/>
          <a:p>
            <a:r>
              <a:rPr lang="tr-TR" sz="3600" b="1" dirty="0">
                <a:latin typeface="+mn-lt"/>
              </a:rPr>
              <a:t>2-Beslenme Alışkanlıkları ve Besin Tüketim Durumunun Değerlendirilmesi</a:t>
            </a:r>
            <a:endParaRPr lang="tr-TR" sz="3600" dirty="0">
              <a:latin typeface="+mn-lt"/>
            </a:endParaRPr>
          </a:p>
        </p:txBody>
      </p:sp>
      <p:sp>
        <p:nvSpPr>
          <p:cNvPr id="3" name="2 İçerik Yer Tutucusu"/>
          <p:cNvSpPr>
            <a:spLocks noGrp="1"/>
          </p:cNvSpPr>
          <p:nvPr>
            <p:ph idx="1"/>
          </p:nvPr>
        </p:nvSpPr>
        <p:spPr>
          <a:xfrm>
            <a:off x="838200" y="1825625"/>
            <a:ext cx="10515600" cy="4497116"/>
          </a:xfrm>
        </p:spPr>
        <p:txBody>
          <a:bodyPr/>
          <a:lstStyle/>
          <a:p>
            <a:pPr>
              <a:buNone/>
            </a:pPr>
            <a:r>
              <a:rPr lang="tr-TR" b="1" dirty="0" err="1"/>
              <a:t>Obezitede</a:t>
            </a:r>
            <a:r>
              <a:rPr lang="tr-TR" b="1" dirty="0"/>
              <a:t> beslenme ile ilgili tedavinin amacı; </a:t>
            </a:r>
          </a:p>
          <a:p>
            <a:pPr>
              <a:buNone/>
            </a:pPr>
            <a:r>
              <a:rPr lang="tr-TR" b="1" dirty="0"/>
              <a:t>Bireyin cinsiyetine, yaşına, boyuna, fiziksel aktivitesi ve beslenme </a:t>
            </a:r>
          </a:p>
          <a:p>
            <a:pPr>
              <a:buNone/>
            </a:pPr>
            <a:r>
              <a:rPr lang="tr-TR" b="1" dirty="0"/>
              <a:t>alışkanlıklarına uygun bir beslenme programının hazırlanmasıdır.</a:t>
            </a:r>
          </a:p>
          <a:p>
            <a:pPr>
              <a:buNone/>
            </a:pPr>
            <a:r>
              <a:rPr lang="tr-TR" dirty="0"/>
              <a:t>Bu amaçla bireyin;</a:t>
            </a:r>
          </a:p>
          <a:p>
            <a:pPr>
              <a:buNone/>
            </a:pPr>
            <a:r>
              <a:rPr lang="tr-TR" dirty="0"/>
              <a:t>1. Beslenme öyküsünün alınması</a:t>
            </a:r>
          </a:p>
          <a:p>
            <a:pPr>
              <a:buNone/>
            </a:pPr>
            <a:r>
              <a:rPr lang="tr-TR" dirty="0"/>
              <a:t>2. Beslenme öyküsünün değerlendirilmesi gerekir.</a:t>
            </a:r>
          </a:p>
        </p:txBody>
      </p:sp>
      <p:pic>
        <p:nvPicPr>
          <p:cNvPr id="81921" name="Picture 1" descr="C:\Users\brz2014\Pictures\protein-iceren-besinler.jpg"/>
          <p:cNvPicPr>
            <a:picLocks noChangeAspect="1" noChangeArrowheads="1"/>
          </p:cNvPicPr>
          <p:nvPr/>
        </p:nvPicPr>
        <p:blipFill>
          <a:blip r:embed="rId2" cstate="print"/>
          <a:srcRect/>
          <a:stretch>
            <a:fillRect/>
          </a:stretch>
        </p:blipFill>
        <p:spPr bwMode="auto">
          <a:xfrm>
            <a:off x="8430322" y="3401122"/>
            <a:ext cx="3215268" cy="3215268"/>
          </a:xfrm>
          <a:prstGeom prst="rect">
            <a:avLst/>
          </a:prstGeom>
          <a:noFill/>
        </p:spPr>
      </p:pic>
    </p:spTree>
    <p:extLst>
      <p:ext uri="{BB962C8B-B14F-4D97-AF65-F5344CB8AC3E}">
        <p14:creationId xmlns:p14="http://schemas.microsoft.com/office/powerpoint/2010/main" val="360096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eslenme alÄ±ÅkanlÄ±klarÄ± ile ilgili gÃ¶rsel sonucu"/>
          <p:cNvPicPr>
            <a:picLocks noChangeAspect="1" noChangeArrowheads="1"/>
          </p:cNvPicPr>
          <p:nvPr/>
        </p:nvPicPr>
        <p:blipFill>
          <a:blip r:embed="rId2" cstate="print"/>
          <a:srcRect/>
          <a:stretch>
            <a:fillRect/>
          </a:stretch>
        </p:blipFill>
        <p:spPr bwMode="auto">
          <a:xfrm>
            <a:off x="5413299" y="1873406"/>
            <a:ext cx="6497519" cy="4307856"/>
          </a:xfrm>
          <a:prstGeom prst="rect">
            <a:avLst/>
          </a:prstGeom>
          <a:noFill/>
        </p:spPr>
      </p:pic>
      <p:sp>
        <p:nvSpPr>
          <p:cNvPr id="3" name="2 İçerik Yer Tutucusu"/>
          <p:cNvSpPr>
            <a:spLocks noGrp="1"/>
          </p:cNvSpPr>
          <p:nvPr>
            <p:ph idx="1"/>
          </p:nvPr>
        </p:nvSpPr>
        <p:spPr>
          <a:xfrm>
            <a:off x="838200" y="2330605"/>
            <a:ext cx="5428785" cy="4070194"/>
          </a:xfrm>
        </p:spPr>
        <p:txBody>
          <a:bodyPr>
            <a:noAutofit/>
          </a:bodyPr>
          <a:lstStyle/>
          <a:p>
            <a:r>
              <a:rPr lang="tr-TR" sz="3200" dirty="0"/>
              <a:t>Besin tüketim sıklığı veya </a:t>
            </a:r>
          </a:p>
          <a:p>
            <a:r>
              <a:rPr lang="tr-TR" sz="3200" dirty="0"/>
              <a:t>3 günlük besin tüketim kaydı ile bireyin beslenme alışkanlıkları kayıt altına alınmalıdır.</a:t>
            </a:r>
          </a:p>
        </p:txBody>
      </p:sp>
      <p:sp>
        <p:nvSpPr>
          <p:cNvPr id="4" name="1 Başlık"/>
          <p:cNvSpPr>
            <a:spLocks noGrp="1"/>
          </p:cNvSpPr>
          <p:nvPr>
            <p:ph type="title"/>
          </p:nvPr>
        </p:nvSpPr>
        <p:spPr>
          <a:xfrm>
            <a:off x="838200" y="543541"/>
            <a:ext cx="10515600" cy="1151441"/>
          </a:xfrm>
          <a:ln w="38100">
            <a:solidFill>
              <a:srgbClr val="0070C0"/>
            </a:solidFill>
          </a:ln>
        </p:spPr>
        <p:style>
          <a:lnRef idx="2">
            <a:schemeClr val="accent1"/>
          </a:lnRef>
          <a:fillRef idx="1">
            <a:schemeClr val="lt1"/>
          </a:fillRef>
          <a:effectRef idx="0">
            <a:schemeClr val="accent1"/>
          </a:effectRef>
          <a:fontRef idx="minor">
            <a:schemeClr val="dk1"/>
          </a:fontRef>
        </p:style>
        <p:txBody>
          <a:bodyPr>
            <a:normAutofit/>
          </a:bodyPr>
          <a:lstStyle/>
          <a:p>
            <a:r>
              <a:rPr lang="tr-TR" sz="3600" b="1" dirty="0">
                <a:latin typeface="+mn-lt"/>
              </a:rPr>
              <a:t>2.1-Beslenme Öyküsünün Alınması </a:t>
            </a:r>
            <a:endParaRPr lang="tr-TR" sz="3600" dirty="0">
              <a:latin typeface="+mn-lt"/>
            </a:endParaRPr>
          </a:p>
        </p:txBody>
      </p:sp>
    </p:spTree>
    <p:extLst>
      <p:ext uri="{BB962C8B-B14F-4D97-AF65-F5344CB8AC3E}">
        <p14:creationId xmlns:p14="http://schemas.microsoft.com/office/powerpoint/2010/main" val="3805545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p:nvPr>
        </p:nvSpPr>
        <p:spPr>
          <a:xfrm>
            <a:off x="838200" y="130954"/>
            <a:ext cx="10515600" cy="917261"/>
          </a:xfrm>
          <a:ln w="28575">
            <a:solidFill>
              <a:srgbClr val="0070C0"/>
            </a:solidFill>
          </a:ln>
        </p:spPr>
        <p:style>
          <a:lnRef idx="2">
            <a:schemeClr val="accent1"/>
          </a:lnRef>
          <a:fillRef idx="1">
            <a:schemeClr val="lt1"/>
          </a:fillRef>
          <a:effectRef idx="0">
            <a:schemeClr val="accent1"/>
          </a:effectRef>
          <a:fontRef idx="minor">
            <a:schemeClr val="dk1"/>
          </a:fontRef>
        </p:style>
        <p:txBody>
          <a:bodyPr>
            <a:normAutofit/>
          </a:bodyPr>
          <a:lstStyle/>
          <a:p>
            <a:r>
              <a:rPr lang="tr-TR" sz="3600" b="1" dirty="0">
                <a:latin typeface="+mn-lt"/>
              </a:rPr>
              <a:t>2.2-Beslenme Öyküsünün Değerlendirilmesi </a:t>
            </a:r>
            <a:endParaRPr lang="tr-TR" sz="3600" dirty="0">
              <a:latin typeface="+mn-lt"/>
            </a:endParaRPr>
          </a:p>
        </p:txBody>
      </p:sp>
      <p:graphicFrame>
        <p:nvGraphicFramePr>
          <p:cNvPr id="5" name="4 Diyagram"/>
          <p:cNvGraphicFramePr/>
          <p:nvPr/>
        </p:nvGraphicFramePr>
        <p:xfrm>
          <a:off x="838842" y="1271238"/>
          <a:ext cx="10535401" cy="5363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2299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409448"/>
            <a:ext cx="10515600" cy="2556804"/>
          </a:xfrm>
          <a:ln>
            <a:solidFill>
              <a:srgbClr val="00B050"/>
            </a:solidFill>
          </a:ln>
        </p:spPr>
        <p:style>
          <a:lnRef idx="1">
            <a:schemeClr val="accent3"/>
          </a:lnRef>
          <a:fillRef idx="2">
            <a:schemeClr val="accent3"/>
          </a:fillRef>
          <a:effectRef idx="1">
            <a:schemeClr val="accent3"/>
          </a:effectRef>
          <a:fontRef idx="minor">
            <a:schemeClr val="dk1"/>
          </a:fontRef>
        </p:style>
        <p:txBody>
          <a:bodyPr/>
          <a:lstStyle/>
          <a:p>
            <a:r>
              <a:rPr lang="tr-TR" dirty="0"/>
              <a:t>Hastanın beslenme alışkanlıklarının belirlenmesinde:</a:t>
            </a:r>
          </a:p>
          <a:p>
            <a:pPr marL="514350" indent="-514350">
              <a:buFont typeface="+mj-lt"/>
              <a:buAutoNum type="arabicPeriod"/>
            </a:pPr>
            <a:r>
              <a:rPr lang="tr-TR" dirty="0"/>
              <a:t>Öğün sayısı, </a:t>
            </a:r>
          </a:p>
          <a:p>
            <a:pPr marL="514350" indent="-514350">
              <a:buFont typeface="+mj-lt"/>
              <a:buAutoNum type="arabicPeriod"/>
            </a:pPr>
            <a:r>
              <a:rPr lang="tr-TR" dirty="0"/>
              <a:t>Öğün atlama durumu, </a:t>
            </a:r>
          </a:p>
          <a:p>
            <a:pPr marL="514350" indent="-514350">
              <a:buFont typeface="+mj-lt"/>
              <a:buAutoNum type="arabicPeriod"/>
            </a:pPr>
            <a:r>
              <a:rPr lang="tr-TR" dirty="0"/>
              <a:t>Ev dışında yemek yeme sıklığı, </a:t>
            </a:r>
          </a:p>
          <a:p>
            <a:pPr marL="514350" indent="-514350">
              <a:buFont typeface="+mj-lt"/>
              <a:buAutoNum type="arabicPeriod"/>
            </a:pPr>
            <a:r>
              <a:rPr lang="tr-TR" dirty="0"/>
              <a:t>Öğünlerde tercih edilen besinler vb. değerlendirilmelidir. </a:t>
            </a:r>
          </a:p>
        </p:txBody>
      </p:sp>
      <p:pic>
        <p:nvPicPr>
          <p:cNvPr id="58370" name="Picture 2" descr="beslenme alÄ±ÅkanlÄ±klarÄ± ile ilgili gÃ¶rsel sonucu"/>
          <p:cNvPicPr>
            <a:picLocks noChangeAspect="1" noChangeArrowheads="1"/>
          </p:cNvPicPr>
          <p:nvPr/>
        </p:nvPicPr>
        <p:blipFill>
          <a:blip r:embed="rId2" cstate="print"/>
          <a:srcRect/>
          <a:stretch>
            <a:fillRect/>
          </a:stretch>
        </p:blipFill>
        <p:spPr bwMode="auto">
          <a:xfrm>
            <a:off x="2820717" y="3212016"/>
            <a:ext cx="5905500" cy="3333750"/>
          </a:xfrm>
          <a:prstGeom prst="rect">
            <a:avLst/>
          </a:prstGeom>
          <a:noFill/>
        </p:spPr>
      </p:pic>
    </p:spTree>
    <p:extLst>
      <p:ext uri="{BB962C8B-B14F-4D97-AF65-F5344CB8AC3E}">
        <p14:creationId xmlns:p14="http://schemas.microsoft.com/office/powerpoint/2010/main" val="235394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mn-lt"/>
              </a:rPr>
              <a:t>OBEZİTE</a:t>
            </a:r>
          </a:p>
        </p:txBody>
      </p:sp>
      <p:sp>
        <p:nvSpPr>
          <p:cNvPr id="3" name="İçerik Yer Tutucusu 2"/>
          <p:cNvSpPr>
            <a:spLocks noGrp="1"/>
          </p:cNvSpPr>
          <p:nvPr>
            <p:ph idx="1"/>
          </p:nvPr>
        </p:nvSpPr>
        <p:spPr>
          <a:xfrm>
            <a:off x="939765" y="2751980"/>
            <a:ext cx="10515600" cy="1524360"/>
          </a:xfrm>
        </p:spPr>
        <p:txBody>
          <a:bodyPr>
            <a:noAutofit/>
          </a:bodyPr>
          <a:lstStyle/>
          <a:p>
            <a:pPr marL="0" indent="0" algn="ctr">
              <a:buNone/>
            </a:pPr>
            <a:r>
              <a:rPr lang="tr-TR" sz="4800" b="1" dirty="0"/>
              <a:t>Sağlığı bozacak ölçüde vücutta anormal </a:t>
            </a:r>
          </a:p>
          <a:p>
            <a:pPr marL="0" indent="0" algn="ctr">
              <a:buNone/>
            </a:pPr>
            <a:r>
              <a:rPr lang="tr-TR" sz="4800" b="1" dirty="0"/>
              <a:t>veya aşırı miktarda yağ birikmesi</a:t>
            </a:r>
          </a:p>
        </p:txBody>
      </p:sp>
      <p:pic>
        <p:nvPicPr>
          <p:cNvPr id="3074" name="Picture 2" descr="WHO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t="16885" b="15693"/>
          <a:stretch/>
        </p:blipFill>
        <p:spPr bwMode="auto">
          <a:xfrm>
            <a:off x="7066667" y="4620582"/>
            <a:ext cx="3800198" cy="10248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quotation marks, Creative Quotes, Symbol, Stock Quotes PNG Image and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9441" y="3751016"/>
            <a:ext cx="674848" cy="6103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quotation marks, Creative Quotes, Symbol, Stock Quotes PNG Image and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998369">
            <a:off x="500775" y="2685935"/>
            <a:ext cx="674848" cy="61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9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365125"/>
            <a:ext cx="10515600" cy="783451"/>
          </a:xfrm>
          <a:solidFill>
            <a:srgbClr val="FFC000"/>
          </a:solidFill>
        </p:spPr>
        <p:txBody>
          <a:bodyPr>
            <a:normAutofit/>
          </a:bodyPr>
          <a:lstStyle/>
          <a:p>
            <a:r>
              <a:rPr lang="tr-TR" sz="3600" b="1" dirty="0">
                <a:latin typeface="+mn-lt"/>
              </a:rPr>
              <a:t>3.</a:t>
            </a:r>
            <a:r>
              <a:rPr lang="tr-TR" sz="3600" b="1" dirty="0" err="1">
                <a:latin typeface="+mn-lt"/>
              </a:rPr>
              <a:t>Antropometrik</a:t>
            </a:r>
            <a:r>
              <a:rPr lang="tr-TR" sz="3600" b="1" dirty="0">
                <a:latin typeface="+mn-lt"/>
              </a:rPr>
              <a:t> Ölçümler</a:t>
            </a:r>
            <a:endParaRPr lang="tr-TR" sz="3600" dirty="0">
              <a:latin typeface="+mn-lt"/>
            </a:endParaRPr>
          </a:p>
        </p:txBody>
      </p:sp>
      <p:sp>
        <p:nvSpPr>
          <p:cNvPr id="3" name="2 İçerik Yer Tutucusu"/>
          <p:cNvSpPr>
            <a:spLocks noGrp="1"/>
          </p:cNvSpPr>
          <p:nvPr>
            <p:ph idx="1"/>
          </p:nvPr>
        </p:nvSpPr>
        <p:spPr>
          <a:xfrm>
            <a:off x="838199" y="2129877"/>
            <a:ext cx="10480289" cy="3646442"/>
          </a:xfrm>
          <a:ln>
            <a:solidFill>
              <a:schemeClr val="accent2"/>
            </a:solidFill>
          </a:ln>
        </p:spPr>
        <p:style>
          <a:lnRef idx="2">
            <a:schemeClr val="dk1"/>
          </a:lnRef>
          <a:fillRef idx="1">
            <a:schemeClr val="lt1"/>
          </a:fillRef>
          <a:effectRef idx="0">
            <a:schemeClr val="dk1"/>
          </a:effectRef>
          <a:fontRef idx="minor">
            <a:schemeClr val="dk1"/>
          </a:fontRef>
        </p:style>
        <p:txBody>
          <a:bodyPr>
            <a:normAutofit/>
          </a:bodyPr>
          <a:lstStyle/>
          <a:p>
            <a:r>
              <a:rPr lang="tr-TR" sz="3200" dirty="0" err="1"/>
              <a:t>Antropometrik</a:t>
            </a:r>
            <a:r>
              <a:rPr lang="tr-TR" sz="3200" dirty="0"/>
              <a:t> ölçümler </a:t>
            </a:r>
            <a:r>
              <a:rPr lang="tr-TR" sz="3200" dirty="0" err="1"/>
              <a:t>obez</a:t>
            </a:r>
            <a:r>
              <a:rPr lang="tr-TR" sz="3200" dirty="0"/>
              <a:t> bireylerde beslenme durumunun saptanmasında vücut depolarının göstergesidir. </a:t>
            </a:r>
          </a:p>
          <a:p>
            <a:r>
              <a:rPr lang="tr-TR" sz="3200" dirty="0"/>
              <a:t>Vücut bileşimi (vücut yağı ve yağsız vücut dokusu) </a:t>
            </a:r>
            <a:r>
              <a:rPr lang="tr-TR" sz="3200" dirty="0" err="1"/>
              <a:t>antropometrik</a:t>
            </a:r>
            <a:r>
              <a:rPr lang="tr-TR" sz="3200" dirty="0"/>
              <a:t> ölçümlerle saptanabilmektedir.</a:t>
            </a:r>
          </a:p>
          <a:p>
            <a:r>
              <a:rPr lang="tr-TR" sz="3200" dirty="0" err="1"/>
              <a:t>Antropometrik</a:t>
            </a:r>
            <a:r>
              <a:rPr lang="tr-TR" sz="3200" dirty="0"/>
              <a:t> ölçümlerin sürekli ve düzenli yapılması </a:t>
            </a:r>
            <a:r>
              <a:rPr lang="tr-TR" sz="3200" dirty="0" err="1"/>
              <a:t>obez</a:t>
            </a:r>
            <a:r>
              <a:rPr lang="tr-TR" sz="3200" dirty="0"/>
              <a:t> bireyin beslenme durumunun doğru bir şekilde değerlendirilmesini sağlar.</a:t>
            </a:r>
          </a:p>
        </p:txBody>
      </p:sp>
      <p:sp>
        <p:nvSpPr>
          <p:cNvPr id="59396" name="AutoShape 4" descr="fon ile ilgili gÃ¶rsel sonucu"/>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7825" name="Picture 1" descr="C:\Users\brz2014\Pictures\Antropometrik-olcumler2-660x330.jpg"/>
          <p:cNvPicPr>
            <a:picLocks noChangeAspect="1" noChangeArrowheads="1"/>
          </p:cNvPicPr>
          <p:nvPr/>
        </p:nvPicPr>
        <p:blipFill>
          <a:blip r:embed="rId2" cstate="print"/>
          <a:srcRect/>
          <a:stretch>
            <a:fillRect/>
          </a:stretch>
        </p:blipFill>
        <p:spPr bwMode="auto">
          <a:xfrm>
            <a:off x="8913542" y="-1"/>
            <a:ext cx="3278458" cy="1795347"/>
          </a:xfrm>
          <a:prstGeom prst="rect">
            <a:avLst/>
          </a:prstGeom>
          <a:noFill/>
        </p:spPr>
      </p:pic>
    </p:spTree>
    <p:extLst>
      <p:ext uri="{BB962C8B-B14F-4D97-AF65-F5344CB8AC3E}">
        <p14:creationId xmlns:p14="http://schemas.microsoft.com/office/powerpoint/2010/main" val="1624276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artÄ±lmak ile ilgili gÃ¶rsel sonucu"/>
          <p:cNvPicPr>
            <a:picLocks noChangeAspect="1" noChangeArrowheads="1"/>
          </p:cNvPicPr>
          <p:nvPr/>
        </p:nvPicPr>
        <p:blipFill>
          <a:blip r:embed="rId2" cstate="print"/>
          <a:srcRect/>
          <a:stretch>
            <a:fillRect/>
          </a:stretch>
        </p:blipFill>
        <p:spPr bwMode="auto">
          <a:xfrm>
            <a:off x="-106714" y="0"/>
            <a:ext cx="12298713" cy="6858000"/>
          </a:xfrm>
          <a:prstGeom prst="rect">
            <a:avLst/>
          </a:prstGeom>
          <a:noFill/>
        </p:spPr>
      </p:pic>
      <p:sp>
        <p:nvSpPr>
          <p:cNvPr id="3" name="2 İçerik Yer Tutucusu"/>
          <p:cNvSpPr>
            <a:spLocks noGrp="1"/>
          </p:cNvSpPr>
          <p:nvPr>
            <p:ph idx="1"/>
          </p:nvPr>
        </p:nvSpPr>
        <p:spPr>
          <a:xfrm>
            <a:off x="559424" y="624463"/>
            <a:ext cx="8250039" cy="3880629"/>
          </a:xfrm>
          <a:noFill/>
          <a:ln>
            <a:noFill/>
          </a:ln>
        </p:spPr>
        <p:style>
          <a:lnRef idx="2">
            <a:schemeClr val="dk1"/>
          </a:lnRef>
          <a:fillRef idx="1">
            <a:schemeClr val="lt1"/>
          </a:fillRef>
          <a:effectRef idx="0">
            <a:schemeClr val="dk1"/>
          </a:effectRef>
          <a:fontRef idx="minor">
            <a:schemeClr val="dk1"/>
          </a:fontRef>
        </p:style>
        <p:txBody>
          <a:bodyPr>
            <a:normAutofit/>
          </a:bodyPr>
          <a:lstStyle/>
          <a:p>
            <a:pPr algn="just"/>
            <a:r>
              <a:rPr lang="tr-TR" sz="2400" dirty="0" err="1"/>
              <a:t>Obez</a:t>
            </a:r>
            <a:r>
              <a:rPr lang="tr-TR" sz="2400" dirty="0"/>
              <a:t> bireylerde vücut ağırlığı, boy uzunluğu ve bu iki ölçümün kullanılmasıyla elde edilen beden kütle indeksi (BKİ) sıklıkla kullanılır.</a:t>
            </a:r>
          </a:p>
          <a:p>
            <a:pPr algn="just"/>
            <a:r>
              <a:rPr lang="tr-TR" sz="2400" dirty="0"/>
              <a:t>Vücut bileşiminin ve yağ dağılımının belirlenmesinde çevre ölçümleri ve biyoelektriksel </a:t>
            </a:r>
            <a:r>
              <a:rPr lang="tr-TR" sz="2400" dirty="0" err="1"/>
              <a:t>impedans</a:t>
            </a:r>
            <a:r>
              <a:rPr lang="tr-TR" sz="2400" dirty="0"/>
              <a:t> analizi (BIA) kullanılmaktadır. </a:t>
            </a:r>
          </a:p>
          <a:p>
            <a:pPr algn="just"/>
            <a:r>
              <a:rPr lang="tr-TR" sz="2400" dirty="0" err="1"/>
              <a:t>Antropometrik</a:t>
            </a:r>
            <a:r>
              <a:rPr lang="tr-TR" sz="2400" dirty="0"/>
              <a:t> yöntemlerin değerlendirilmesinde standart ve referans değerlere gereksinim duyulmaktadır. </a:t>
            </a:r>
          </a:p>
          <a:p>
            <a:pPr algn="just"/>
            <a:r>
              <a:rPr lang="tr-TR" sz="2400" dirty="0"/>
              <a:t>Bu değerlerin uygun ve güncel değerler olması temel koşullardandır.</a:t>
            </a:r>
          </a:p>
        </p:txBody>
      </p:sp>
    </p:spTree>
    <p:extLst>
      <p:ext uri="{BB962C8B-B14F-4D97-AF65-F5344CB8AC3E}">
        <p14:creationId xmlns:p14="http://schemas.microsoft.com/office/powerpoint/2010/main" val="23928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0293" y="365126"/>
            <a:ext cx="11396545" cy="883812"/>
          </a:xfrm>
        </p:spPr>
        <p:style>
          <a:lnRef idx="1">
            <a:schemeClr val="accent3"/>
          </a:lnRef>
          <a:fillRef idx="2">
            <a:schemeClr val="accent3"/>
          </a:fillRef>
          <a:effectRef idx="1">
            <a:schemeClr val="accent3"/>
          </a:effectRef>
          <a:fontRef idx="minor">
            <a:schemeClr val="dk1"/>
          </a:fontRef>
        </p:style>
        <p:txBody>
          <a:bodyPr/>
          <a:lstStyle/>
          <a:p>
            <a:r>
              <a:rPr lang="tr-TR" b="1" dirty="0"/>
              <a:t>Vücut Ağırlığı: </a:t>
            </a:r>
            <a:endParaRPr lang="tr-TR" dirty="0"/>
          </a:p>
        </p:txBody>
      </p:sp>
      <p:sp>
        <p:nvSpPr>
          <p:cNvPr id="3" name="2 İçerik Yer Tutucusu"/>
          <p:cNvSpPr>
            <a:spLocks noGrp="1"/>
          </p:cNvSpPr>
          <p:nvPr>
            <p:ph idx="1"/>
          </p:nvPr>
        </p:nvSpPr>
        <p:spPr>
          <a:xfrm>
            <a:off x="401444" y="1416205"/>
            <a:ext cx="8218449" cy="4995746"/>
          </a:xfrm>
        </p:spPr>
        <p:style>
          <a:lnRef idx="1">
            <a:schemeClr val="accent3"/>
          </a:lnRef>
          <a:fillRef idx="2">
            <a:schemeClr val="accent3"/>
          </a:fillRef>
          <a:effectRef idx="1">
            <a:schemeClr val="accent3"/>
          </a:effectRef>
          <a:fontRef idx="minor">
            <a:schemeClr val="dk1"/>
          </a:fontRef>
        </p:style>
        <p:txBody>
          <a:bodyPr>
            <a:normAutofit lnSpcReduction="10000"/>
          </a:bodyPr>
          <a:lstStyle/>
          <a:p>
            <a:r>
              <a:rPr lang="tr-TR" dirty="0"/>
              <a:t>Mümkünse birey sabah aç iken, dışkılama sonrasında veya mümkün olmadığında sürekli olarak aynı saatlerde, ince bir giysi ile ölçülmelidir.</a:t>
            </a:r>
          </a:p>
          <a:p>
            <a:r>
              <a:rPr lang="tr-TR" dirty="0"/>
              <a:t> Vücut ağırlığı ölçümü yapılırken bireyden kalın giysilerini (palto, ceket, kazak vb), ceplerde bulunan eşyalarını (cüzdan, anahtarlık, telefon, adres defteri vb.), ayakkabılarını çıkarması istenir. </a:t>
            </a:r>
          </a:p>
          <a:p>
            <a:r>
              <a:rPr lang="tr-TR" dirty="0"/>
              <a:t>Teraziye ayakların yerleştirilmesi ve vücut ağırlığının iki ayağa dengeli dağılımının sağlanmasına dikkat edilir. </a:t>
            </a:r>
          </a:p>
          <a:p>
            <a:r>
              <a:rPr lang="tr-TR" dirty="0"/>
              <a:t>Bireyden dik ve hareket etmeden durması istenir. Hatalı duruş ölçümü etkileyebilir. Ölçüm 0.1 kg (100 g) duyarlılıkla yapılır</a:t>
            </a:r>
          </a:p>
        </p:txBody>
      </p:sp>
      <p:pic>
        <p:nvPicPr>
          <p:cNvPr id="52226" name="Picture 2" descr="kilo Ã¶lÃ§Ã¼mÃ¼ ile ilgili gÃ¶rsel sonucu"/>
          <p:cNvPicPr>
            <a:picLocks noChangeAspect="1" noChangeArrowheads="1"/>
          </p:cNvPicPr>
          <p:nvPr/>
        </p:nvPicPr>
        <p:blipFill>
          <a:blip r:embed="rId2" cstate="print"/>
          <a:srcRect/>
          <a:stretch>
            <a:fillRect/>
          </a:stretch>
        </p:blipFill>
        <p:spPr bwMode="auto">
          <a:xfrm>
            <a:off x="8776011" y="1449659"/>
            <a:ext cx="3055434" cy="4951141"/>
          </a:xfrm>
          <a:prstGeom prst="rect">
            <a:avLst/>
          </a:prstGeom>
          <a:noFill/>
        </p:spPr>
      </p:pic>
    </p:spTree>
    <p:extLst>
      <p:ext uri="{BB962C8B-B14F-4D97-AF65-F5344CB8AC3E}">
        <p14:creationId xmlns:p14="http://schemas.microsoft.com/office/powerpoint/2010/main" val="302796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24107" y="365126"/>
            <a:ext cx="11162371" cy="961870"/>
          </a:xfrm>
        </p:spPr>
        <p:style>
          <a:lnRef idx="0">
            <a:schemeClr val="accent5"/>
          </a:lnRef>
          <a:fillRef idx="3">
            <a:schemeClr val="accent5"/>
          </a:fillRef>
          <a:effectRef idx="3">
            <a:schemeClr val="accent5"/>
          </a:effectRef>
          <a:fontRef idx="minor">
            <a:schemeClr val="lt1"/>
          </a:fontRef>
        </p:style>
        <p:txBody>
          <a:bodyPr/>
          <a:lstStyle/>
          <a:p>
            <a:r>
              <a:rPr lang="tr-TR" b="1" dirty="0"/>
              <a:t>Boy Uzunluğu: </a:t>
            </a:r>
            <a:endParaRPr lang="tr-TR" dirty="0"/>
          </a:p>
        </p:txBody>
      </p:sp>
      <p:sp>
        <p:nvSpPr>
          <p:cNvPr id="3" name="2 İçerik Yer Tutucusu"/>
          <p:cNvSpPr>
            <a:spLocks noGrp="1"/>
          </p:cNvSpPr>
          <p:nvPr>
            <p:ph idx="1"/>
          </p:nvPr>
        </p:nvSpPr>
        <p:spPr>
          <a:xfrm>
            <a:off x="512959" y="1471962"/>
            <a:ext cx="6122018" cy="4750418"/>
          </a:xfrm>
        </p:spPr>
        <p:style>
          <a:lnRef idx="1">
            <a:schemeClr val="accent5"/>
          </a:lnRef>
          <a:fillRef idx="3">
            <a:schemeClr val="accent5"/>
          </a:fillRef>
          <a:effectRef idx="2">
            <a:schemeClr val="accent5"/>
          </a:effectRef>
          <a:fontRef idx="minor">
            <a:schemeClr val="lt1"/>
          </a:fontRef>
        </p:style>
        <p:txBody>
          <a:bodyPr>
            <a:noAutofit/>
          </a:bodyPr>
          <a:lstStyle/>
          <a:p>
            <a:r>
              <a:rPr lang="tr-TR" sz="3600" dirty="0"/>
              <a:t>Birey dik pozisyonda, </a:t>
            </a:r>
          </a:p>
          <a:p>
            <a:r>
              <a:rPr lang="tr-TR" sz="3600" dirty="0"/>
              <a:t>baş </a:t>
            </a:r>
            <a:r>
              <a:rPr lang="tr-TR" sz="3600" dirty="0" err="1"/>
              <a:t>Frankfort</a:t>
            </a:r>
            <a:r>
              <a:rPr lang="tr-TR" sz="3600" dirty="0"/>
              <a:t> düzleminde (kulak kanalı ile </a:t>
            </a:r>
            <a:r>
              <a:rPr lang="tr-TR" sz="3600" dirty="0" err="1"/>
              <a:t>orbitagöz</a:t>
            </a:r>
            <a:r>
              <a:rPr lang="tr-TR" sz="3600" dirty="0"/>
              <a:t> çukurunun alt sınırının aynı hizada, bakışlar yere paralel) </a:t>
            </a:r>
          </a:p>
          <a:p>
            <a:r>
              <a:rPr lang="tr-TR" sz="3600" dirty="0"/>
              <a:t>0.1 cm duyarlılıkla,</a:t>
            </a:r>
          </a:p>
          <a:p>
            <a:pPr>
              <a:buNone/>
            </a:pPr>
            <a:r>
              <a:rPr lang="tr-TR" sz="3600" dirty="0"/>
              <a:t>  </a:t>
            </a:r>
            <a:r>
              <a:rPr lang="tr-TR" sz="3600" dirty="0" err="1"/>
              <a:t>stadiyometre</a:t>
            </a:r>
            <a:r>
              <a:rPr lang="tr-TR" sz="3600" dirty="0"/>
              <a:t> ile ölçüm yapılır.</a:t>
            </a:r>
          </a:p>
        </p:txBody>
      </p:sp>
      <p:pic>
        <p:nvPicPr>
          <p:cNvPr id="37890" name="Picture 2" descr="height measurement ile ilgili gÃ¶rsel sonucu"/>
          <p:cNvPicPr>
            <a:picLocks noChangeAspect="1" noChangeArrowheads="1"/>
          </p:cNvPicPr>
          <p:nvPr/>
        </p:nvPicPr>
        <p:blipFill>
          <a:blip r:embed="rId2" cstate="print"/>
          <a:srcRect/>
          <a:stretch>
            <a:fillRect/>
          </a:stretch>
        </p:blipFill>
        <p:spPr bwMode="auto">
          <a:xfrm>
            <a:off x="6926484" y="1368344"/>
            <a:ext cx="4671349" cy="5304461"/>
          </a:xfrm>
          <a:prstGeom prst="rect">
            <a:avLst/>
          </a:prstGeom>
          <a:noFill/>
        </p:spPr>
      </p:pic>
    </p:spTree>
    <p:extLst>
      <p:ext uri="{BB962C8B-B14F-4D97-AF65-F5344CB8AC3E}">
        <p14:creationId xmlns:p14="http://schemas.microsoft.com/office/powerpoint/2010/main" val="1195390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6478" y="365125"/>
            <a:ext cx="11097322" cy="1325563"/>
          </a:xfrm>
        </p:spPr>
        <p:txBody>
          <a:bodyPr/>
          <a:lstStyle/>
          <a:p>
            <a:r>
              <a:rPr lang="tr-TR" b="1" dirty="0"/>
              <a:t>Beden kütle indeksine (BKİ) göre değerlendirme: </a:t>
            </a:r>
            <a:endParaRPr lang="tr-TR" dirty="0"/>
          </a:p>
        </p:txBody>
      </p:sp>
      <p:sp>
        <p:nvSpPr>
          <p:cNvPr id="3" name="2 İçerik Yer Tutucusu"/>
          <p:cNvSpPr>
            <a:spLocks noGrp="1"/>
          </p:cNvSpPr>
          <p:nvPr>
            <p:ph idx="1"/>
          </p:nvPr>
        </p:nvSpPr>
        <p:spPr/>
        <p:txBody>
          <a:bodyPr>
            <a:normAutofit/>
          </a:bodyPr>
          <a:lstStyle/>
          <a:p>
            <a:r>
              <a:rPr lang="tr-TR" dirty="0"/>
              <a:t>BKİ, toplum düzeyinde şişmanlığı ve şişmanlık riskini tanımlar. </a:t>
            </a:r>
          </a:p>
          <a:p>
            <a:r>
              <a:rPr lang="tr-TR" dirty="0" err="1"/>
              <a:t>BKİ’nin</a:t>
            </a:r>
            <a:r>
              <a:rPr lang="tr-TR" dirty="0"/>
              <a:t> hesaplanabilmesi için vücut ağırlığı ve boy uzunluğu standart ölçüm tekniğine göre ölçülür. </a:t>
            </a:r>
          </a:p>
          <a:p>
            <a:endParaRPr lang="tr-TR" dirty="0"/>
          </a:p>
          <a:p>
            <a:endParaRPr lang="tr-TR" dirty="0"/>
          </a:p>
          <a:p>
            <a:r>
              <a:rPr lang="tr-TR" dirty="0"/>
              <a:t>BKİ= Vücut ağırlığı (kg) </a:t>
            </a:r>
          </a:p>
          <a:p>
            <a:pPr>
              <a:buNone/>
            </a:pPr>
            <a:r>
              <a:rPr lang="tr-TR" dirty="0"/>
              <a:t>           Boy uzunluğu (m)</a:t>
            </a:r>
            <a:r>
              <a:rPr lang="tr-TR" baseline="30000" dirty="0"/>
              <a:t>2</a:t>
            </a:r>
          </a:p>
        </p:txBody>
      </p:sp>
      <p:cxnSp>
        <p:nvCxnSpPr>
          <p:cNvPr id="5" name="4 Düz Bağlayıcı"/>
          <p:cNvCxnSpPr/>
          <p:nvPr/>
        </p:nvCxnSpPr>
        <p:spPr>
          <a:xfrm flipV="1">
            <a:off x="1873406" y="4705812"/>
            <a:ext cx="2587083" cy="111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4274" name="Picture 2" descr="bki ile ilgili gÃ¶rsel sonucu"/>
          <p:cNvPicPr>
            <a:picLocks noChangeAspect="1" noChangeArrowheads="1"/>
          </p:cNvPicPr>
          <p:nvPr/>
        </p:nvPicPr>
        <p:blipFill>
          <a:blip r:embed="rId2" cstate="print"/>
          <a:srcRect/>
          <a:stretch>
            <a:fillRect/>
          </a:stretch>
        </p:blipFill>
        <p:spPr bwMode="auto">
          <a:xfrm>
            <a:off x="5207078" y="3431787"/>
            <a:ext cx="6191250" cy="3095625"/>
          </a:xfrm>
          <a:prstGeom prst="rect">
            <a:avLst/>
          </a:prstGeom>
          <a:noFill/>
        </p:spPr>
      </p:pic>
    </p:spTree>
    <p:extLst>
      <p:ext uri="{BB962C8B-B14F-4D97-AF65-F5344CB8AC3E}">
        <p14:creationId xmlns:p14="http://schemas.microsoft.com/office/powerpoint/2010/main" val="2082827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365125"/>
            <a:ext cx="10515600" cy="727695"/>
          </a:xfrm>
        </p:spPr>
        <p:txBody>
          <a:bodyPr/>
          <a:lstStyle/>
          <a:p>
            <a:endParaRPr lang="tr-TR" dirty="0"/>
          </a:p>
        </p:txBody>
      </p:sp>
      <p:graphicFrame>
        <p:nvGraphicFramePr>
          <p:cNvPr id="4" name="3 Tablo"/>
          <p:cNvGraphicFramePr>
            <a:graphicFrameLocks noGrp="1"/>
          </p:cNvGraphicFramePr>
          <p:nvPr/>
        </p:nvGraphicFramePr>
        <p:xfrm>
          <a:off x="858643" y="78064"/>
          <a:ext cx="9902283" cy="6736080"/>
        </p:xfrm>
        <a:graphic>
          <a:graphicData uri="http://schemas.openxmlformats.org/drawingml/2006/table">
            <a:tbl>
              <a:tblPr firstRow="1" bandRow="1">
                <a:tableStyleId>{5C22544A-7EE6-4342-B048-85BDC9FD1C3A}</a:tableStyleId>
              </a:tblPr>
              <a:tblGrid>
                <a:gridCol w="3300761">
                  <a:extLst>
                    <a:ext uri="{9D8B030D-6E8A-4147-A177-3AD203B41FA5}">
                      <a16:colId xmlns:a16="http://schemas.microsoft.com/office/drawing/2014/main" val="20000"/>
                    </a:ext>
                  </a:extLst>
                </a:gridCol>
                <a:gridCol w="3300761">
                  <a:extLst>
                    <a:ext uri="{9D8B030D-6E8A-4147-A177-3AD203B41FA5}">
                      <a16:colId xmlns:a16="http://schemas.microsoft.com/office/drawing/2014/main" val="20001"/>
                    </a:ext>
                  </a:extLst>
                </a:gridCol>
                <a:gridCol w="3300761">
                  <a:extLst>
                    <a:ext uri="{9D8B030D-6E8A-4147-A177-3AD203B41FA5}">
                      <a16:colId xmlns:a16="http://schemas.microsoft.com/office/drawing/2014/main" val="20002"/>
                    </a:ext>
                  </a:extLst>
                </a:gridCol>
              </a:tblGrid>
              <a:tr h="378408">
                <a:tc>
                  <a:txBody>
                    <a:bodyPr/>
                    <a:lstStyle/>
                    <a:p>
                      <a:endParaRPr lang="tr-TR" sz="2000" b="1" dirty="0"/>
                    </a:p>
                  </a:txBody>
                  <a:tcPr/>
                </a:tc>
                <a:tc gridSpan="2">
                  <a:txBody>
                    <a:bodyPr/>
                    <a:lstStyle/>
                    <a:p>
                      <a:pPr algn="ctr"/>
                      <a:r>
                        <a:rPr lang="tr-TR" sz="2000" b="1" dirty="0"/>
                        <a:t>BKİ (kg/m</a:t>
                      </a:r>
                      <a:r>
                        <a:rPr lang="tr-TR" sz="2000" b="1" baseline="30000" dirty="0"/>
                        <a:t>2</a:t>
                      </a:r>
                      <a:r>
                        <a:rPr lang="tr-TR" sz="2000" b="1" dirty="0"/>
                        <a:t>)</a:t>
                      </a:r>
                    </a:p>
                  </a:txBody>
                  <a:tcPr/>
                </a:tc>
                <a:tc hMerge="1">
                  <a:txBody>
                    <a:bodyPr/>
                    <a:lstStyle/>
                    <a:p>
                      <a:endParaRPr lang="tr-TR" b="1" dirty="0"/>
                    </a:p>
                  </a:txBody>
                  <a:tcPr/>
                </a:tc>
                <a:extLst>
                  <a:ext uri="{0D108BD9-81ED-4DB2-BD59-A6C34878D82A}">
                    <a16:rowId xmlns:a16="http://schemas.microsoft.com/office/drawing/2014/main" val="10000"/>
                  </a:ext>
                </a:extLst>
              </a:tr>
              <a:tr h="378408">
                <a:tc>
                  <a:txBody>
                    <a:bodyPr/>
                    <a:lstStyle/>
                    <a:p>
                      <a:r>
                        <a:rPr lang="tr-TR" sz="2000" b="1" dirty="0"/>
                        <a:t>SINIFLANDIRMA</a:t>
                      </a:r>
                    </a:p>
                  </a:txBody>
                  <a:tcPr/>
                </a:tc>
                <a:tc>
                  <a:txBody>
                    <a:bodyPr/>
                    <a:lstStyle/>
                    <a:p>
                      <a:r>
                        <a:rPr lang="tr-TR" sz="2000" b="1" dirty="0"/>
                        <a:t>Temel Kesişim noktaları</a:t>
                      </a:r>
                    </a:p>
                  </a:txBody>
                  <a:tcPr/>
                </a:tc>
                <a:tc>
                  <a:txBody>
                    <a:bodyPr/>
                    <a:lstStyle/>
                    <a:p>
                      <a:r>
                        <a:rPr lang="tr-TR" sz="2000" b="1" dirty="0"/>
                        <a:t>Geliştirilmiş kesişim noktaları</a:t>
                      </a:r>
                    </a:p>
                  </a:txBody>
                  <a:tcPr/>
                </a:tc>
                <a:extLst>
                  <a:ext uri="{0D108BD9-81ED-4DB2-BD59-A6C34878D82A}">
                    <a16:rowId xmlns:a16="http://schemas.microsoft.com/office/drawing/2014/main" val="10001"/>
                  </a:ext>
                </a:extLst>
              </a:tr>
              <a:tr h="378408">
                <a:tc>
                  <a:txBody>
                    <a:bodyPr/>
                    <a:lstStyle/>
                    <a:p>
                      <a:r>
                        <a:rPr lang="tr-TR" sz="2000" dirty="0"/>
                        <a:t>ZAYIF</a:t>
                      </a:r>
                    </a:p>
                  </a:txBody>
                  <a:tcPr>
                    <a:solidFill>
                      <a:srgbClr val="FF0000"/>
                    </a:solidFill>
                  </a:tcPr>
                </a:tc>
                <a:tc>
                  <a:txBody>
                    <a:bodyPr/>
                    <a:lstStyle/>
                    <a:p>
                      <a:pPr algn="ctr"/>
                      <a:r>
                        <a:rPr lang="tr-TR" sz="2000" dirty="0"/>
                        <a:t>&lt; 18.50</a:t>
                      </a:r>
                    </a:p>
                  </a:txBody>
                  <a:tcPr>
                    <a:solidFill>
                      <a:srgbClr val="FF0000"/>
                    </a:solidFill>
                  </a:tcPr>
                </a:tc>
                <a:tc>
                  <a:txBody>
                    <a:bodyPr/>
                    <a:lstStyle/>
                    <a:p>
                      <a:pPr algn="ctr"/>
                      <a:r>
                        <a:rPr lang="tr-TR" sz="2000" dirty="0"/>
                        <a:t>&lt; 18.50</a:t>
                      </a:r>
                    </a:p>
                  </a:txBody>
                  <a:tcPr>
                    <a:solidFill>
                      <a:srgbClr val="FF0000"/>
                    </a:solidFill>
                  </a:tcPr>
                </a:tc>
                <a:extLst>
                  <a:ext uri="{0D108BD9-81ED-4DB2-BD59-A6C34878D82A}">
                    <a16:rowId xmlns:a16="http://schemas.microsoft.com/office/drawing/2014/main" val="10002"/>
                  </a:ext>
                </a:extLst>
              </a:tr>
              <a:tr h="378408">
                <a:tc>
                  <a:txBody>
                    <a:bodyPr/>
                    <a:lstStyle/>
                    <a:p>
                      <a:r>
                        <a:rPr lang="tr-TR" sz="2000" dirty="0"/>
                        <a:t>Ağır</a:t>
                      </a:r>
                    </a:p>
                  </a:txBody>
                  <a:tcPr/>
                </a:tc>
                <a:tc>
                  <a:txBody>
                    <a:bodyPr/>
                    <a:lstStyle/>
                    <a:p>
                      <a:pPr algn="ctr"/>
                      <a:r>
                        <a:rPr lang="tr-TR" sz="2000" dirty="0"/>
                        <a:t>&lt;16.00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a:t>&lt;16.00</a:t>
                      </a:r>
                    </a:p>
                  </a:txBody>
                  <a:tcPr/>
                </a:tc>
                <a:extLst>
                  <a:ext uri="{0D108BD9-81ED-4DB2-BD59-A6C34878D82A}">
                    <a16:rowId xmlns:a16="http://schemas.microsoft.com/office/drawing/2014/main" val="10003"/>
                  </a:ext>
                </a:extLst>
              </a:tr>
              <a:tr h="378408">
                <a:tc>
                  <a:txBody>
                    <a:bodyPr/>
                    <a:lstStyle/>
                    <a:p>
                      <a:r>
                        <a:rPr lang="tr-TR" sz="2000" dirty="0"/>
                        <a:t>Orta</a:t>
                      </a:r>
                    </a:p>
                  </a:txBody>
                  <a:tcPr/>
                </a:tc>
                <a:tc>
                  <a:txBody>
                    <a:bodyPr/>
                    <a:lstStyle/>
                    <a:p>
                      <a:pPr algn="ctr"/>
                      <a:r>
                        <a:rPr lang="tr-TR" sz="2000" dirty="0"/>
                        <a:t>16.00-16.99</a:t>
                      </a:r>
                    </a:p>
                  </a:txBody>
                  <a:tcPr/>
                </a:tc>
                <a:tc>
                  <a:txBody>
                    <a:bodyPr/>
                    <a:lstStyle/>
                    <a:p>
                      <a:pPr algn="ctr"/>
                      <a:r>
                        <a:rPr lang="tr-TR" sz="2000" dirty="0"/>
                        <a:t>16.00-16.99</a:t>
                      </a:r>
                    </a:p>
                  </a:txBody>
                  <a:tcPr/>
                </a:tc>
                <a:extLst>
                  <a:ext uri="{0D108BD9-81ED-4DB2-BD59-A6C34878D82A}">
                    <a16:rowId xmlns:a16="http://schemas.microsoft.com/office/drawing/2014/main" val="10004"/>
                  </a:ext>
                </a:extLst>
              </a:tr>
              <a:tr h="378408">
                <a:tc>
                  <a:txBody>
                    <a:bodyPr/>
                    <a:lstStyle/>
                    <a:p>
                      <a:r>
                        <a:rPr lang="tr-TR" sz="2000" dirty="0"/>
                        <a:t>Hafif</a:t>
                      </a:r>
                    </a:p>
                  </a:txBody>
                  <a:tcPr/>
                </a:tc>
                <a:tc>
                  <a:txBody>
                    <a:bodyPr/>
                    <a:lstStyle/>
                    <a:p>
                      <a:pPr algn="ctr"/>
                      <a:r>
                        <a:rPr lang="tr-TR" sz="2000" dirty="0"/>
                        <a:t>17.00-18.49</a:t>
                      </a:r>
                    </a:p>
                  </a:txBody>
                  <a:tcPr/>
                </a:tc>
                <a:tc>
                  <a:txBody>
                    <a:bodyPr/>
                    <a:lstStyle/>
                    <a:p>
                      <a:pPr algn="ctr"/>
                      <a:r>
                        <a:rPr lang="tr-TR" sz="2000" dirty="0"/>
                        <a:t>17.00-18.49</a:t>
                      </a:r>
                    </a:p>
                  </a:txBody>
                  <a:tcPr/>
                </a:tc>
                <a:extLst>
                  <a:ext uri="{0D108BD9-81ED-4DB2-BD59-A6C34878D82A}">
                    <a16:rowId xmlns:a16="http://schemas.microsoft.com/office/drawing/2014/main" val="10005"/>
                  </a:ext>
                </a:extLst>
              </a:tr>
              <a:tr h="378408">
                <a:tc>
                  <a:txBody>
                    <a:bodyPr/>
                    <a:lstStyle/>
                    <a:p>
                      <a:r>
                        <a:rPr lang="tr-TR" sz="2000" dirty="0"/>
                        <a:t>NORMAL</a:t>
                      </a:r>
                    </a:p>
                  </a:txBody>
                  <a:tcPr>
                    <a:solidFill>
                      <a:srgbClr val="00B050"/>
                    </a:solidFill>
                  </a:tcPr>
                </a:tc>
                <a:tc>
                  <a:txBody>
                    <a:bodyPr/>
                    <a:lstStyle/>
                    <a:p>
                      <a:pPr algn="ctr"/>
                      <a:r>
                        <a:rPr lang="tr-TR" sz="2000" dirty="0"/>
                        <a:t>18.50- 24.99</a:t>
                      </a:r>
                    </a:p>
                  </a:txBody>
                  <a:tcPr>
                    <a:solidFill>
                      <a:srgbClr val="00B050"/>
                    </a:solidFill>
                  </a:tcPr>
                </a:tc>
                <a:tc>
                  <a:txBody>
                    <a:bodyPr/>
                    <a:lstStyle/>
                    <a:p>
                      <a:pPr algn="ctr"/>
                      <a:r>
                        <a:rPr lang="tr-TR" sz="2000" dirty="0"/>
                        <a:t>18.50- 22.99</a:t>
                      </a:r>
                    </a:p>
                  </a:txBody>
                  <a:tcPr>
                    <a:solidFill>
                      <a:srgbClr val="00B050"/>
                    </a:solidFill>
                  </a:tcPr>
                </a:tc>
                <a:extLst>
                  <a:ext uri="{0D108BD9-81ED-4DB2-BD59-A6C34878D82A}">
                    <a16:rowId xmlns:a16="http://schemas.microsoft.com/office/drawing/2014/main" val="10006"/>
                  </a:ext>
                </a:extLst>
              </a:tr>
              <a:tr h="378408">
                <a:tc>
                  <a:txBody>
                    <a:bodyPr/>
                    <a:lstStyle/>
                    <a:p>
                      <a:endParaRPr lang="tr-TR" sz="2000" dirty="0"/>
                    </a:p>
                  </a:txBody>
                  <a:tcPr>
                    <a:solidFill>
                      <a:srgbClr val="00B050"/>
                    </a:solidFill>
                  </a:tcPr>
                </a:tc>
                <a:tc>
                  <a:txBody>
                    <a:bodyPr/>
                    <a:lstStyle/>
                    <a:p>
                      <a:pPr algn="ctr"/>
                      <a:endParaRPr lang="tr-TR" sz="2000" dirty="0"/>
                    </a:p>
                  </a:txBody>
                  <a:tcPr>
                    <a:solidFill>
                      <a:srgbClr val="00B050"/>
                    </a:solidFill>
                  </a:tcPr>
                </a:tc>
                <a:tc>
                  <a:txBody>
                    <a:bodyPr/>
                    <a:lstStyle/>
                    <a:p>
                      <a:pPr algn="ctr"/>
                      <a:r>
                        <a:rPr lang="tr-TR" sz="2000" dirty="0"/>
                        <a:t>23.00-24.99</a:t>
                      </a:r>
                    </a:p>
                  </a:txBody>
                  <a:tcPr>
                    <a:solidFill>
                      <a:srgbClr val="00B050"/>
                    </a:solidFill>
                  </a:tcPr>
                </a:tc>
                <a:extLst>
                  <a:ext uri="{0D108BD9-81ED-4DB2-BD59-A6C34878D82A}">
                    <a16:rowId xmlns:a16="http://schemas.microsoft.com/office/drawing/2014/main" val="10007"/>
                  </a:ext>
                </a:extLst>
              </a:tr>
              <a:tr h="3784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a:t>HAFİF ŞİŞMAN (KİLOLU)</a:t>
                      </a:r>
                    </a:p>
                  </a:txBody>
                  <a:tcPr>
                    <a:solidFill>
                      <a:srgbClr val="FFFF00"/>
                    </a:solidFill>
                  </a:tcPr>
                </a:tc>
                <a:tc>
                  <a:txBody>
                    <a:bodyPr/>
                    <a:lstStyle/>
                    <a:p>
                      <a:pPr algn="ctr"/>
                      <a:r>
                        <a:rPr lang="tr-TR" sz="2000" dirty="0"/>
                        <a:t>≥25.00</a:t>
                      </a:r>
                    </a:p>
                  </a:txBody>
                  <a:tcP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a:t>≥25.00</a:t>
                      </a:r>
                    </a:p>
                  </a:txBody>
                  <a:tcPr>
                    <a:solidFill>
                      <a:srgbClr val="FFFF00"/>
                    </a:solidFill>
                  </a:tcPr>
                </a:tc>
                <a:extLst>
                  <a:ext uri="{0D108BD9-81ED-4DB2-BD59-A6C34878D82A}">
                    <a16:rowId xmlns:a16="http://schemas.microsoft.com/office/drawing/2014/main" val="10008"/>
                  </a:ext>
                </a:extLst>
              </a:tr>
              <a:tr h="378408">
                <a:tc>
                  <a:txBody>
                    <a:bodyPr/>
                    <a:lstStyle/>
                    <a:p>
                      <a:r>
                        <a:rPr lang="tr-TR" sz="2000" dirty="0"/>
                        <a:t>ŞİŞMANLIK ÖNCESİ</a:t>
                      </a:r>
                    </a:p>
                  </a:txBody>
                  <a:tcPr/>
                </a:tc>
                <a:tc>
                  <a:txBody>
                    <a:bodyPr/>
                    <a:lstStyle/>
                    <a:p>
                      <a:pPr algn="ctr"/>
                      <a:r>
                        <a:rPr lang="tr-TR" sz="2000" dirty="0"/>
                        <a:t>25.99-29.99</a:t>
                      </a:r>
                    </a:p>
                  </a:txBody>
                  <a:tcPr/>
                </a:tc>
                <a:tc>
                  <a:txBody>
                    <a:bodyPr/>
                    <a:lstStyle/>
                    <a:p>
                      <a:pPr algn="ctr"/>
                      <a:r>
                        <a:rPr lang="tr-TR" sz="2000" dirty="0"/>
                        <a:t>25.00-27.49</a:t>
                      </a:r>
                    </a:p>
                  </a:txBody>
                  <a:tcPr/>
                </a:tc>
                <a:extLst>
                  <a:ext uri="{0D108BD9-81ED-4DB2-BD59-A6C34878D82A}">
                    <a16:rowId xmlns:a16="http://schemas.microsoft.com/office/drawing/2014/main" val="10009"/>
                  </a:ext>
                </a:extLst>
              </a:tr>
              <a:tr h="378408">
                <a:tc>
                  <a:txBody>
                    <a:bodyPr/>
                    <a:lstStyle/>
                    <a:p>
                      <a:endParaRPr lang="tr-TR" sz="2000"/>
                    </a:p>
                  </a:txBody>
                  <a:tcPr/>
                </a:tc>
                <a:tc>
                  <a:txBody>
                    <a:bodyPr/>
                    <a:lstStyle/>
                    <a:p>
                      <a:pPr algn="ctr"/>
                      <a:endParaRPr lang="tr-TR" sz="2000" dirty="0"/>
                    </a:p>
                  </a:txBody>
                  <a:tcPr/>
                </a:tc>
                <a:tc>
                  <a:txBody>
                    <a:bodyPr/>
                    <a:lstStyle/>
                    <a:p>
                      <a:pPr algn="ctr"/>
                      <a:r>
                        <a:rPr lang="tr-TR" sz="2000" dirty="0"/>
                        <a:t>27.50-29.99</a:t>
                      </a:r>
                    </a:p>
                  </a:txBody>
                  <a:tcPr/>
                </a:tc>
                <a:extLst>
                  <a:ext uri="{0D108BD9-81ED-4DB2-BD59-A6C34878D82A}">
                    <a16:rowId xmlns:a16="http://schemas.microsoft.com/office/drawing/2014/main" val="10010"/>
                  </a:ext>
                </a:extLst>
              </a:tr>
              <a:tr h="378408">
                <a:tc>
                  <a:txBody>
                    <a:bodyPr/>
                    <a:lstStyle/>
                    <a:p>
                      <a:r>
                        <a:rPr lang="tr-TR" sz="2000" dirty="0"/>
                        <a:t>ŞİŞMAN</a:t>
                      </a:r>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a:t>≥30.00</a:t>
                      </a:r>
                    </a:p>
                  </a:txBody>
                  <a:tcP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a:t>≥30.00</a:t>
                      </a:r>
                    </a:p>
                  </a:txBody>
                  <a:tcPr>
                    <a:solidFill>
                      <a:srgbClr val="FF0000"/>
                    </a:solidFill>
                  </a:tcPr>
                </a:tc>
                <a:extLst>
                  <a:ext uri="{0D108BD9-81ED-4DB2-BD59-A6C34878D82A}">
                    <a16:rowId xmlns:a16="http://schemas.microsoft.com/office/drawing/2014/main" val="10011"/>
                  </a:ext>
                </a:extLst>
              </a:tr>
              <a:tr h="378408">
                <a:tc>
                  <a:txBody>
                    <a:bodyPr/>
                    <a:lstStyle/>
                    <a:p>
                      <a:r>
                        <a:rPr lang="tr-TR" sz="2000" dirty="0"/>
                        <a:t>1.Derece</a:t>
                      </a:r>
                      <a:r>
                        <a:rPr lang="tr-TR" sz="2000" baseline="0" dirty="0"/>
                        <a:t> şişman</a:t>
                      </a:r>
                      <a:endParaRPr lang="tr-TR" sz="2000" dirty="0"/>
                    </a:p>
                  </a:txBody>
                  <a:tcPr/>
                </a:tc>
                <a:tc>
                  <a:txBody>
                    <a:bodyPr/>
                    <a:lstStyle/>
                    <a:p>
                      <a:pPr algn="ctr"/>
                      <a:r>
                        <a:rPr lang="tr-TR" sz="2000" dirty="0"/>
                        <a:t>30.00-34.99</a:t>
                      </a:r>
                    </a:p>
                  </a:txBody>
                  <a:tcPr/>
                </a:tc>
                <a:tc>
                  <a:txBody>
                    <a:bodyPr/>
                    <a:lstStyle/>
                    <a:p>
                      <a:pPr algn="ctr"/>
                      <a:r>
                        <a:rPr lang="tr-TR" sz="2000" dirty="0"/>
                        <a:t>30.00-32.49</a:t>
                      </a:r>
                    </a:p>
                  </a:txBody>
                  <a:tcPr/>
                </a:tc>
                <a:extLst>
                  <a:ext uri="{0D108BD9-81ED-4DB2-BD59-A6C34878D82A}">
                    <a16:rowId xmlns:a16="http://schemas.microsoft.com/office/drawing/2014/main" val="10012"/>
                  </a:ext>
                </a:extLst>
              </a:tr>
              <a:tr h="378408">
                <a:tc>
                  <a:txBody>
                    <a:bodyPr/>
                    <a:lstStyle/>
                    <a:p>
                      <a:endParaRPr lang="tr-TR" sz="2000"/>
                    </a:p>
                  </a:txBody>
                  <a:tcPr/>
                </a:tc>
                <a:tc>
                  <a:txBody>
                    <a:bodyPr/>
                    <a:lstStyle/>
                    <a:p>
                      <a:endParaRPr lang="tr-TR" sz="2000" dirty="0"/>
                    </a:p>
                  </a:txBody>
                  <a:tcPr/>
                </a:tc>
                <a:tc>
                  <a:txBody>
                    <a:bodyPr/>
                    <a:lstStyle/>
                    <a:p>
                      <a:pPr algn="ctr"/>
                      <a:r>
                        <a:rPr lang="tr-TR" sz="2000" dirty="0"/>
                        <a:t>32.50-34.99</a:t>
                      </a:r>
                    </a:p>
                  </a:txBody>
                  <a:tcPr/>
                </a:tc>
                <a:extLst>
                  <a:ext uri="{0D108BD9-81ED-4DB2-BD59-A6C34878D82A}">
                    <a16:rowId xmlns:a16="http://schemas.microsoft.com/office/drawing/2014/main" val="10013"/>
                  </a:ext>
                </a:extLst>
              </a:tr>
              <a:tr h="3784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a:t>2.Derece</a:t>
                      </a:r>
                      <a:r>
                        <a:rPr lang="tr-TR" sz="2000" baseline="0" dirty="0"/>
                        <a:t> şişman</a:t>
                      </a:r>
                      <a:endParaRPr lang="tr-TR" sz="2000" dirty="0"/>
                    </a:p>
                  </a:txBody>
                  <a:tcPr/>
                </a:tc>
                <a:tc>
                  <a:txBody>
                    <a:bodyPr/>
                    <a:lstStyle/>
                    <a:p>
                      <a:pPr algn="ctr"/>
                      <a:r>
                        <a:rPr lang="tr-TR" sz="2000" dirty="0"/>
                        <a:t>35.00-39.99</a:t>
                      </a:r>
                    </a:p>
                  </a:txBody>
                  <a:tcPr/>
                </a:tc>
                <a:tc>
                  <a:txBody>
                    <a:bodyPr/>
                    <a:lstStyle/>
                    <a:p>
                      <a:pPr algn="ctr"/>
                      <a:r>
                        <a:rPr lang="tr-TR" sz="2000" dirty="0"/>
                        <a:t>35.00-37.49</a:t>
                      </a:r>
                    </a:p>
                  </a:txBody>
                  <a:tcPr/>
                </a:tc>
                <a:extLst>
                  <a:ext uri="{0D108BD9-81ED-4DB2-BD59-A6C34878D82A}">
                    <a16:rowId xmlns:a16="http://schemas.microsoft.com/office/drawing/2014/main" val="10014"/>
                  </a:ext>
                </a:extLst>
              </a:tr>
              <a:tr h="378408">
                <a:tc>
                  <a:txBody>
                    <a:bodyPr/>
                    <a:lstStyle/>
                    <a:p>
                      <a:endParaRPr lang="tr-TR" sz="2000"/>
                    </a:p>
                  </a:txBody>
                  <a:tcPr/>
                </a:tc>
                <a:tc>
                  <a:txBody>
                    <a:bodyPr/>
                    <a:lstStyle/>
                    <a:p>
                      <a:endParaRPr lang="tr-TR" sz="2000" dirty="0"/>
                    </a:p>
                  </a:txBody>
                  <a:tcPr/>
                </a:tc>
                <a:tc>
                  <a:txBody>
                    <a:bodyPr/>
                    <a:lstStyle/>
                    <a:p>
                      <a:pPr algn="ctr"/>
                      <a:r>
                        <a:rPr lang="tr-TR" sz="2000" dirty="0"/>
                        <a:t>37.50-39.99</a:t>
                      </a:r>
                    </a:p>
                  </a:txBody>
                  <a:tcPr/>
                </a:tc>
                <a:extLst>
                  <a:ext uri="{0D108BD9-81ED-4DB2-BD59-A6C34878D82A}">
                    <a16:rowId xmlns:a16="http://schemas.microsoft.com/office/drawing/2014/main" val="10015"/>
                  </a:ext>
                </a:extLst>
              </a:tr>
              <a:tr h="3784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a:t>3.Derece</a:t>
                      </a:r>
                      <a:r>
                        <a:rPr lang="tr-TR" sz="2000" baseline="0" dirty="0"/>
                        <a:t> şişman</a:t>
                      </a:r>
                      <a:endParaRPr lang="tr-TR"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a:t>≥40.00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dirty="0"/>
                        <a:t>≥40.00</a:t>
                      </a:r>
                    </a:p>
                  </a:txBody>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901847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vÃ¼cut yaÄ daÄÄ±lÄ±mÄ± bia ile ilgili gÃ¶rsel sonucu"/>
          <p:cNvPicPr>
            <a:picLocks noChangeAspect="1" noChangeArrowheads="1"/>
          </p:cNvPicPr>
          <p:nvPr/>
        </p:nvPicPr>
        <p:blipFill>
          <a:blip r:embed="rId2" cstate="print"/>
          <a:srcRect/>
          <a:stretch>
            <a:fillRect/>
          </a:stretch>
        </p:blipFill>
        <p:spPr bwMode="auto">
          <a:xfrm>
            <a:off x="657922" y="1252150"/>
            <a:ext cx="11329640" cy="5177243"/>
          </a:xfrm>
          <a:prstGeom prst="rect">
            <a:avLst/>
          </a:prstGeom>
          <a:noFill/>
        </p:spPr>
      </p:pic>
      <p:sp>
        <p:nvSpPr>
          <p:cNvPr id="2" name="1 Başlık"/>
          <p:cNvSpPr>
            <a:spLocks noGrp="1"/>
          </p:cNvSpPr>
          <p:nvPr>
            <p:ph type="title"/>
          </p:nvPr>
        </p:nvSpPr>
        <p:spPr/>
        <p:txBody>
          <a:bodyPr/>
          <a:lstStyle/>
          <a:p>
            <a:r>
              <a:rPr lang="tr-TR" b="1" dirty="0"/>
              <a:t>Vücut Yağ Dağılımının Saptanması</a:t>
            </a:r>
            <a:br>
              <a:rPr lang="tr-TR" b="1" dirty="0"/>
            </a:br>
            <a:endParaRPr lang="tr-TR" dirty="0"/>
          </a:p>
        </p:txBody>
      </p:sp>
      <p:sp>
        <p:nvSpPr>
          <p:cNvPr id="3" name="2 İçerik Yer Tutucusu"/>
          <p:cNvSpPr>
            <a:spLocks noGrp="1"/>
          </p:cNvSpPr>
          <p:nvPr>
            <p:ph idx="1"/>
          </p:nvPr>
        </p:nvSpPr>
        <p:spPr>
          <a:xfrm>
            <a:off x="501806" y="1825625"/>
            <a:ext cx="4315522" cy="4351338"/>
          </a:xfrm>
        </p:spPr>
        <p:txBody>
          <a:bodyPr>
            <a:normAutofit/>
          </a:bodyPr>
          <a:lstStyle/>
          <a:p>
            <a:pPr>
              <a:buNone/>
            </a:pPr>
            <a:r>
              <a:rPr lang="tr-TR" sz="3200" dirty="0"/>
              <a:t>   Vücut yağ dağılımı  </a:t>
            </a:r>
            <a:r>
              <a:rPr lang="tr-TR" sz="3200" dirty="0" err="1"/>
              <a:t>antropometrik</a:t>
            </a:r>
            <a:r>
              <a:rPr lang="tr-TR" sz="3200" dirty="0"/>
              <a:t> ölçümlerden çevre ölçümleri ve biyoelektriksel </a:t>
            </a:r>
            <a:r>
              <a:rPr lang="tr-TR" sz="3200" dirty="0" err="1"/>
              <a:t>impedans</a:t>
            </a:r>
            <a:r>
              <a:rPr lang="tr-TR" sz="3200" dirty="0"/>
              <a:t> analizi (BIA) kullanılarak belirlenir. </a:t>
            </a:r>
          </a:p>
        </p:txBody>
      </p:sp>
    </p:spTree>
    <p:extLst>
      <p:ext uri="{BB962C8B-B14F-4D97-AF65-F5344CB8AC3E}">
        <p14:creationId xmlns:p14="http://schemas.microsoft.com/office/powerpoint/2010/main" val="1008774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47914" y="298219"/>
            <a:ext cx="11238563" cy="906109"/>
          </a:xfrm>
        </p:spPr>
        <p:style>
          <a:lnRef idx="2">
            <a:schemeClr val="dk1">
              <a:shade val="50000"/>
            </a:schemeClr>
          </a:lnRef>
          <a:fillRef idx="1">
            <a:schemeClr val="dk1"/>
          </a:fillRef>
          <a:effectRef idx="0">
            <a:schemeClr val="dk1"/>
          </a:effectRef>
          <a:fontRef idx="minor">
            <a:schemeClr val="lt1"/>
          </a:fontRef>
        </p:style>
        <p:txBody>
          <a:bodyPr/>
          <a:lstStyle/>
          <a:p>
            <a:r>
              <a:rPr lang="tr-TR" b="1" dirty="0"/>
              <a:t>Bel Çevresi: </a:t>
            </a:r>
            <a:endParaRPr lang="tr-TR" dirty="0"/>
          </a:p>
        </p:txBody>
      </p:sp>
      <p:sp>
        <p:nvSpPr>
          <p:cNvPr id="3" name="2 İçerik Yer Tutucusu"/>
          <p:cNvSpPr>
            <a:spLocks noGrp="1"/>
          </p:cNvSpPr>
          <p:nvPr>
            <p:ph idx="1"/>
          </p:nvPr>
        </p:nvSpPr>
        <p:spPr>
          <a:xfrm>
            <a:off x="423746" y="1460810"/>
            <a:ext cx="7460166" cy="5073805"/>
          </a:xfrm>
          <a:solidFill>
            <a:schemeClr val="tx1"/>
          </a:solidFill>
        </p:spPr>
        <p:txBody>
          <a:bodyPr>
            <a:normAutofit/>
          </a:bodyPr>
          <a:lstStyle/>
          <a:p>
            <a:r>
              <a:rPr lang="tr-TR" dirty="0">
                <a:solidFill>
                  <a:schemeClr val="bg1"/>
                </a:solidFill>
              </a:rPr>
              <a:t>Bel çevresi ölçümü </a:t>
            </a:r>
            <a:r>
              <a:rPr lang="tr-TR" dirty="0" err="1">
                <a:solidFill>
                  <a:schemeClr val="bg1"/>
                </a:solidFill>
              </a:rPr>
              <a:t>abdominal</a:t>
            </a:r>
            <a:r>
              <a:rPr lang="tr-TR" dirty="0">
                <a:solidFill>
                  <a:schemeClr val="bg1"/>
                </a:solidFill>
              </a:rPr>
              <a:t> yağlanmayı, organların yağlanmasını gösterir. </a:t>
            </a:r>
          </a:p>
          <a:p>
            <a:r>
              <a:rPr lang="tr-TR" dirty="0">
                <a:solidFill>
                  <a:schemeClr val="bg1"/>
                </a:solidFill>
              </a:rPr>
              <a:t>Ölçümü alınacak kişi ayakta iken sağ tarafında durularak en alt kaburga kemiği bulunur ve işaret konulur. </a:t>
            </a:r>
          </a:p>
          <a:p>
            <a:r>
              <a:rPr lang="tr-TR" dirty="0">
                <a:solidFill>
                  <a:schemeClr val="bg1"/>
                </a:solidFill>
              </a:rPr>
              <a:t>Kalçada ise kalça kemik çıkıntısı (</a:t>
            </a:r>
            <a:r>
              <a:rPr lang="tr-TR" dirty="0" err="1">
                <a:solidFill>
                  <a:schemeClr val="bg1"/>
                </a:solidFill>
              </a:rPr>
              <a:t>kristailiyak</a:t>
            </a:r>
            <a:r>
              <a:rPr lang="tr-TR" dirty="0">
                <a:solidFill>
                  <a:schemeClr val="bg1"/>
                </a:solidFill>
              </a:rPr>
              <a:t>) bulunur ve işaret konulur.</a:t>
            </a:r>
          </a:p>
          <a:p>
            <a:r>
              <a:rPr lang="tr-TR" dirty="0">
                <a:solidFill>
                  <a:schemeClr val="bg1"/>
                </a:solidFill>
              </a:rPr>
              <a:t>İşaretlenen iki noktanın ortasından geçen çevre mezür ile ölçülür. </a:t>
            </a:r>
          </a:p>
          <a:p>
            <a:r>
              <a:rPr lang="tr-TR" dirty="0">
                <a:solidFill>
                  <a:schemeClr val="bg1"/>
                </a:solidFill>
              </a:rPr>
              <a:t>Bu ölçümden elde edilen değer yüksek ise sağlık riskleri de artar. </a:t>
            </a:r>
          </a:p>
        </p:txBody>
      </p:sp>
      <p:pic>
        <p:nvPicPr>
          <p:cNvPr id="48130" name="Picture 2" descr="bel Ã§evresi ile ilgili gÃ¶rsel sonucu"/>
          <p:cNvPicPr>
            <a:picLocks noChangeAspect="1" noChangeArrowheads="1"/>
          </p:cNvPicPr>
          <p:nvPr/>
        </p:nvPicPr>
        <p:blipFill>
          <a:blip r:embed="rId2" cstate="print"/>
          <a:srcRect/>
          <a:stretch>
            <a:fillRect/>
          </a:stretch>
        </p:blipFill>
        <p:spPr bwMode="auto">
          <a:xfrm>
            <a:off x="8090312" y="1483112"/>
            <a:ext cx="3673687" cy="4984595"/>
          </a:xfrm>
          <a:prstGeom prst="rect">
            <a:avLst/>
          </a:prstGeom>
          <a:noFill/>
        </p:spPr>
      </p:pic>
    </p:spTree>
    <p:extLst>
      <p:ext uri="{BB962C8B-B14F-4D97-AF65-F5344CB8AC3E}">
        <p14:creationId xmlns:p14="http://schemas.microsoft.com/office/powerpoint/2010/main" val="1464901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199" y="1123393"/>
            <a:ext cx="10725615" cy="973021"/>
          </a:xfrm>
        </p:spPr>
        <p:txBody>
          <a:bodyPr>
            <a:normAutofit/>
          </a:bodyPr>
          <a:lstStyle/>
          <a:p>
            <a:r>
              <a:rPr lang="tr-TR" sz="3200" b="1" dirty="0">
                <a:latin typeface="+mn-lt"/>
              </a:rPr>
              <a:t>Tablo : Yetişkinlerde bel çevresi ölçümünün değerlendirilmesi*</a:t>
            </a:r>
            <a:endParaRPr lang="tr-TR" sz="3200" dirty="0">
              <a:latin typeface="+mn-lt"/>
            </a:endParaRPr>
          </a:p>
        </p:txBody>
      </p:sp>
      <p:graphicFrame>
        <p:nvGraphicFramePr>
          <p:cNvPr id="4" name="3 Tablo"/>
          <p:cNvGraphicFramePr>
            <a:graphicFrameLocks noGrp="1"/>
          </p:cNvGraphicFramePr>
          <p:nvPr/>
        </p:nvGraphicFramePr>
        <p:xfrm>
          <a:off x="2032000" y="2180447"/>
          <a:ext cx="8128000" cy="3352800"/>
        </p:xfrm>
        <a:graphic>
          <a:graphicData uri="http://schemas.openxmlformats.org/drawingml/2006/table">
            <a:tbl>
              <a:tblPr firstRow="1" bandRow="1">
                <a:tableStyleId>{5C22544A-7EE6-4342-B048-85BDC9FD1C3A}</a:tableStyleId>
              </a:tblPr>
              <a:tblGrid>
                <a:gridCol w="2863385">
                  <a:extLst>
                    <a:ext uri="{9D8B030D-6E8A-4147-A177-3AD203B41FA5}">
                      <a16:colId xmlns:a16="http://schemas.microsoft.com/office/drawing/2014/main" val="20000"/>
                    </a:ext>
                  </a:extLst>
                </a:gridCol>
                <a:gridCol w="5264615">
                  <a:extLst>
                    <a:ext uri="{9D8B030D-6E8A-4147-A177-3AD203B41FA5}">
                      <a16:colId xmlns:a16="http://schemas.microsoft.com/office/drawing/2014/main" val="20001"/>
                    </a:ext>
                  </a:extLst>
                </a:gridCol>
              </a:tblGrid>
              <a:tr h="370840">
                <a:tc>
                  <a:txBody>
                    <a:bodyPr/>
                    <a:lstStyle/>
                    <a:p>
                      <a:r>
                        <a:rPr lang="tr-TR" sz="2800" dirty="0"/>
                        <a:t>Bel Çevresi (cm)</a:t>
                      </a:r>
                    </a:p>
                  </a:txBody>
                  <a:tcPr/>
                </a:tc>
                <a:tc>
                  <a:txBody>
                    <a:bodyPr/>
                    <a:lstStyle/>
                    <a:p>
                      <a:r>
                        <a:rPr lang="tr-TR" sz="2800" dirty="0"/>
                        <a:t>Vücut ağırlığı ile ilişkili sağlık riski </a:t>
                      </a:r>
                    </a:p>
                  </a:txBody>
                  <a:tcPr/>
                </a:tc>
                <a:extLst>
                  <a:ext uri="{0D108BD9-81ED-4DB2-BD59-A6C34878D82A}">
                    <a16:rowId xmlns:a16="http://schemas.microsoft.com/office/drawing/2014/main" val="10000"/>
                  </a:ext>
                </a:extLst>
              </a:tr>
              <a:tr h="370840">
                <a:tc>
                  <a:txBody>
                    <a:bodyPr/>
                    <a:lstStyle/>
                    <a:p>
                      <a:r>
                        <a:rPr lang="tr-TR" sz="2800" dirty="0"/>
                        <a:t>Erkek: &lt; 94</a:t>
                      </a:r>
                    </a:p>
                    <a:p>
                      <a:r>
                        <a:rPr lang="tr-TR" sz="2800" dirty="0"/>
                        <a:t>Kadın: &lt; 80</a:t>
                      </a:r>
                    </a:p>
                  </a:txBody>
                  <a:tcPr>
                    <a:solidFill>
                      <a:srgbClr val="00B050"/>
                    </a:solidFill>
                  </a:tcPr>
                </a:tc>
                <a:tc>
                  <a:txBody>
                    <a:bodyPr/>
                    <a:lstStyle/>
                    <a:p>
                      <a:r>
                        <a:rPr lang="tr-TR" sz="2800" dirty="0"/>
                        <a:t>Vücut ağırlığı ile ilişkili sağlık riski düşük </a:t>
                      </a:r>
                    </a:p>
                  </a:txBody>
                  <a:tcPr>
                    <a:solidFill>
                      <a:srgbClr val="00B050"/>
                    </a:solidFill>
                  </a:tcPr>
                </a:tc>
                <a:extLst>
                  <a:ext uri="{0D108BD9-81ED-4DB2-BD59-A6C34878D82A}">
                    <a16:rowId xmlns:a16="http://schemas.microsoft.com/office/drawing/2014/main" val="10001"/>
                  </a:ext>
                </a:extLst>
              </a:tr>
              <a:tr h="370840">
                <a:tc>
                  <a:txBody>
                    <a:bodyPr/>
                    <a:lstStyle/>
                    <a:p>
                      <a:r>
                        <a:rPr lang="tr-TR" sz="2800" dirty="0"/>
                        <a:t>Erkek: 94-102</a:t>
                      </a:r>
                    </a:p>
                    <a:p>
                      <a:r>
                        <a:rPr lang="tr-TR" sz="2800" dirty="0"/>
                        <a:t>Kadın: 80-88</a:t>
                      </a:r>
                    </a:p>
                  </a:txBody>
                  <a:tcP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dirty="0"/>
                        <a:t>Vücut ağırlığı ile ilişkili sağlık riski yüksek</a:t>
                      </a:r>
                    </a:p>
                  </a:txBody>
                  <a:tcPr>
                    <a:solidFill>
                      <a:srgbClr val="FFFF00"/>
                    </a:solidFill>
                  </a:tcPr>
                </a:tc>
                <a:extLst>
                  <a:ext uri="{0D108BD9-81ED-4DB2-BD59-A6C34878D82A}">
                    <a16:rowId xmlns:a16="http://schemas.microsoft.com/office/drawing/2014/main" val="10002"/>
                  </a:ext>
                </a:extLst>
              </a:tr>
              <a:tr h="370840">
                <a:tc>
                  <a:txBody>
                    <a:bodyPr/>
                    <a:lstStyle/>
                    <a:p>
                      <a:r>
                        <a:rPr lang="tr-TR" sz="2800" dirty="0"/>
                        <a:t>Erkek: &gt;</a:t>
                      </a:r>
                      <a:r>
                        <a:rPr lang="tr-TR" sz="2800" baseline="0" dirty="0"/>
                        <a:t> 102</a:t>
                      </a:r>
                    </a:p>
                    <a:p>
                      <a:r>
                        <a:rPr lang="tr-TR" sz="2800" baseline="0" dirty="0"/>
                        <a:t>Kadın: &gt;88</a:t>
                      </a:r>
                      <a:endParaRPr lang="tr-TR" sz="28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800" dirty="0"/>
                        <a:t>Vücut ağırlığı ile ilişkili sağlık riski çok</a:t>
                      </a:r>
                      <a:r>
                        <a:rPr lang="tr-TR" sz="2800" baseline="0" dirty="0"/>
                        <a:t> yüksek</a:t>
                      </a:r>
                      <a:endParaRPr lang="tr-TR" sz="2800" dirty="0"/>
                    </a:p>
                  </a:txBody>
                  <a:tcPr>
                    <a:solidFill>
                      <a:srgbClr val="FF0000"/>
                    </a:solidFill>
                  </a:tcPr>
                </a:tc>
                <a:extLst>
                  <a:ext uri="{0D108BD9-81ED-4DB2-BD59-A6C34878D82A}">
                    <a16:rowId xmlns:a16="http://schemas.microsoft.com/office/drawing/2014/main" val="10003"/>
                  </a:ext>
                </a:extLst>
              </a:tr>
            </a:tbl>
          </a:graphicData>
        </a:graphic>
      </p:graphicFrame>
      <p:sp>
        <p:nvSpPr>
          <p:cNvPr id="5" name="4 Metin kutusu"/>
          <p:cNvSpPr txBox="1"/>
          <p:nvPr/>
        </p:nvSpPr>
        <p:spPr>
          <a:xfrm>
            <a:off x="1918015" y="5731729"/>
            <a:ext cx="8917441" cy="369332"/>
          </a:xfrm>
          <a:prstGeom prst="rect">
            <a:avLst/>
          </a:prstGeom>
          <a:noFill/>
        </p:spPr>
        <p:txBody>
          <a:bodyPr wrap="none" rtlCol="0">
            <a:spAutoFit/>
          </a:bodyPr>
          <a:lstStyle/>
          <a:p>
            <a:r>
              <a:rPr lang="tr-TR" dirty="0"/>
              <a:t>*</a:t>
            </a:r>
            <a:r>
              <a:rPr lang="tr-TR" dirty="0" err="1"/>
              <a:t>Waist</a:t>
            </a:r>
            <a:r>
              <a:rPr lang="tr-TR" dirty="0"/>
              <a:t> </a:t>
            </a:r>
            <a:r>
              <a:rPr lang="tr-TR" dirty="0" err="1"/>
              <a:t>circumference</a:t>
            </a:r>
            <a:r>
              <a:rPr lang="tr-TR" dirty="0"/>
              <a:t> </a:t>
            </a:r>
            <a:r>
              <a:rPr lang="tr-TR" dirty="0" err="1"/>
              <a:t>and</a:t>
            </a:r>
            <a:r>
              <a:rPr lang="tr-TR" dirty="0"/>
              <a:t> </a:t>
            </a:r>
            <a:r>
              <a:rPr lang="tr-TR" dirty="0" err="1"/>
              <a:t>waist</a:t>
            </a:r>
            <a:r>
              <a:rPr lang="tr-TR" dirty="0"/>
              <a:t> –</a:t>
            </a:r>
            <a:r>
              <a:rPr lang="tr-TR" dirty="0" err="1"/>
              <a:t>hip</a:t>
            </a:r>
            <a:r>
              <a:rPr lang="tr-TR" dirty="0"/>
              <a:t> </a:t>
            </a:r>
            <a:r>
              <a:rPr lang="tr-TR" dirty="0" err="1"/>
              <a:t>ratio</a:t>
            </a:r>
            <a:r>
              <a:rPr lang="tr-TR" dirty="0"/>
              <a:t>. </a:t>
            </a:r>
            <a:r>
              <a:rPr lang="tr-TR" dirty="0" err="1"/>
              <a:t>Report</a:t>
            </a:r>
            <a:r>
              <a:rPr lang="tr-TR" dirty="0"/>
              <a:t> of a WHO </a:t>
            </a:r>
            <a:r>
              <a:rPr lang="tr-TR" dirty="0" err="1"/>
              <a:t>Expert</a:t>
            </a:r>
            <a:r>
              <a:rPr lang="tr-TR" dirty="0"/>
              <a:t> </a:t>
            </a:r>
            <a:r>
              <a:rPr lang="tr-TR" dirty="0" err="1"/>
              <a:t>Consultation</a:t>
            </a:r>
            <a:r>
              <a:rPr lang="tr-TR" dirty="0"/>
              <a:t> 2008, WHO.</a:t>
            </a:r>
          </a:p>
        </p:txBody>
      </p:sp>
    </p:spTree>
    <p:extLst>
      <p:ext uri="{BB962C8B-B14F-4D97-AF65-F5344CB8AC3E}">
        <p14:creationId xmlns:p14="http://schemas.microsoft.com/office/powerpoint/2010/main" val="98510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drfirat.com/files/images/waist_to_hip_measure.jpg"/>
          <p:cNvPicPr>
            <a:picLocks noChangeAspect="1" noChangeArrowheads="1"/>
          </p:cNvPicPr>
          <p:nvPr/>
        </p:nvPicPr>
        <p:blipFill>
          <a:blip r:embed="rId2" cstate="print"/>
          <a:srcRect/>
          <a:stretch>
            <a:fillRect/>
          </a:stretch>
        </p:blipFill>
        <p:spPr bwMode="auto">
          <a:xfrm>
            <a:off x="7092176" y="1460810"/>
            <a:ext cx="4750419" cy="3980985"/>
          </a:xfrm>
          <a:prstGeom prst="rect">
            <a:avLst/>
          </a:prstGeom>
          <a:noFill/>
        </p:spPr>
      </p:pic>
      <p:sp>
        <p:nvSpPr>
          <p:cNvPr id="2" name="1 Başlık"/>
          <p:cNvSpPr>
            <a:spLocks noGrp="1"/>
          </p:cNvSpPr>
          <p:nvPr>
            <p:ph type="title"/>
          </p:nvPr>
        </p:nvSpPr>
        <p:spPr>
          <a:xfrm>
            <a:off x="379141" y="365126"/>
            <a:ext cx="11463454" cy="883812"/>
          </a:xfrm>
        </p:spPr>
        <p:style>
          <a:lnRef idx="1">
            <a:schemeClr val="accent1"/>
          </a:lnRef>
          <a:fillRef idx="2">
            <a:schemeClr val="accent1"/>
          </a:fillRef>
          <a:effectRef idx="1">
            <a:schemeClr val="accent1"/>
          </a:effectRef>
          <a:fontRef idx="minor">
            <a:schemeClr val="dk1"/>
          </a:fontRef>
        </p:style>
        <p:txBody>
          <a:bodyPr/>
          <a:lstStyle/>
          <a:p>
            <a:r>
              <a:rPr lang="tr-TR" b="1" dirty="0"/>
              <a:t>Kalça Çevresi: </a:t>
            </a:r>
            <a:endParaRPr lang="tr-TR" dirty="0"/>
          </a:p>
        </p:txBody>
      </p:sp>
      <p:sp>
        <p:nvSpPr>
          <p:cNvPr id="3" name="2 İçerik Yer Tutucusu"/>
          <p:cNvSpPr>
            <a:spLocks noGrp="1"/>
          </p:cNvSpPr>
          <p:nvPr>
            <p:ph idx="1"/>
          </p:nvPr>
        </p:nvSpPr>
        <p:spPr>
          <a:xfrm>
            <a:off x="367990" y="1393902"/>
            <a:ext cx="6579220" cy="5263376"/>
          </a:xfrm>
        </p:spPr>
        <p:style>
          <a:lnRef idx="1">
            <a:schemeClr val="accent1"/>
          </a:lnRef>
          <a:fillRef idx="2">
            <a:schemeClr val="accent1"/>
          </a:fillRef>
          <a:effectRef idx="1">
            <a:schemeClr val="accent1"/>
          </a:effectRef>
          <a:fontRef idx="minor">
            <a:schemeClr val="dk1"/>
          </a:fontRef>
        </p:style>
        <p:txBody>
          <a:bodyPr>
            <a:normAutofit/>
          </a:bodyPr>
          <a:lstStyle/>
          <a:p>
            <a:r>
              <a:rPr lang="tr-TR" dirty="0"/>
              <a:t>Bireyden kolları yanda, ayakları yan yana olacak şekilde dik durması istenir. </a:t>
            </a:r>
          </a:p>
          <a:p>
            <a:r>
              <a:rPr lang="tr-TR" dirty="0"/>
              <a:t>Bireyin bakışının karşıya doğru ve yere paralel olması (</a:t>
            </a:r>
            <a:r>
              <a:rPr lang="tr-TR" dirty="0" err="1"/>
              <a:t>Frankfort</a:t>
            </a:r>
            <a:r>
              <a:rPr lang="tr-TR" dirty="0"/>
              <a:t> düzlem*)  sağlanır. </a:t>
            </a:r>
          </a:p>
          <a:p>
            <a:r>
              <a:rPr lang="tr-TR" dirty="0"/>
              <a:t>Bireyin sağ yanında durulur. Kalçada en yüksek nokta (yandan) belirlenir ve mezür ile çevre ölçümü yapılır. </a:t>
            </a:r>
          </a:p>
          <a:p>
            <a:r>
              <a:rPr lang="tr-TR" dirty="0"/>
              <a:t>Kalça çevresi ölçümünde birey üzerinde kalın giysiler olmamalı ve ceplerde kalınlık oluşturabilecek eşyalar bulunmamalıdır.</a:t>
            </a:r>
          </a:p>
        </p:txBody>
      </p:sp>
      <p:sp>
        <p:nvSpPr>
          <p:cNvPr id="5" name="4 Dikdörtgen"/>
          <p:cNvSpPr/>
          <p:nvPr/>
        </p:nvSpPr>
        <p:spPr>
          <a:xfrm>
            <a:off x="7281745" y="5603659"/>
            <a:ext cx="4761571" cy="923330"/>
          </a:xfrm>
          <a:prstGeom prst="rect">
            <a:avLst/>
          </a:prstGeom>
        </p:spPr>
        <p:txBody>
          <a:bodyPr wrap="square">
            <a:spAutoFit/>
          </a:bodyPr>
          <a:lstStyle/>
          <a:p>
            <a:r>
              <a:rPr lang="tr-TR" b="1" dirty="0"/>
              <a:t>*</a:t>
            </a:r>
            <a:r>
              <a:rPr lang="tr-TR" b="1" dirty="0" err="1"/>
              <a:t>Frankfort</a:t>
            </a:r>
            <a:r>
              <a:rPr lang="tr-TR" b="1" dirty="0"/>
              <a:t> düzlem: kulağın kanalı ile </a:t>
            </a:r>
            <a:r>
              <a:rPr lang="tr-TR" b="1" dirty="0" err="1"/>
              <a:t>orbita</a:t>
            </a:r>
            <a:r>
              <a:rPr lang="tr-TR" b="1" dirty="0"/>
              <a:t>-göz çukurunun alt sınırı aynı hizada ve yere paralel olması</a:t>
            </a:r>
          </a:p>
        </p:txBody>
      </p:sp>
    </p:spTree>
    <p:extLst>
      <p:ext uri="{BB962C8B-B14F-4D97-AF65-F5344CB8AC3E}">
        <p14:creationId xmlns:p14="http://schemas.microsoft.com/office/powerpoint/2010/main" val="3620464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8467596" y="1864711"/>
            <a:ext cx="1171575" cy="1266825"/>
          </a:xfrm>
          <a:prstGeom prst="rect">
            <a:avLst/>
          </a:prstGeom>
        </p:spPr>
      </p:pic>
      <p:pic>
        <p:nvPicPr>
          <p:cNvPr id="4" name="Resim 3"/>
          <p:cNvPicPr>
            <a:picLocks noChangeAspect="1"/>
          </p:cNvPicPr>
          <p:nvPr/>
        </p:nvPicPr>
        <p:blipFill>
          <a:blip r:embed="rId4"/>
          <a:stretch>
            <a:fillRect/>
          </a:stretch>
        </p:blipFill>
        <p:spPr>
          <a:xfrm>
            <a:off x="2726081" y="3193090"/>
            <a:ext cx="2143125" cy="1419225"/>
          </a:xfrm>
          <a:prstGeom prst="rect">
            <a:avLst/>
          </a:prstGeom>
        </p:spPr>
      </p:pic>
      <p:pic>
        <p:nvPicPr>
          <p:cNvPr id="1032" name="Picture 8" descr="balance, compare, imbalance, law, lawyer, weight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5992" y="428931"/>
            <a:ext cx="8353167" cy="6362766"/>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624085" y="4824843"/>
            <a:ext cx="2347116" cy="584775"/>
          </a:xfrm>
          <a:prstGeom prst="rect">
            <a:avLst/>
          </a:prstGeom>
          <a:noFill/>
        </p:spPr>
        <p:txBody>
          <a:bodyPr wrap="none" lIns="91440" tIns="45720" rIns="91440" bIns="45720">
            <a:spAutoFit/>
          </a:bodyPr>
          <a:lstStyle/>
          <a:p>
            <a:pPr algn="ctr"/>
            <a:r>
              <a:rPr lang="tr-TR" sz="32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Alınan Enerji</a:t>
            </a:r>
          </a:p>
        </p:txBody>
      </p:sp>
      <p:sp>
        <p:nvSpPr>
          <p:cNvPr id="11" name="Dikdörtgen 10"/>
          <p:cNvSpPr/>
          <p:nvPr/>
        </p:nvSpPr>
        <p:spPr>
          <a:xfrm>
            <a:off x="7618663" y="3444836"/>
            <a:ext cx="2869439" cy="584775"/>
          </a:xfrm>
          <a:prstGeom prst="rect">
            <a:avLst/>
          </a:prstGeom>
          <a:noFill/>
        </p:spPr>
        <p:txBody>
          <a:bodyPr wrap="none" lIns="91440" tIns="45720" rIns="91440" bIns="45720">
            <a:spAutoFit/>
          </a:bodyPr>
          <a:lstStyle/>
          <a:p>
            <a:pPr algn="ctr"/>
            <a:r>
              <a:rPr lang="tr-TR" sz="3200" b="1" dirty="0">
                <a:ln w="10160">
                  <a:solidFill>
                    <a:schemeClr val="tx1"/>
                  </a:solidFill>
                  <a:prstDash val="solid"/>
                </a:ln>
                <a:solidFill>
                  <a:srgbClr val="FFFFFF"/>
                </a:solidFill>
                <a:effectLst>
                  <a:outerShdw blurRad="38100" dist="22860" dir="5400000" algn="tl" rotWithShape="0">
                    <a:srgbClr val="000000">
                      <a:alpha val="30000"/>
                    </a:srgbClr>
                  </a:outerShdw>
                </a:effectLst>
              </a:rPr>
              <a:t>Harcanan</a:t>
            </a:r>
            <a:r>
              <a:rPr lang="tr-TR" sz="32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rPr>
              <a:t> Enerji</a:t>
            </a:r>
          </a:p>
        </p:txBody>
      </p:sp>
      <p:sp>
        <p:nvSpPr>
          <p:cNvPr id="7" name="Unvan 1"/>
          <p:cNvSpPr txBox="1">
            <a:spLocks/>
          </p:cNvSpPr>
          <p:nvPr/>
        </p:nvSpPr>
        <p:spPr>
          <a:xfrm>
            <a:off x="422564" y="272191"/>
            <a:ext cx="10515600" cy="6944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a:latin typeface="+mn-lt"/>
              </a:rPr>
              <a:t>OBEZİTE</a:t>
            </a:r>
            <a:endParaRPr lang="tr-TR" b="1" dirty="0">
              <a:latin typeface="+mn-lt"/>
            </a:endParaRPr>
          </a:p>
        </p:txBody>
      </p:sp>
    </p:spTree>
    <p:extLst>
      <p:ext uri="{BB962C8B-B14F-4D97-AF65-F5344CB8AC3E}">
        <p14:creationId xmlns:p14="http://schemas.microsoft.com/office/powerpoint/2010/main" val="4146988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droid obesity ile ilgili gÃ¶rsel sonucu"/>
          <p:cNvPicPr>
            <a:picLocks noChangeAspect="1" noChangeArrowheads="1"/>
          </p:cNvPicPr>
          <p:nvPr/>
        </p:nvPicPr>
        <p:blipFill>
          <a:blip r:embed="rId2" cstate="print"/>
          <a:srcRect/>
          <a:stretch>
            <a:fillRect/>
          </a:stretch>
        </p:blipFill>
        <p:spPr bwMode="auto">
          <a:xfrm>
            <a:off x="8787161" y="154808"/>
            <a:ext cx="3030731" cy="3470189"/>
          </a:xfrm>
          <a:prstGeom prst="rect">
            <a:avLst/>
          </a:prstGeom>
          <a:noFill/>
        </p:spPr>
      </p:pic>
      <p:sp>
        <p:nvSpPr>
          <p:cNvPr id="2" name="1 Başlık"/>
          <p:cNvSpPr>
            <a:spLocks noGrp="1"/>
          </p:cNvSpPr>
          <p:nvPr>
            <p:ph type="title"/>
          </p:nvPr>
        </p:nvSpPr>
        <p:spPr/>
        <p:txBody>
          <a:bodyPr/>
          <a:lstStyle/>
          <a:p>
            <a:r>
              <a:rPr lang="tr-TR" b="1" dirty="0"/>
              <a:t>Bel Çevresi / Kalça Çevresi Oranı: </a:t>
            </a:r>
            <a:endParaRPr lang="tr-TR" dirty="0"/>
          </a:p>
        </p:txBody>
      </p:sp>
      <p:sp>
        <p:nvSpPr>
          <p:cNvPr id="3" name="2 İçerik Yer Tutucusu"/>
          <p:cNvSpPr>
            <a:spLocks noGrp="1"/>
          </p:cNvSpPr>
          <p:nvPr>
            <p:ph idx="1"/>
          </p:nvPr>
        </p:nvSpPr>
        <p:spPr>
          <a:xfrm>
            <a:off x="412596" y="2029521"/>
            <a:ext cx="10426390" cy="4427035"/>
          </a:xfrm>
        </p:spPr>
        <p:txBody>
          <a:bodyPr>
            <a:normAutofit/>
          </a:bodyPr>
          <a:lstStyle/>
          <a:p>
            <a:r>
              <a:rPr lang="tr-TR" dirty="0"/>
              <a:t>Bel / kalça çevresi oranı </a:t>
            </a:r>
            <a:r>
              <a:rPr lang="tr-TR" dirty="0" err="1"/>
              <a:t>android</a:t>
            </a:r>
            <a:r>
              <a:rPr lang="tr-TR" dirty="0"/>
              <a:t> ve </a:t>
            </a:r>
            <a:r>
              <a:rPr lang="tr-TR" dirty="0" err="1"/>
              <a:t>jinoid</a:t>
            </a:r>
            <a:r>
              <a:rPr lang="tr-TR" dirty="0"/>
              <a:t> şişmanlığı tanımlar. </a:t>
            </a:r>
          </a:p>
          <a:p>
            <a:r>
              <a:rPr lang="tr-TR" dirty="0" err="1"/>
              <a:t>Android</a:t>
            </a:r>
            <a:r>
              <a:rPr lang="tr-TR" dirty="0"/>
              <a:t> şişmanlığın ve şişmanlığa bağlı kronik hastalıkların </a:t>
            </a:r>
          </a:p>
          <a:p>
            <a:pPr>
              <a:buNone/>
            </a:pPr>
            <a:r>
              <a:rPr lang="tr-TR" dirty="0"/>
              <a:t>   riskini göstermektedir. </a:t>
            </a:r>
          </a:p>
          <a:p>
            <a:r>
              <a:rPr lang="tr-TR" dirty="0"/>
              <a:t>Bel ve kalça çevresi usulüne uygun olarak ölçülür. </a:t>
            </a:r>
          </a:p>
          <a:p>
            <a:r>
              <a:rPr lang="tr-TR" dirty="0"/>
              <a:t>Bel / kalça oranının </a:t>
            </a:r>
            <a:r>
              <a:rPr lang="tr-TR" b="1" dirty="0">
                <a:solidFill>
                  <a:srgbClr val="00B050"/>
                </a:solidFill>
              </a:rPr>
              <a:t>erkeklerde &lt;0.90, </a:t>
            </a:r>
          </a:p>
          <a:p>
            <a:pPr>
              <a:buNone/>
            </a:pPr>
            <a:r>
              <a:rPr lang="tr-TR" b="1" dirty="0">
                <a:solidFill>
                  <a:srgbClr val="00B050"/>
                </a:solidFill>
              </a:rPr>
              <a:t>                                      kadınlarda &lt;0.85</a:t>
            </a:r>
            <a:r>
              <a:rPr lang="tr-TR" b="1" dirty="0">
                <a:solidFill>
                  <a:schemeClr val="accent2">
                    <a:lumMod val="75000"/>
                  </a:schemeClr>
                </a:solidFill>
              </a:rPr>
              <a:t> </a:t>
            </a:r>
            <a:r>
              <a:rPr lang="tr-TR" dirty="0"/>
              <a:t>olması önerilmektedir (DSÖ). </a:t>
            </a:r>
          </a:p>
          <a:p>
            <a:r>
              <a:rPr lang="tr-TR" dirty="0"/>
              <a:t>Bel / kalça oranının bu değerlerden yüksek olması sağlık riskinin arttığının göstergesidir.</a:t>
            </a:r>
          </a:p>
        </p:txBody>
      </p:sp>
    </p:spTree>
    <p:extLst>
      <p:ext uri="{BB962C8B-B14F-4D97-AF65-F5344CB8AC3E}">
        <p14:creationId xmlns:p14="http://schemas.microsoft.com/office/powerpoint/2010/main" val="634855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Bel Çevresi / Boy Uzunluğu Oranı: </a:t>
            </a:r>
            <a:endParaRPr lang="tr-TR" dirty="0"/>
          </a:p>
        </p:txBody>
      </p:sp>
      <p:sp>
        <p:nvSpPr>
          <p:cNvPr id="3" name="2 İçerik Yer Tutucusu"/>
          <p:cNvSpPr>
            <a:spLocks noGrp="1"/>
          </p:cNvSpPr>
          <p:nvPr>
            <p:ph idx="1"/>
          </p:nvPr>
        </p:nvSpPr>
        <p:spPr>
          <a:xfrm>
            <a:off x="323393" y="1379584"/>
            <a:ext cx="6066263" cy="4998913"/>
          </a:xfrm>
        </p:spPr>
        <p:txBody>
          <a:bodyPr>
            <a:normAutofit/>
          </a:bodyPr>
          <a:lstStyle/>
          <a:p>
            <a:endParaRPr lang="tr-TR" dirty="0"/>
          </a:p>
          <a:p>
            <a:r>
              <a:rPr lang="tr-TR" dirty="0"/>
              <a:t>Bel / boy uzunluğu oranı da </a:t>
            </a:r>
            <a:r>
              <a:rPr lang="tr-TR" dirty="0" err="1"/>
              <a:t>abdominal</a:t>
            </a:r>
            <a:r>
              <a:rPr lang="tr-TR" dirty="0"/>
              <a:t> yağlanmanın bir göstergesidir.</a:t>
            </a:r>
          </a:p>
          <a:p>
            <a:r>
              <a:rPr lang="tr-TR" dirty="0"/>
              <a:t>Sağlık riski göstergesi olarak </a:t>
            </a:r>
            <a:r>
              <a:rPr lang="tr-TR" dirty="0" err="1"/>
              <a:t>BKİ’den</a:t>
            </a:r>
            <a:r>
              <a:rPr lang="tr-TR" dirty="0"/>
              <a:t> daha hassas olup, ölçülmesi ve hesaplanması </a:t>
            </a:r>
            <a:r>
              <a:rPr lang="tr-TR" dirty="0" err="1"/>
              <a:t>BKİ’den</a:t>
            </a:r>
            <a:r>
              <a:rPr lang="tr-TR" dirty="0"/>
              <a:t> daha kolaydır. </a:t>
            </a:r>
          </a:p>
          <a:p>
            <a:r>
              <a:rPr lang="tr-TR" dirty="0"/>
              <a:t>Hesaplamanın yapılabilmesi için boy uzunluğu ve bel çevresi ölçüm değerlerinin bilinmesi yeterlidir. </a:t>
            </a:r>
          </a:p>
        </p:txBody>
      </p:sp>
      <p:sp>
        <p:nvSpPr>
          <p:cNvPr id="4" name="3 Dikdörtgen"/>
          <p:cNvSpPr/>
          <p:nvPr/>
        </p:nvSpPr>
        <p:spPr>
          <a:xfrm>
            <a:off x="6623794" y="5071963"/>
            <a:ext cx="4059044" cy="369332"/>
          </a:xfrm>
          <a:prstGeom prst="rect">
            <a:avLst/>
          </a:prstGeom>
        </p:spPr>
        <p:txBody>
          <a:bodyPr wrap="square">
            <a:spAutoFit/>
          </a:bodyPr>
          <a:lstStyle/>
          <a:p>
            <a:r>
              <a:rPr lang="tr-TR" i="1" dirty="0"/>
              <a:t>* </a:t>
            </a:r>
            <a:r>
              <a:rPr lang="tr-TR" i="1" dirty="0" err="1"/>
              <a:t>Ashwell</a:t>
            </a:r>
            <a:r>
              <a:rPr lang="tr-TR" i="1" dirty="0"/>
              <a:t> M, </a:t>
            </a:r>
            <a:r>
              <a:rPr lang="tr-TR" i="1" dirty="0" err="1"/>
              <a:t>Hsieh</a:t>
            </a:r>
            <a:r>
              <a:rPr lang="tr-TR" i="1" dirty="0"/>
              <a:t> SD, 2005.</a:t>
            </a:r>
            <a:endParaRPr lang="tr-TR" dirty="0"/>
          </a:p>
        </p:txBody>
      </p:sp>
      <p:graphicFrame>
        <p:nvGraphicFramePr>
          <p:cNvPr id="5" name="4 Tablo"/>
          <p:cNvGraphicFramePr>
            <a:graphicFrameLocks noGrp="1"/>
          </p:cNvGraphicFramePr>
          <p:nvPr>
            <p:extLst>
              <p:ext uri="{D42A27DB-BD31-4B8C-83A1-F6EECF244321}">
                <p14:modId xmlns:p14="http://schemas.microsoft.com/office/powerpoint/2010/main" val="216690050"/>
              </p:ext>
            </p:extLst>
          </p:nvPr>
        </p:nvGraphicFramePr>
        <p:xfrm>
          <a:off x="6579220" y="2291957"/>
          <a:ext cx="5342638" cy="2726099"/>
        </p:xfrm>
        <a:graphic>
          <a:graphicData uri="http://schemas.openxmlformats.org/drawingml/2006/table">
            <a:tbl>
              <a:tblPr firstRow="1" bandRow="1">
                <a:tableStyleId>{5C22544A-7EE6-4342-B048-85BDC9FD1C3A}</a:tableStyleId>
              </a:tblPr>
              <a:tblGrid>
                <a:gridCol w="2671319">
                  <a:extLst>
                    <a:ext uri="{9D8B030D-6E8A-4147-A177-3AD203B41FA5}">
                      <a16:colId xmlns:a16="http://schemas.microsoft.com/office/drawing/2014/main" val="20000"/>
                    </a:ext>
                  </a:extLst>
                </a:gridCol>
                <a:gridCol w="2671319">
                  <a:extLst>
                    <a:ext uri="{9D8B030D-6E8A-4147-A177-3AD203B41FA5}">
                      <a16:colId xmlns:a16="http://schemas.microsoft.com/office/drawing/2014/main" val="20001"/>
                    </a:ext>
                  </a:extLst>
                </a:gridCol>
              </a:tblGrid>
              <a:tr h="370840">
                <a:tc>
                  <a:txBody>
                    <a:bodyPr/>
                    <a:lstStyle/>
                    <a:p>
                      <a:r>
                        <a:rPr lang="tr-TR" sz="2400" b="1" dirty="0"/>
                        <a:t>Bel / Boy Oranı </a:t>
                      </a:r>
                      <a:endParaRPr lang="tr-TR"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b="1" dirty="0"/>
                        <a:t>Sınıflandırma</a:t>
                      </a:r>
                    </a:p>
                    <a:p>
                      <a:endParaRPr lang="tr-TR" sz="2400" dirty="0"/>
                    </a:p>
                  </a:txBody>
                  <a:tcPr/>
                </a:tc>
                <a:extLst>
                  <a:ext uri="{0D108BD9-81ED-4DB2-BD59-A6C34878D82A}">
                    <a16:rowId xmlns:a16="http://schemas.microsoft.com/office/drawing/2014/main" val="10000"/>
                  </a:ext>
                </a:extLst>
              </a:tr>
              <a:tr h="531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a:t>&lt; 0.4</a:t>
                      </a:r>
                    </a:p>
                  </a:txBody>
                  <a:tcPr>
                    <a:solidFill>
                      <a:srgbClr val="FFFF00"/>
                    </a:solidFill>
                  </a:tcPr>
                </a:tc>
                <a:tc>
                  <a:txBody>
                    <a:bodyPr/>
                    <a:lstStyle/>
                    <a:p>
                      <a:r>
                        <a:rPr lang="tr-TR" sz="2400"/>
                        <a:t>Riskli </a:t>
                      </a:r>
                      <a:endParaRPr lang="tr-TR" sz="2400" dirty="0"/>
                    </a:p>
                  </a:txBody>
                  <a:tcPr>
                    <a:solidFill>
                      <a:srgbClr val="FFFF00"/>
                    </a:solidFill>
                  </a:tcPr>
                </a:tc>
                <a:extLst>
                  <a:ext uri="{0D108BD9-81ED-4DB2-BD59-A6C34878D82A}">
                    <a16:rowId xmlns:a16="http://schemas.microsoft.com/office/drawing/2014/main" val="10001"/>
                  </a:ext>
                </a:extLst>
              </a:tr>
              <a:tr h="370840">
                <a:tc>
                  <a:txBody>
                    <a:bodyPr/>
                    <a:lstStyle/>
                    <a:p>
                      <a:r>
                        <a:rPr lang="tr-TR" sz="2400" dirty="0"/>
                        <a:t>0.4 - &lt;0.5 </a:t>
                      </a:r>
                    </a:p>
                  </a:txBody>
                  <a:tcPr>
                    <a:solidFill>
                      <a:srgbClr val="00B05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a:t>Normal</a:t>
                      </a:r>
                    </a:p>
                  </a:txBody>
                  <a:tcPr>
                    <a:solidFill>
                      <a:srgbClr val="00B050"/>
                    </a:solidFill>
                  </a:tcPr>
                </a:tc>
                <a:extLst>
                  <a:ext uri="{0D108BD9-81ED-4DB2-BD59-A6C34878D82A}">
                    <a16:rowId xmlns:a16="http://schemas.microsoft.com/office/drawing/2014/main" val="10002"/>
                  </a:ext>
                </a:extLst>
              </a:tr>
              <a:tr h="370840">
                <a:tc>
                  <a:txBody>
                    <a:bodyPr/>
                    <a:lstStyle/>
                    <a:p>
                      <a:r>
                        <a:rPr lang="tr-TR" sz="2400" dirty="0"/>
                        <a:t>0.5 - 0.6 </a:t>
                      </a:r>
                    </a:p>
                  </a:txBody>
                  <a:tcP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a:t>Riskli</a:t>
                      </a:r>
                    </a:p>
                  </a:txBody>
                  <a:tcPr>
                    <a:solidFill>
                      <a:srgbClr val="FFFF00"/>
                    </a:solidFill>
                  </a:tcPr>
                </a:tc>
                <a:extLst>
                  <a:ext uri="{0D108BD9-81ED-4DB2-BD59-A6C34878D82A}">
                    <a16:rowId xmlns:a16="http://schemas.microsoft.com/office/drawing/2014/main" val="10003"/>
                  </a:ext>
                </a:extLst>
              </a:tr>
              <a:tr h="370840">
                <a:tc>
                  <a:txBody>
                    <a:bodyPr/>
                    <a:lstStyle/>
                    <a:p>
                      <a:r>
                        <a:rPr lang="tr-TR" sz="2400" dirty="0"/>
                        <a:t>&gt;0.6 </a:t>
                      </a: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a:t>Tedavi gerektirir</a:t>
                      </a:r>
                    </a:p>
                  </a:txBody>
                  <a:tcPr>
                    <a:solidFill>
                      <a:srgbClr val="FF0000"/>
                    </a:solidFill>
                  </a:tcPr>
                </a:tc>
                <a:extLst>
                  <a:ext uri="{0D108BD9-81ED-4DB2-BD59-A6C34878D82A}">
                    <a16:rowId xmlns:a16="http://schemas.microsoft.com/office/drawing/2014/main" val="10004"/>
                  </a:ext>
                </a:extLst>
              </a:tr>
            </a:tbl>
          </a:graphicData>
        </a:graphic>
      </p:graphicFrame>
      <p:sp>
        <p:nvSpPr>
          <p:cNvPr id="6" name="5 Metin kutusu"/>
          <p:cNvSpPr txBox="1"/>
          <p:nvPr/>
        </p:nvSpPr>
        <p:spPr>
          <a:xfrm>
            <a:off x="6590398" y="1728452"/>
            <a:ext cx="4887235" cy="492443"/>
          </a:xfrm>
          <a:prstGeom prst="rect">
            <a:avLst/>
          </a:prstGeom>
          <a:noFill/>
        </p:spPr>
        <p:txBody>
          <a:bodyPr wrap="none" rtlCol="0">
            <a:spAutoFit/>
          </a:bodyPr>
          <a:lstStyle/>
          <a:p>
            <a:r>
              <a:rPr lang="tr-TR" sz="2600" dirty="0"/>
              <a:t>Bel/ Boy oranının sınıflandırılması*</a:t>
            </a:r>
          </a:p>
        </p:txBody>
      </p:sp>
    </p:spTree>
    <p:extLst>
      <p:ext uri="{BB962C8B-B14F-4D97-AF65-F5344CB8AC3E}">
        <p14:creationId xmlns:p14="http://schemas.microsoft.com/office/powerpoint/2010/main" val="4222709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199" y="365125"/>
            <a:ext cx="11363093" cy="950719"/>
          </a:xfrm>
        </p:spPr>
        <p:style>
          <a:lnRef idx="1">
            <a:schemeClr val="accent6"/>
          </a:lnRef>
          <a:fillRef idx="3">
            <a:schemeClr val="accent6"/>
          </a:fillRef>
          <a:effectRef idx="2">
            <a:schemeClr val="accent6"/>
          </a:effectRef>
          <a:fontRef idx="minor">
            <a:schemeClr val="lt1"/>
          </a:fontRef>
        </p:style>
        <p:txBody>
          <a:bodyPr/>
          <a:lstStyle/>
          <a:p>
            <a:r>
              <a:rPr lang="tr-TR" b="1" dirty="0"/>
              <a:t>Boyun çevresi: </a:t>
            </a:r>
            <a:endParaRPr lang="tr-TR" dirty="0"/>
          </a:p>
        </p:txBody>
      </p:sp>
      <p:sp>
        <p:nvSpPr>
          <p:cNvPr id="3" name="2 İçerik Yer Tutucusu"/>
          <p:cNvSpPr>
            <a:spLocks noGrp="1"/>
          </p:cNvSpPr>
          <p:nvPr>
            <p:ph idx="1"/>
          </p:nvPr>
        </p:nvSpPr>
        <p:spPr>
          <a:xfrm>
            <a:off x="479502" y="1483112"/>
            <a:ext cx="6423103" cy="4693851"/>
          </a:xfrm>
        </p:spPr>
        <p:style>
          <a:lnRef idx="1">
            <a:schemeClr val="accent6"/>
          </a:lnRef>
          <a:fillRef idx="2">
            <a:schemeClr val="accent6"/>
          </a:fillRef>
          <a:effectRef idx="1">
            <a:schemeClr val="accent6"/>
          </a:effectRef>
          <a:fontRef idx="minor">
            <a:schemeClr val="dk1"/>
          </a:fontRef>
        </p:style>
        <p:txBody>
          <a:bodyPr>
            <a:normAutofit/>
          </a:bodyPr>
          <a:lstStyle/>
          <a:p>
            <a:r>
              <a:rPr lang="tr-TR" dirty="0"/>
              <a:t>Gırtlak çıkıntısının (Adem elması) hemen altından ölçülür. </a:t>
            </a:r>
          </a:p>
          <a:p>
            <a:r>
              <a:rPr lang="tr-TR" dirty="0"/>
              <a:t>Uyku </a:t>
            </a:r>
            <a:r>
              <a:rPr lang="tr-TR" dirty="0" err="1"/>
              <a:t>apnesi</a:t>
            </a:r>
            <a:r>
              <a:rPr lang="tr-TR" dirty="0"/>
              <a:t> ve </a:t>
            </a:r>
            <a:r>
              <a:rPr lang="tr-TR" dirty="0" err="1"/>
              <a:t>metabolik</a:t>
            </a:r>
            <a:r>
              <a:rPr lang="tr-TR" dirty="0"/>
              <a:t> sendrom gibi hastalıklarla ilişkisinin olduğu gösterilmiştir. </a:t>
            </a:r>
          </a:p>
          <a:p>
            <a:r>
              <a:rPr lang="tr-TR" dirty="0"/>
              <a:t>Boyun çevresi, </a:t>
            </a:r>
            <a:r>
              <a:rPr lang="tr-TR" dirty="0" err="1"/>
              <a:t>abdominal</a:t>
            </a:r>
            <a:r>
              <a:rPr lang="tr-TR" dirty="0"/>
              <a:t> </a:t>
            </a:r>
            <a:r>
              <a:rPr lang="tr-TR" dirty="0" err="1"/>
              <a:t>obezitenin</a:t>
            </a:r>
            <a:r>
              <a:rPr lang="tr-TR" dirty="0"/>
              <a:t> göstergesi olarak da kabul edilmektedir. </a:t>
            </a:r>
          </a:p>
          <a:p>
            <a:r>
              <a:rPr lang="tr-TR" b="1" dirty="0">
                <a:solidFill>
                  <a:srgbClr val="FF0000"/>
                </a:solidFill>
              </a:rPr>
              <a:t>Erkeklerde ≥37 cm, </a:t>
            </a:r>
          </a:p>
          <a:p>
            <a:pPr>
              <a:buNone/>
            </a:pPr>
            <a:r>
              <a:rPr lang="tr-TR" b="1" dirty="0">
                <a:solidFill>
                  <a:srgbClr val="FF0000"/>
                </a:solidFill>
              </a:rPr>
              <a:t>   Kadınlarda ≥34 cm </a:t>
            </a:r>
            <a:r>
              <a:rPr lang="tr-TR" dirty="0"/>
              <a:t>olması </a:t>
            </a:r>
            <a:r>
              <a:rPr lang="tr-TR" dirty="0" err="1"/>
              <a:t>obezite</a:t>
            </a:r>
            <a:r>
              <a:rPr lang="tr-TR" dirty="0"/>
              <a:t> için bir risk faktörüdür.</a:t>
            </a:r>
          </a:p>
        </p:txBody>
      </p:sp>
      <p:pic>
        <p:nvPicPr>
          <p:cNvPr id="45060" name="Picture 4" descr="Ä°lgili resim"/>
          <p:cNvPicPr>
            <a:picLocks noChangeAspect="1" noChangeArrowheads="1"/>
          </p:cNvPicPr>
          <p:nvPr/>
        </p:nvPicPr>
        <p:blipFill>
          <a:blip r:embed="rId2" cstate="print"/>
          <a:srcRect/>
          <a:stretch>
            <a:fillRect/>
          </a:stretch>
        </p:blipFill>
        <p:spPr bwMode="auto">
          <a:xfrm>
            <a:off x="7181386" y="1483113"/>
            <a:ext cx="4571999" cy="4627756"/>
          </a:xfrm>
          <a:prstGeom prst="rect">
            <a:avLst/>
          </a:prstGeom>
          <a:noFill/>
        </p:spPr>
      </p:pic>
    </p:spTree>
    <p:extLst>
      <p:ext uri="{BB962C8B-B14F-4D97-AF65-F5344CB8AC3E}">
        <p14:creationId xmlns:p14="http://schemas.microsoft.com/office/powerpoint/2010/main" val="868214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Vücut Bileşiminin Değerlendirilmesi: </a:t>
            </a:r>
            <a:endParaRPr lang="tr-TR" dirty="0"/>
          </a:p>
        </p:txBody>
      </p:sp>
      <p:sp>
        <p:nvSpPr>
          <p:cNvPr id="3" name="2 İçerik Yer Tutucusu"/>
          <p:cNvSpPr>
            <a:spLocks noGrp="1"/>
          </p:cNvSpPr>
          <p:nvPr>
            <p:ph idx="1"/>
          </p:nvPr>
        </p:nvSpPr>
        <p:spPr>
          <a:xfrm>
            <a:off x="2042508" y="1457642"/>
            <a:ext cx="7781693" cy="2389536"/>
          </a:xfrm>
        </p:spPr>
        <p:txBody>
          <a:bodyPr/>
          <a:lstStyle/>
          <a:p>
            <a:r>
              <a:rPr lang="tr-TR" dirty="0"/>
              <a:t>Biyoelektrik </a:t>
            </a:r>
            <a:r>
              <a:rPr lang="tr-TR" dirty="0" err="1"/>
              <a:t>impedans</a:t>
            </a:r>
            <a:r>
              <a:rPr lang="tr-TR" dirty="0"/>
              <a:t> analiz cihazı ile</a:t>
            </a:r>
          </a:p>
          <a:p>
            <a:r>
              <a:rPr lang="tr-TR" dirty="0"/>
              <a:t> vücut yağ kütlesi (kg, %), </a:t>
            </a:r>
          </a:p>
          <a:p>
            <a:r>
              <a:rPr lang="tr-TR" dirty="0"/>
              <a:t>yağsız vücut kütlesi (kg, %) ve </a:t>
            </a:r>
          </a:p>
          <a:p>
            <a:r>
              <a:rPr lang="tr-TR" dirty="0"/>
              <a:t>toplam vücut suyu (L) ölçüm değerleri elde edilir. </a:t>
            </a:r>
          </a:p>
        </p:txBody>
      </p:sp>
      <p:pic>
        <p:nvPicPr>
          <p:cNvPr id="26626" name="Picture 2" descr="body composition ile ilgili gÃ¶rsel sonucu"/>
          <p:cNvPicPr>
            <a:picLocks noChangeAspect="1" noChangeArrowheads="1"/>
          </p:cNvPicPr>
          <p:nvPr/>
        </p:nvPicPr>
        <p:blipFill>
          <a:blip r:embed="rId2" cstate="print"/>
          <a:srcRect/>
          <a:stretch>
            <a:fillRect/>
          </a:stretch>
        </p:blipFill>
        <p:spPr bwMode="auto">
          <a:xfrm>
            <a:off x="2530785" y="3509584"/>
            <a:ext cx="6256376" cy="3041294"/>
          </a:xfrm>
          <a:prstGeom prst="rect">
            <a:avLst/>
          </a:prstGeom>
          <a:noFill/>
        </p:spPr>
      </p:pic>
      <p:sp>
        <p:nvSpPr>
          <p:cNvPr id="7" name="6 Yuvarlatılmış Dikdörtgen"/>
          <p:cNvSpPr/>
          <p:nvPr/>
        </p:nvSpPr>
        <p:spPr>
          <a:xfrm>
            <a:off x="6434255" y="3836020"/>
            <a:ext cx="2274848" cy="20852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65944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992474" y="1455630"/>
          <a:ext cx="10024945" cy="5029200"/>
        </p:xfrm>
        <a:graphic>
          <a:graphicData uri="http://schemas.openxmlformats.org/drawingml/2006/table">
            <a:tbl>
              <a:tblPr firstRow="1" bandRow="1">
                <a:tableStyleId>{5C22544A-7EE6-4342-B048-85BDC9FD1C3A}</a:tableStyleId>
              </a:tblPr>
              <a:tblGrid>
                <a:gridCol w="4003272">
                  <a:extLst>
                    <a:ext uri="{9D8B030D-6E8A-4147-A177-3AD203B41FA5}">
                      <a16:colId xmlns:a16="http://schemas.microsoft.com/office/drawing/2014/main" val="20000"/>
                    </a:ext>
                  </a:extLst>
                </a:gridCol>
                <a:gridCol w="1367235">
                  <a:extLst>
                    <a:ext uri="{9D8B030D-6E8A-4147-A177-3AD203B41FA5}">
                      <a16:colId xmlns:a16="http://schemas.microsoft.com/office/drawing/2014/main" val="20001"/>
                    </a:ext>
                  </a:extLst>
                </a:gridCol>
                <a:gridCol w="1151514">
                  <a:extLst>
                    <a:ext uri="{9D8B030D-6E8A-4147-A177-3AD203B41FA5}">
                      <a16:colId xmlns:a16="http://schemas.microsoft.com/office/drawing/2014/main" val="20002"/>
                    </a:ext>
                  </a:extLst>
                </a:gridCol>
                <a:gridCol w="1132160">
                  <a:extLst>
                    <a:ext uri="{9D8B030D-6E8A-4147-A177-3AD203B41FA5}">
                      <a16:colId xmlns:a16="http://schemas.microsoft.com/office/drawing/2014/main" val="20003"/>
                    </a:ext>
                  </a:extLst>
                </a:gridCol>
                <a:gridCol w="1122485">
                  <a:extLst>
                    <a:ext uri="{9D8B030D-6E8A-4147-A177-3AD203B41FA5}">
                      <a16:colId xmlns:a16="http://schemas.microsoft.com/office/drawing/2014/main" val="20004"/>
                    </a:ext>
                  </a:extLst>
                </a:gridCol>
                <a:gridCol w="1248279">
                  <a:extLst>
                    <a:ext uri="{9D8B030D-6E8A-4147-A177-3AD203B41FA5}">
                      <a16:colId xmlns:a16="http://schemas.microsoft.com/office/drawing/2014/main" val="20005"/>
                    </a:ext>
                  </a:extLst>
                </a:gridCol>
              </a:tblGrid>
              <a:tr h="426716">
                <a:tc>
                  <a:txBody>
                    <a:bodyPr/>
                    <a:lstStyle/>
                    <a:p>
                      <a:r>
                        <a:rPr lang="tr-TR" sz="2400" dirty="0"/>
                        <a:t>TARİH:</a:t>
                      </a:r>
                    </a:p>
                  </a:txBody>
                  <a:tcPr/>
                </a:tc>
                <a:tc>
                  <a:txBody>
                    <a:bodyPr/>
                    <a:lstStyle/>
                    <a:p>
                      <a:r>
                        <a:rPr lang="tr-TR" sz="2400" dirty="0"/>
                        <a:t>Başlangıç</a:t>
                      </a:r>
                    </a:p>
                  </a:txBody>
                  <a:tcPr/>
                </a:tc>
                <a:tc>
                  <a:txBody>
                    <a:bodyPr/>
                    <a:lstStyle/>
                    <a:p>
                      <a:r>
                        <a:rPr lang="tr-TR" sz="2400" dirty="0"/>
                        <a:t>1.hafta</a:t>
                      </a:r>
                    </a:p>
                  </a:txBody>
                  <a:tcPr/>
                </a:tc>
                <a:tc>
                  <a:txBody>
                    <a:bodyPr/>
                    <a:lstStyle/>
                    <a:p>
                      <a:r>
                        <a:rPr lang="tr-TR" sz="2400" dirty="0"/>
                        <a:t>2.hafta</a:t>
                      </a:r>
                    </a:p>
                  </a:txBody>
                  <a:tcPr/>
                </a:tc>
                <a:tc>
                  <a:txBody>
                    <a:bodyPr/>
                    <a:lstStyle/>
                    <a:p>
                      <a:r>
                        <a:rPr lang="tr-TR" sz="2400" dirty="0"/>
                        <a:t>3.hafta</a:t>
                      </a:r>
                    </a:p>
                  </a:txBody>
                  <a:tcPr/>
                </a:tc>
                <a:tc>
                  <a:txBody>
                    <a:bodyPr/>
                    <a:lstStyle/>
                    <a:p>
                      <a:r>
                        <a:rPr lang="tr-TR" sz="2400" dirty="0"/>
                        <a:t>4.hafta</a:t>
                      </a:r>
                    </a:p>
                  </a:txBody>
                  <a:tcPr/>
                </a:tc>
                <a:extLst>
                  <a:ext uri="{0D108BD9-81ED-4DB2-BD59-A6C34878D82A}">
                    <a16:rowId xmlns:a16="http://schemas.microsoft.com/office/drawing/2014/main" val="10000"/>
                  </a:ext>
                </a:extLst>
              </a:tr>
              <a:tr h="426716">
                <a:tc>
                  <a:txBody>
                    <a:bodyPr/>
                    <a:lstStyle/>
                    <a:p>
                      <a:r>
                        <a:rPr lang="tr-TR" sz="2400" dirty="0"/>
                        <a:t>Boy (cm)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1"/>
                  </a:ext>
                </a:extLst>
              </a:tr>
              <a:tr h="426716">
                <a:tc>
                  <a:txBody>
                    <a:bodyPr/>
                    <a:lstStyle/>
                    <a:p>
                      <a:r>
                        <a:rPr lang="tr-TR" sz="2400" dirty="0"/>
                        <a:t>Ağırlık (kg)</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2"/>
                  </a:ext>
                </a:extLst>
              </a:tr>
              <a:tr h="426716">
                <a:tc>
                  <a:txBody>
                    <a:bodyPr/>
                    <a:lstStyle/>
                    <a:p>
                      <a:r>
                        <a:rPr lang="tr-TR" sz="2400" dirty="0"/>
                        <a:t>BKİ  (kg/m</a:t>
                      </a:r>
                      <a:r>
                        <a:rPr lang="tr-TR" sz="2400" baseline="30000" dirty="0"/>
                        <a:t>2</a:t>
                      </a:r>
                      <a:r>
                        <a:rPr lang="tr-TR" sz="2400" dirty="0"/>
                        <a:t>)</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3"/>
                  </a:ext>
                </a:extLst>
              </a:tr>
              <a:tr h="426716">
                <a:tc>
                  <a:txBody>
                    <a:bodyPr/>
                    <a:lstStyle/>
                    <a:p>
                      <a:r>
                        <a:rPr lang="tr-TR" sz="2400" dirty="0"/>
                        <a:t>BMR (</a:t>
                      </a:r>
                      <a:r>
                        <a:rPr lang="tr-TR" sz="2400" dirty="0" err="1"/>
                        <a:t>kkal</a:t>
                      </a:r>
                      <a:r>
                        <a:rPr lang="tr-TR" sz="2400" dirty="0"/>
                        <a:t>)</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4"/>
                  </a:ext>
                </a:extLst>
              </a:tr>
              <a:tr h="426716">
                <a:tc>
                  <a:txBody>
                    <a:bodyPr/>
                    <a:lstStyle/>
                    <a:p>
                      <a:r>
                        <a:rPr lang="tr-TR" sz="2400" dirty="0"/>
                        <a:t>Empedans</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5"/>
                  </a:ext>
                </a:extLst>
              </a:tr>
              <a:tr h="426716">
                <a:tc>
                  <a:txBody>
                    <a:bodyPr/>
                    <a:lstStyle/>
                    <a:p>
                      <a:r>
                        <a:rPr lang="tr-TR" sz="2400" dirty="0"/>
                        <a:t>Yağ kütlesi (FM)(%)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dirty="0"/>
                    </a:p>
                  </a:txBody>
                  <a:tcPr/>
                </a:tc>
                <a:extLst>
                  <a:ext uri="{0D108BD9-81ED-4DB2-BD59-A6C34878D82A}">
                    <a16:rowId xmlns:a16="http://schemas.microsoft.com/office/drawing/2014/main" val="10006"/>
                  </a:ext>
                </a:extLst>
              </a:tr>
              <a:tr h="426716">
                <a:tc>
                  <a:txBody>
                    <a:bodyPr/>
                    <a:lstStyle/>
                    <a:p>
                      <a:r>
                        <a:rPr lang="tr-TR" sz="2400" dirty="0"/>
                        <a:t>Yağ kütlesi (kg)</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7"/>
                  </a:ext>
                </a:extLst>
              </a:tr>
              <a:tr h="426716">
                <a:tc>
                  <a:txBody>
                    <a:bodyPr/>
                    <a:lstStyle/>
                    <a:p>
                      <a:r>
                        <a:rPr lang="tr-TR" sz="2400" dirty="0"/>
                        <a:t>Yağsız kütle (FFM) (kg)</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8"/>
                  </a:ext>
                </a:extLst>
              </a:tr>
              <a:tr h="426716">
                <a:tc>
                  <a:txBody>
                    <a:bodyPr/>
                    <a:lstStyle/>
                    <a:p>
                      <a:r>
                        <a:rPr lang="tr-TR" sz="2400" dirty="0"/>
                        <a:t>Toplam vücut suyu (TBW) (Kg)</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9"/>
                  </a:ext>
                </a:extLst>
              </a:tr>
              <a:tr h="426716">
                <a:tc>
                  <a:txBody>
                    <a:bodyPr/>
                    <a:lstStyle/>
                    <a:p>
                      <a:r>
                        <a:rPr lang="tr-TR" sz="2400" dirty="0"/>
                        <a:t>Bel çevresi (cm)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dirty="0"/>
                    </a:p>
                  </a:txBody>
                  <a:tcPr/>
                </a:tc>
                <a:extLst>
                  <a:ext uri="{0D108BD9-81ED-4DB2-BD59-A6C34878D82A}">
                    <a16:rowId xmlns:a16="http://schemas.microsoft.com/office/drawing/2014/main" val="10010"/>
                  </a:ext>
                </a:extLst>
              </a:tr>
            </a:tbl>
          </a:graphicData>
        </a:graphic>
      </p:graphicFrame>
      <p:sp>
        <p:nvSpPr>
          <p:cNvPr id="5" name="1 Başlık"/>
          <p:cNvSpPr>
            <a:spLocks noGrp="1"/>
          </p:cNvSpPr>
          <p:nvPr>
            <p:ph type="title"/>
          </p:nvPr>
        </p:nvSpPr>
        <p:spPr>
          <a:xfrm>
            <a:off x="838200" y="64048"/>
            <a:ext cx="10515600" cy="1325563"/>
          </a:xfrm>
        </p:spPr>
        <p:txBody>
          <a:bodyPr>
            <a:normAutofit/>
          </a:bodyPr>
          <a:lstStyle/>
          <a:p>
            <a:r>
              <a:rPr lang="tr-TR" sz="3600" b="1" dirty="0">
                <a:latin typeface="+mn-lt"/>
              </a:rPr>
              <a:t>Bireylerin </a:t>
            </a:r>
            <a:r>
              <a:rPr lang="tr-TR" sz="3600" b="1" dirty="0" err="1">
                <a:latin typeface="+mn-lt"/>
              </a:rPr>
              <a:t>antropometrik</a:t>
            </a:r>
            <a:r>
              <a:rPr lang="tr-TR" sz="3600" b="1" dirty="0">
                <a:latin typeface="+mn-lt"/>
              </a:rPr>
              <a:t> ölçümlerinin ve vücut bileşimlerinin takibi  </a:t>
            </a:r>
            <a:endParaRPr lang="tr-TR" sz="3600" dirty="0">
              <a:latin typeface="+mn-lt"/>
            </a:endParaRPr>
          </a:p>
        </p:txBody>
      </p:sp>
    </p:spTree>
    <p:extLst>
      <p:ext uri="{BB962C8B-B14F-4D97-AF65-F5344CB8AC3E}">
        <p14:creationId xmlns:p14="http://schemas.microsoft.com/office/powerpoint/2010/main" val="4126245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579863" y="1009592"/>
          <a:ext cx="10727482" cy="5331150"/>
        </p:xfrm>
        <a:graphic>
          <a:graphicData uri="http://schemas.openxmlformats.org/drawingml/2006/table">
            <a:tbl>
              <a:tblPr firstRow="1" bandRow="1">
                <a:tableStyleId>{5C22544A-7EE6-4342-B048-85BDC9FD1C3A}</a:tableStyleId>
              </a:tblPr>
              <a:tblGrid>
                <a:gridCol w="4783874">
                  <a:extLst>
                    <a:ext uri="{9D8B030D-6E8A-4147-A177-3AD203B41FA5}">
                      <a16:colId xmlns:a16="http://schemas.microsoft.com/office/drawing/2014/main" val="20000"/>
                    </a:ext>
                  </a:extLst>
                </a:gridCol>
                <a:gridCol w="1460809">
                  <a:extLst>
                    <a:ext uri="{9D8B030D-6E8A-4147-A177-3AD203B41FA5}">
                      <a16:colId xmlns:a16="http://schemas.microsoft.com/office/drawing/2014/main" val="20001"/>
                    </a:ext>
                  </a:extLst>
                </a:gridCol>
                <a:gridCol w="1103971">
                  <a:extLst>
                    <a:ext uri="{9D8B030D-6E8A-4147-A177-3AD203B41FA5}">
                      <a16:colId xmlns:a16="http://schemas.microsoft.com/office/drawing/2014/main" val="20002"/>
                    </a:ext>
                  </a:extLst>
                </a:gridCol>
                <a:gridCol w="1137424">
                  <a:extLst>
                    <a:ext uri="{9D8B030D-6E8A-4147-A177-3AD203B41FA5}">
                      <a16:colId xmlns:a16="http://schemas.microsoft.com/office/drawing/2014/main" val="20003"/>
                    </a:ext>
                  </a:extLst>
                </a:gridCol>
                <a:gridCol w="1092820">
                  <a:extLst>
                    <a:ext uri="{9D8B030D-6E8A-4147-A177-3AD203B41FA5}">
                      <a16:colId xmlns:a16="http://schemas.microsoft.com/office/drawing/2014/main" val="20004"/>
                    </a:ext>
                  </a:extLst>
                </a:gridCol>
                <a:gridCol w="1148584">
                  <a:extLst>
                    <a:ext uri="{9D8B030D-6E8A-4147-A177-3AD203B41FA5}">
                      <a16:colId xmlns:a16="http://schemas.microsoft.com/office/drawing/2014/main" val="20005"/>
                    </a:ext>
                  </a:extLst>
                </a:gridCol>
              </a:tblGrid>
              <a:tr h="533115">
                <a:tc>
                  <a:txBody>
                    <a:bodyPr/>
                    <a:lstStyle/>
                    <a:p>
                      <a:r>
                        <a:rPr lang="tr-TR" sz="2400" dirty="0"/>
                        <a:t>TARİH:</a:t>
                      </a:r>
                    </a:p>
                  </a:txBody>
                  <a:tcPr/>
                </a:tc>
                <a:tc>
                  <a:txBody>
                    <a:bodyPr/>
                    <a:lstStyle/>
                    <a:p>
                      <a:r>
                        <a:rPr lang="tr-TR" sz="2400" dirty="0"/>
                        <a:t>Başlangıç</a:t>
                      </a:r>
                    </a:p>
                  </a:txBody>
                  <a:tcPr/>
                </a:tc>
                <a:tc>
                  <a:txBody>
                    <a:bodyPr/>
                    <a:lstStyle/>
                    <a:p>
                      <a:r>
                        <a:rPr lang="tr-TR" sz="2400" dirty="0"/>
                        <a:t>1.hafta</a:t>
                      </a:r>
                    </a:p>
                  </a:txBody>
                  <a:tcPr/>
                </a:tc>
                <a:tc>
                  <a:txBody>
                    <a:bodyPr/>
                    <a:lstStyle/>
                    <a:p>
                      <a:r>
                        <a:rPr lang="tr-TR" sz="2400" dirty="0"/>
                        <a:t>2.hafta</a:t>
                      </a:r>
                    </a:p>
                  </a:txBody>
                  <a:tcPr/>
                </a:tc>
                <a:tc>
                  <a:txBody>
                    <a:bodyPr/>
                    <a:lstStyle/>
                    <a:p>
                      <a:r>
                        <a:rPr lang="tr-TR" sz="2400" dirty="0"/>
                        <a:t>3.hafta</a:t>
                      </a:r>
                    </a:p>
                  </a:txBody>
                  <a:tcPr/>
                </a:tc>
                <a:tc>
                  <a:txBody>
                    <a:bodyPr/>
                    <a:lstStyle/>
                    <a:p>
                      <a:r>
                        <a:rPr lang="tr-TR" sz="2400" dirty="0"/>
                        <a:t>4.hafta</a:t>
                      </a:r>
                    </a:p>
                  </a:txBody>
                  <a:tcPr/>
                </a:tc>
                <a:extLst>
                  <a:ext uri="{0D108BD9-81ED-4DB2-BD59-A6C34878D82A}">
                    <a16:rowId xmlns:a16="http://schemas.microsoft.com/office/drawing/2014/main" val="10000"/>
                  </a:ext>
                </a:extLst>
              </a:tr>
              <a:tr h="5331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a:t>Kalça çevresi (cm)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dirty="0"/>
                    </a:p>
                  </a:txBody>
                  <a:tcPr/>
                </a:tc>
                <a:extLst>
                  <a:ext uri="{0D108BD9-81ED-4DB2-BD59-A6C34878D82A}">
                    <a16:rowId xmlns:a16="http://schemas.microsoft.com/office/drawing/2014/main" val="10001"/>
                  </a:ext>
                </a:extLst>
              </a:tr>
              <a:tr h="5331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400" dirty="0"/>
                        <a:t>Bel/ kalça çevresi </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dirty="0"/>
                    </a:p>
                  </a:txBody>
                  <a:tcPr/>
                </a:tc>
                <a:extLst>
                  <a:ext uri="{0D108BD9-81ED-4DB2-BD59-A6C34878D82A}">
                    <a16:rowId xmlns:a16="http://schemas.microsoft.com/office/drawing/2014/main" val="10002"/>
                  </a:ext>
                </a:extLst>
              </a:tr>
              <a:tr h="533115">
                <a:tc>
                  <a:txBody>
                    <a:bodyPr/>
                    <a:lstStyle/>
                    <a:p>
                      <a:r>
                        <a:rPr lang="tr-TR" sz="2400" dirty="0"/>
                        <a:t>Üst orta kol çevresi (cm)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3"/>
                  </a:ext>
                </a:extLst>
              </a:tr>
              <a:tr h="533115">
                <a:tc>
                  <a:txBody>
                    <a:bodyPr/>
                    <a:lstStyle/>
                    <a:p>
                      <a:r>
                        <a:rPr lang="tr-TR" sz="2400" dirty="0" err="1"/>
                        <a:t>Triceps</a:t>
                      </a:r>
                      <a:r>
                        <a:rPr lang="tr-TR" sz="2400" dirty="0"/>
                        <a:t> deri kıvrım kalınlığı (cm)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4"/>
                  </a:ext>
                </a:extLst>
              </a:tr>
              <a:tr h="533115">
                <a:tc>
                  <a:txBody>
                    <a:bodyPr/>
                    <a:lstStyle/>
                    <a:p>
                      <a:r>
                        <a:rPr lang="tr-TR" sz="2400" dirty="0" err="1"/>
                        <a:t>Biceps</a:t>
                      </a:r>
                      <a:r>
                        <a:rPr lang="tr-TR" sz="2400" dirty="0"/>
                        <a:t> deri kıvrım kalınlığı (cm)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5"/>
                  </a:ext>
                </a:extLst>
              </a:tr>
              <a:tr h="533115">
                <a:tc>
                  <a:txBody>
                    <a:bodyPr/>
                    <a:lstStyle/>
                    <a:p>
                      <a:r>
                        <a:rPr lang="tr-TR" sz="2400" dirty="0" err="1"/>
                        <a:t>Subscapular</a:t>
                      </a:r>
                      <a:r>
                        <a:rPr lang="tr-TR" sz="2400" dirty="0"/>
                        <a:t> deri kıvrım kalınlığı (cm)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6"/>
                  </a:ext>
                </a:extLst>
              </a:tr>
              <a:tr h="533115">
                <a:tc>
                  <a:txBody>
                    <a:bodyPr/>
                    <a:lstStyle/>
                    <a:p>
                      <a:r>
                        <a:rPr lang="tr-TR" sz="2400" dirty="0" err="1"/>
                        <a:t>Suprailiac</a:t>
                      </a:r>
                      <a:r>
                        <a:rPr lang="tr-TR" sz="2400" dirty="0"/>
                        <a:t> deri kıvrım kalınlığı (cm)</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7"/>
                  </a:ext>
                </a:extLst>
              </a:tr>
              <a:tr h="533115">
                <a:tc>
                  <a:txBody>
                    <a:bodyPr/>
                    <a:lstStyle/>
                    <a:p>
                      <a:r>
                        <a:rPr lang="tr-TR" sz="2400" dirty="0"/>
                        <a:t>BMH (</a:t>
                      </a:r>
                      <a:r>
                        <a:rPr lang="tr-TR" sz="2400" dirty="0" err="1"/>
                        <a:t>kkal</a:t>
                      </a:r>
                      <a:r>
                        <a:rPr lang="tr-TR" sz="2400" dirty="0"/>
                        <a:t>) </a:t>
                      </a:r>
                    </a:p>
                  </a:txBody>
                  <a:tcPr/>
                </a:tc>
                <a:tc>
                  <a:txBody>
                    <a:bodyPr/>
                    <a:lstStyle/>
                    <a:p>
                      <a:endParaRPr lang="tr-TR" sz="2400" dirty="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extLst>
                  <a:ext uri="{0D108BD9-81ED-4DB2-BD59-A6C34878D82A}">
                    <a16:rowId xmlns:a16="http://schemas.microsoft.com/office/drawing/2014/main" val="10008"/>
                  </a:ext>
                </a:extLst>
              </a:tr>
              <a:tr h="533115">
                <a:tc>
                  <a:txBody>
                    <a:bodyPr/>
                    <a:lstStyle/>
                    <a:p>
                      <a:r>
                        <a:rPr lang="tr-TR" sz="2400" dirty="0"/>
                        <a:t>Diyet enerjisi (</a:t>
                      </a:r>
                      <a:r>
                        <a:rPr lang="tr-TR" sz="2400" dirty="0" err="1"/>
                        <a:t>kkal</a:t>
                      </a:r>
                      <a:r>
                        <a:rPr lang="tr-TR" sz="2400" dirty="0"/>
                        <a:t>) </a:t>
                      </a:r>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a:p>
                  </a:txBody>
                  <a:tcPr/>
                </a:tc>
                <a:tc>
                  <a:txBody>
                    <a:bodyPr/>
                    <a:lstStyle/>
                    <a:p>
                      <a:endParaRPr lang="tr-TR" sz="2400"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01869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24829" y="278781"/>
            <a:ext cx="10928195" cy="914400"/>
          </a:xfrm>
          <a:solidFill>
            <a:srgbClr val="FFC000"/>
          </a:solidFill>
        </p:spPr>
        <p:txBody>
          <a:bodyPr>
            <a:noAutofit/>
          </a:bodyPr>
          <a:lstStyle/>
          <a:p>
            <a:r>
              <a:rPr lang="tr-TR" sz="3600" b="1" dirty="0">
                <a:latin typeface="+mn-lt"/>
              </a:rPr>
              <a:t>4.Biyokimyasal </a:t>
            </a:r>
            <a:r>
              <a:rPr lang="tr-TR" sz="3600" b="1" dirty="0" err="1">
                <a:latin typeface="+mn-lt"/>
              </a:rPr>
              <a:t>Laboratuvar</a:t>
            </a:r>
            <a:r>
              <a:rPr lang="tr-TR" sz="3600" b="1" dirty="0">
                <a:latin typeface="+mn-lt"/>
              </a:rPr>
              <a:t> Bulgularının Değerlendirilmesi</a:t>
            </a:r>
            <a:endParaRPr lang="tr-TR" sz="3600" dirty="0">
              <a:latin typeface="+mn-lt"/>
            </a:endParaRPr>
          </a:p>
        </p:txBody>
      </p:sp>
      <p:sp>
        <p:nvSpPr>
          <p:cNvPr id="3" name="2 İçerik Yer Tutucusu"/>
          <p:cNvSpPr>
            <a:spLocks noGrp="1"/>
          </p:cNvSpPr>
          <p:nvPr>
            <p:ph idx="1"/>
          </p:nvPr>
        </p:nvSpPr>
        <p:spPr>
          <a:xfrm>
            <a:off x="657922" y="1315840"/>
            <a:ext cx="10695878" cy="5039539"/>
          </a:xfrm>
        </p:spPr>
        <p:txBody>
          <a:bodyPr>
            <a:normAutofit fontScale="85000" lnSpcReduction="10000"/>
          </a:bodyPr>
          <a:lstStyle/>
          <a:p>
            <a:pPr>
              <a:buNone/>
            </a:pPr>
            <a:r>
              <a:rPr lang="tr-TR" dirty="0"/>
              <a:t>Hastanın tetkikleri hekimi tarafından istenir ve değerlendirilir. </a:t>
            </a:r>
          </a:p>
          <a:p>
            <a:pPr>
              <a:buNone/>
            </a:pPr>
            <a:r>
              <a:rPr lang="tr-TR" dirty="0"/>
              <a:t>Diyetisyen, hekim tarafından istenen ve değerlendirilen biyokimyasal </a:t>
            </a:r>
          </a:p>
          <a:p>
            <a:pPr>
              <a:buNone/>
            </a:pPr>
            <a:r>
              <a:rPr lang="tr-TR" dirty="0"/>
              <a:t>bulguların ışığında bireyin beslenme programlarını hazırlar. Temel olarak bu tetkikler :</a:t>
            </a:r>
          </a:p>
          <a:p>
            <a:pPr marL="514350" indent="-514350">
              <a:buFont typeface="+mj-lt"/>
              <a:buAutoNum type="arabicPeriod"/>
            </a:pPr>
            <a:r>
              <a:rPr lang="tr-TR" dirty="0"/>
              <a:t>açlık kan şekeri, </a:t>
            </a:r>
          </a:p>
          <a:p>
            <a:pPr marL="514350" indent="-514350">
              <a:buFont typeface="+mj-lt"/>
              <a:buAutoNum type="arabicPeriod"/>
            </a:pPr>
            <a:r>
              <a:rPr lang="tr-TR" dirty="0"/>
              <a:t>kan </a:t>
            </a:r>
            <a:r>
              <a:rPr lang="tr-TR" dirty="0" err="1"/>
              <a:t>lipid</a:t>
            </a:r>
            <a:r>
              <a:rPr lang="tr-TR" dirty="0"/>
              <a:t> profili (TGS,TK,HDL-K,LDL-K) </a:t>
            </a:r>
          </a:p>
          <a:p>
            <a:pPr marL="514350" indent="-514350">
              <a:buFont typeface="+mj-lt"/>
              <a:buAutoNum type="arabicPeriod"/>
            </a:pPr>
            <a:r>
              <a:rPr lang="tr-TR" dirty="0"/>
              <a:t>TSH </a:t>
            </a:r>
          </a:p>
          <a:p>
            <a:pPr marL="514350" indent="-514350">
              <a:buFont typeface="+mj-lt"/>
              <a:buAutoNum type="arabicPeriod"/>
            </a:pPr>
            <a:r>
              <a:rPr lang="tr-TR" dirty="0"/>
              <a:t>AST, ALT </a:t>
            </a:r>
          </a:p>
          <a:p>
            <a:pPr marL="514350" indent="-514350">
              <a:buFont typeface="+mj-lt"/>
              <a:buAutoNum type="arabicPeriod"/>
            </a:pPr>
            <a:r>
              <a:rPr lang="tr-TR" dirty="0"/>
              <a:t>BUN</a:t>
            </a:r>
          </a:p>
          <a:p>
            <a:pPr marL="514350" indent="-514350">
              <a:buFont typeface="+mj-lt"/>
              <a:buAutoNum type="arabicPeriod"/>
            </a:pPr>
            <a:r>
              <a:rPr lang="tr-TR" dirty="0" err="1"/>
              <a:t>Kreatinin</a:t>
            </a:r>
            <a:endParaRPr lang="tr-TR" dirty="0"/>
          </a:p>
          <a:p>
            <a:pPr marL="514350" indent="-514350">
              <a:buFont typeface="+mj-lt"/>
              <a:buAutoNum type="arabicPeriod"/>
            </a:pPr>
            <a:r>
              <a:rPr lang="tr-TR" dirty="0"/>
              <a:t>Ürik asit</a:t>
            </a:r>
          </a:p>
          <a:p>
            <a:pPr marL="514350" indent="-514350">
              <a:buFont typeface="+mj-lt"/>
              <a:buAutoNum type="arabicPeriod"/>
            </a:pPr>
            <a:r>
              <a:rPr lang="tr-TR" dirty="0"/>
              <a:t>Tam kan sayımı. </a:t>
            </a:r>
          </a:p>
          <a:p>
            <a:pPr marL="514350" indent="-514350">
              <a:buFont typeface="+mj-lt"/>
              <a:buAutoNum type="arabicPeriod"/>
            </a:pPr>
            <a:r>
              <a:rPr lang="tr-TR" dirty="0"/>
              <a:t>Ayrıca kan basıncı da göz önünde bulundurulur.</a:t>
            </a:r>
          </a:p>
        </p:txBody>
      </p:sp>
      <p:pic>
        <p:nvPicPr>
          <p:cNvPr id="61441" name="Picture 1" descr="C:\Users\brz2014\Pictures\kanin_yapisi.png"/>
          <p:cNvPicPr>
            <a:picLocks noChangeAspect="1" noChangeArrowheads="1"/>
          </p:cNvPicPr>
          <p:nvPr/>
        </p:nvPicPr>
        <p:blipFill>
          <a:blip r:embed="rId2" cstate="print"/>
          <a:srcRect/>
          <a:stretch>
            <a:fillRect/>
          </a:stretch>
        </p:blipFill>
        <p:spPr bwMode="auto">
          <a:xfrm>
            <a:off x="7246727" y="2765503"/>
            <a:ext cx="4437011" cy="3111190"/>
          </a:xfrm>
          <a:prstGeom prst="rect">
            <a:avLst/>
          </a:prstGeom>
          <a:noFill/>
        </p:spPr>
      </p:pic>
    </p:spTree>
    <p:extLst>
      <p:ext uri="{BB962C8B-B14F-4D97-AF65-F5344CB8AC3E}">
        <p14:creationId xmlns:p14="http://schemas.microsoft.com/office/powerpoint/2010/main" val="2963415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365125"/>
            <a:ext cx="10515600" cy="805753"/>
          </a:xfrm>
          <a:solidFill>
            <a:srgbClr val="FFC000"/>
          </a:solidFill>
        </p:spPr>
        <p:txBody>
          <a:bodyPr>
            <a:normAutofit/>
          </a:bodyPr>
          <a:lstStyle/>
          <a:p>
            <a:r>
              <a:rPr lang="tr-TR" sz="3600" b="1" dirty="0">
                <a:latin typeface="+mn-lt"/>
              </a:rPr>
              <a:t>5.Klinik Bulguların Değerlendirilmesi</a:t>
            </a:r>
            <a:endParaRPr lang="tr-TR" sz="3600" dirty="0">
              <a:latin typeface="+mn-lt"/>
            </a:endParaRPr>
          </a:p>
        </p:txBody>
      </p:sp>
      <p:sp>
        <p:nvSpPr>
          <p:cNvPr id="3" name="2 İçerik Yer Tutucusu"/>
          <p:cNvSpPr>
            <a:spLocks noGrp="1"/>
          </p:cNvSpPr>
          <p:nvPr>
            <p:ph idx="1"/>
          </p:nvPr>
        </p:nvSpPr>
        <p:spPr>
          <a:xfrm>
            <a:off x="258348" y="1546850"/>
            <a:ext cx="6231673" cy="4697838"/>
          </a:xfrm>
        </p:spPr>
        <p:txBody>
          <a:bodyPr>
            <a:normAutofit/>
          </a:bodyPr>
          <a:lstStyle/>
          <a:p>
            <a:r>
              <a:rPr lang="tr-TR" sz="3200" dirty="0"/>
              <a:t>Diyetisyen, hastanın hekim tarafından konmuş tanı-tanıları </a:t>
            </a:r>
          </a:p>
          <a:p>
            <a:pPr>
              <a:buNone/>
            </a:pPr>
            <a:r>
              <a:rPr lang="tr-TR" sz="3200" dirty="0"/>
              <a:t>   ve biyokimyasal bulguları değerlendirdikten sonra sosyoekonomik ve alışkanlıkları doğrultusunda var olan durum gözetilerek beslenme programını planlanmasını içerir.</a:t>
            </a:r>
          </a:p>
        </p:txBody>
      </p:sp>
      <p:pic>
        <p:nvPicPr>
          <p:cNvPr id="40962" name="Picture 2" descr="dietitian patient ile ilgili gÃ¶rsel sonucu"/>
          <p:cNvPicPr>
            <a:picLocks noChangeAspect="1" noChangeArrowheads="1"/>
          </p:cNvPicPr>
          <p:nvPr/>
        </p:nvPicPr>
        <p:blipFill>
          <a:blip r:embed="rId2" cstate="print"/>
          <a:srcRect/>
          <a:stretch>
            <a:fillRect/>
          </a:stretch>
        </p:blipFill>
        <p:spPr bwMode="auto">
          <a:xfrm>
            <a:off x="6445405" y="1532442"/>
            <a:ext cx="5561127" cy="4344252"/>
          </a:xfrm>
          <a:prstGeom prst="rect">
            <a:avLst/>
          </a:prstGeom>
          <a:noFill/>
        </p:spPr>
      </p:pic>
    </p:spTree>
    <p:extLst>
      <p:ext uri="{BB962C8B-B14F-4D97-AF65-F5344CB8AC3E}">
        <p14:creationId xmlns:p14="http://schemas.microsoft.com/office/powerpoint/2010/main" val="2657611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rgbClr val="FFC000"/>
          </a:solidFill>
        </p:spPr>
        <p:txBody>
          <a:bodyPr>
            <a:normAutofit/>
          </a:bodyPr>
          <a:lstStyle/>
          <a:p>
            <a:r>
              <a:rPr lang="tr-TR" sz="3600" b="1" dirty="0">
                <a:latin typeface="+mn-lt"/>
              </a:rPr>
              <a:t>6.</a:t>
            </a:r>
            <a:r>
              <a:rPr lang="tr-TR" sz="3600" b="1" dirty="0" err="1">
                <a:latin typeface="+mn-lt"/>
              </a:rPr>
              <a:t>Kardiyometabolik</a:t>
            </a:r>
            <a:r>
              <a:rPr lang="tr-TR" sz="3600" b="1" dirty="0">
                <a:latin typeface="+mn-lt"/>
              </a:rPr>
              <a:t> Risk Faktörlerinin Değerlendirilmesi</a:t>
            </a:r>
            <a:endParaRPr lang="tr-TR" sz="3600" dirty="0">
              <a:latin typeface="+mn-lt"/>
            </a:endParaRPr>
          </a:p>
        </p:txBody>
      </p:sp>
      <p:sp>
        <p:nvSpPr>
          <p:cNvPr id="3" name="2 İçerik Yer Tutucusu"/>
          <p:cNvSpPr>
            <a:spLocks noGrp="1"/>
          </p:cNvSpPr>
          <p:nvPr>
            <p:ph idx="1"/>
          </p:nvPr>
        </p:nvSpPr>
        <p:spPr>
          <a:xfrm>
            <a:off x="838200" y="2082098"/>
            <a:ext cx="10515600" cy="4351338"/>
          </a:xfrm>
          <a:blipFill>
            <a:blip r:embed="rId2" cstate="print"/>
            <a:tile tx="0" ty="0" sx="100000" sy="100000" flip="none" algn="tl"/>
          </a:blipFill>
          <a:ln>
            <a:solidFill>
              <a:srgbClr val="C00000"/>
            </a:solidFill>
          </a:ln>
          <a:effectLst>
            <a:glow rad="228600">
              <a:schemeClr val="accent2">
                <a:satMod val="175000"/>
                <a:alpha val="40000"/>
              </a:schemeClr>
            </a:glow>
          </a:effectLst>
        </p:spPr>
        <p:txBody>
          <a:bodyPr>
            <a:normAutofit/>
          </a:bodyPr>
          <a:lstStyle/>
          <a:p>
            <a:endParaRPr lang="tr-TR" sz="3000" dirty="0"/>
          </a:p>
          <a:p>
            <a:r>
              <a:rPr lang="tr-TR" sz="3000" dirty="0"/>
              <a:t>Hastanın hekim tarafından tanımlanmış olan </a:t>
            </a:r>
            <a:r>
              <a:rPr lang="tr-TR" sz="3000" dirty="0" err="1"/>
              <a:t>kardiyometabolik</a:t>
            </a:r>
            <a:r>
              <a:rPr lang="tr-TR" sz="3000" dirty="0"/>
              <a:t> risk faktörleri değerlendirildikten sonra, hastanın var olan durumu gözetilerek doymuş yağların azaltılması yönünde beslenme planı oluşturulur. </a:t>
            </a:r>
          </a:p>
          <a:p>
            <a:pPr marL="514350" indent="-514350">
              <a:buFont typeface="+mj-lt"/>
              <a:buAutoNum type="arabicPeriod"/>
            </a:pPr>
            <a:r>
              <a:rPr lang="tr-TR" sz="3000" dirty="0"/>
              <a:t>Diyette karbonhidrat kaynağı olarak </a:t>
            </a:r>
            <a:r>
              <a:rPr lang="tr-TR" sz="3000" b="1" dirty="0">
                <a:latin typeface="Comic Sans MS" pitchFamily="66" charset="0"/>
              </a:rPr>
              <a:t>kompleks karbonhidratlar</a:t>
            </a:r>
            <a:r>
              <a:rPr lang="tr-TR" sz="3000" dirty="0">
                <a:latin typeface="Comic Sans MS" pitchFamily="66" charset="0"/>
              </a:rPr>
              <a:t> </a:t>
            </a:r>
            <a:r>
              <a:rPr lang="tr-TR" sz="3000" dirty="0"/>
              <a:t>tercih edilir. </a:t>
            </a:r>
          </a:p>
          <a:p>
            <a:pPr marL="514350" indent="-514350">
              <a:buFont typeface="+mj-lt"/>
              <a:buAutoNum type="arabicPeriod"/>
            </a:pPr>
            <a:r>
              <a:rPr lang="tr-TR" sz="3000" dirty="0"/>
              <a:t>Basit karbonhidrat oranı ihtiyaç duyulan günlük enerji miktarının </a:t>
            </a:r>
            <a:r>
              <a:rPr lang="tr-TR" sz="4000" b="1" dirty="0"/>
              <a:t>%10’ </a:t>
            </a:r>
            <a:r>
              <a:rPr lang="tr-TR" sz="3000" dirty="0"/>
              <a:t>unu geçmeyecek şekilde verilebilir. </a:t>
            </a:r>
          </a:p>
        </p:txBody>
      </p:sp>
      <p:pic>
        <p:nvPicPr>
          <p:cNvPr id="59393" name="Picture 1" descr="C:\Users\brz2014\Pictures\ECG01-1274x800.png"/>
          <p:cNvPicPr>
            <a:picLocks noChangeAspect="1" noChangeArrowheads="1"/>
          </p:cNvPicPr>
          <p:nvPr/>
        </p:nvPicPr>
        <p:blipFill>
          <a:blip r:embed="rId3" cstate="print"/>
          <a:srcRect/>
          <a:stretch>
            <a:fillRect/>
          </a:stretch>
        </p:blipFill>
        <p:spPr bwMode="auto">
          <a:xfrm>
            <a:off x="8670920" y="1"/>
            <a:ext cx="3521080" cy="2051824"/>
          </a:xfrm>
          <a:prstGeom prst="rect">
            <a:avLst/>
          </a:prstGeom>
          <a:noFill/>
        </p:spPr>
      </p:pic>
    </p:spTree>
    <p:extLst>
      <p:ext uri="{BB962C8B-B14F-4D97-AF65-F5344CB8AC3E}">
        <p14:creationId xmlns:p14="http://schemas.microsoft.com/office/powerpoint/2010/main" val="2823938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67990" y="334536"/>
            <a:ext cx="11519210" cy="6300439"/>
          </a:xfrm>
          <a:blipFill>
            <a:blip r:embed="rId2" cstate="print"/>
            <a:tile tx="0" ty="0" sx="100000" sy="100000" flip="none" algn="tl"/>
          </a:blipFill>
          <a:ln>
            <a:solidFill>
              <a:srgbClr val="C00000"/>
            </a:solidFill>
          </a:ln>
          <a:effectLst>
            <a:glow rad="228600">
              <a:schemeClr val="accent2">
                <a:satMod val="175000"/>
                <a:alpha val="40000"/>
              </a:schemeClr>
            </a:glow>
          </a:effectLst>
        </p:spPr>
        <p:txBody>
          <a:bodyPr>
            <a:normAutofit/>
          </a:bodyPr>
          <a:lstStyle/>
          <a:p>
            <a:pPr marL="514350" indent="-514350">
              <a:buNone/>
            </a:pPr>
            <a:r>
              <a:rPr lang="tr-TR" dirty="0"/>
              <a:t>3. Doymuş ve çoklu doymamış yağ asitleri (diyet enerjisinin </a:t>
            </a:r>
            <a:r>
              <a:rPr lang="tr-TR" sz="4000" b="1" dirty="0"/>
              <a:t>&lt;%7-8</a:t>
            </a:r>
            <a:r>
              <a:rPr lang="tr-TR" dirty="0"/>
              <a:t>) sınırlandırılır. </a:t>
            </a:r>
          </a:p>
          <a:p>
            <a:pPr marL="514350" indent="-514350">
              <a:buNone/>
            </a:pPr>
            <a:r>
              <a:rPr lang="tr-TR" dirty="0"/>
              <a:t>4. Diyet yağının en az </a:t>
            </a:r>
            <a:r>
              <a:rPr lang="tr-TR" sz="4000" b="1" dirty="0"/>
              <a:t>%12-15</a:t>
            </a:r>
            <a:r>
              <a:rPr lang="tr-TR" b="1" dirty="0"/>
              <a:t>’inin</a:t>
            </a:r>
            <a:r>
              <a:rPr lang="tr-TR" sz="3600" b="1" dirty="0"/>
              <a:t> </a:t>
            </a:r>
            <a:r>
              <a:rPr lang="tr-TR" dirty="0"/>
              <a:t>tekli doymamış yağ asitlerinden alınması, trans yağların ise hiç ve/veya diyet enerjisinin </a:t>
            </a:r>
            <a:r>
              <a:rPr lang="tr-TR" sz="4300" b="1" dirty="0"/>
              <a:t>%1’in </a:t>
            </a:r>
            <a:r>
              <a:rPr lang="tr-TR" dirty="0"/>
              <a:t>altında olacak şekilde tutulması ve kolesterol alımının </a:t>
            </a:r>
            <a:r>
              <a:rPr lang="tr-TR" sz="4000" b="1" dirty="0"/>
              <a:t>&lt;300 </a:t>
            </a:r>
            <a:r>
              <a:rPr lang="tr-TR" dirty="0"/>
              <a:t>mg/gün olması sağlanır. </a:t>
            </a:r>
          </a:p>
          <a:p>
            <a:pPr marL="514350" indent="-514350">
              <a:buNone/>
            </a:pPr>
            <a:r>
              <a:rPr lang="tr-TR" dirty="0"/>
              <a:t>5. Diyeti enerjisi </a:t>
            </a:r>
            <a:r>
              <a:rPr lang="tr-TR" sz="4000" b="1" dirty="0"/>
              <a:t>%50-60’ı </a:t>
            </a:r>
            <a:r>
              <a:rPr lang="tr-TR" dirty="0"/>
              <a:t>karbonhidratlardan, </a:t>
            </a:r>
          </a:p>
          <a:p>
            <a:pPr marL="514350" indent="-514350">
              <a:buNone/>
            </a:pPr>
            <a:r>
              <a:rPr lang="tr-TR" dirty="0"/>
              <a:t>                              </a:t>
            </a:r>
            <a:r>
              <a:rPr lang="tr-TR" sz="4000" b="1" dirty="0"/>
              <a:t>%15-20’si </a:t>
            </a:r>
            <a:r>
              <a:rPr lang="tr-TR" dirty="0"/>
              <a:t>proteinlerden </a:t>
            </a:r>
          </a:p>
          <a:p>
            <a:pPr marL="514350" indent="-514350">
              <a:buNone/>
            </a:pPr>
            <a:r>
              <a:rPr lang="tr-TR" dirty="0"/>
              <a:t>                              </a:t>
            </a:r>
            <a:r>
              <a:rPr lang="tr-TR" sz="4000" b="1" dirty="0"/>
              <a:t>%25-30’u </a:t>
            </a:r>
            <a:r>
              <a:rPr lang="tr-TR" dirty="0"/>
              <a:t>yağlardan gelecek şekilde ayarlanmalıdır. </a:t>
            </a:r>
          </a:p>
          <a:p>
            <a:pPr marL="514350" indent="-514350">
              <a:buNone/>
            </a:pPr>
            <a:r>
              <a:rPr lang="tr-TR" dirty="0"/>
              <a:t>6. Günlük </a:t>
            </a:r>
            <a:r>
              <a:rPr lang="tr-TR" sz="4300" b="1" dirty="0"/>
              <a:t>sodyum</a:t>
            </a:r>
            <a:r>
              <a:rPr lang="tr-TR" dirty="0"/>
              <a:t> alımı </a:t>
            </a:r>
            <a:r>
              <a:rPr lang="tr-TR" sz="4000" b="1" dirty="0"/>
              <a:t>1.5-2.5</a:t>
            </a:r>
            <a:r>
              <a:rPr lang="tr-TR" dirty="0"/>
              <a:t> g arasında (</a:t>
            </a:r>
            <a:r>
              <a:rPr lang="tr-TR" sz="4300" b="1" dirty="0"/>
              <a:t>4-6 g tuz</a:t>
            </a:r>
            <a:r>
              <a:rPr lang="tr-TR" dirty="0"/>
              <a:t>) tutulmalıdır.</a:t>
            </a:r>
          </a:p>
        </p:txBody>
      </p:sp>
    </p:spTree>
    <p:extLst>
      <p:ext uri="{BB962C8B-B14F-4D97-AF65-F5344CB8AC3E}">
        <p14:creationId xmlns:p14="http://schemas.microsoft.com/office/powerpoint/2010/main" val="1647033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obesity fa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4142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rotWithShape="1">
          <a:blip r:embed="rId4"/>
          <a:srcRect l="1100" t="-495" r="38535" b="495"/>
          <a:stretch/>
        </p:blipFill>
        <p:spPr>
          <a:xfrm>
            <a:off x="1256133" y="2606740"/>
            <a:ext cx="2046904" cy="3771900"/>
          </a:xfrm>
          <a:prstGeom prst="rect">
            <a:avLst/>
          </a:prstGeom>
        </p:spPr>
      </p:pic>
      <p:sp>
        <p:nvSpPr>
          <p:cNvPr id="6" name="Metin kutusu 5"/>
          <p:cNvSpPr txBox="1"/>
          <p:nvPr/>
        </p:nvSpPr>
        <p:spPr>
          <a:xfrm>
            <a:off x="111968" y="3360293"/>
            <a:ext cx="1259633" cy="461665"/>
          </a:xfrm>
          <a:prstGeom prst="rect">
            <a:avLst/>
          </a:prstGeom>
          <a:noFill/>
        </p:spPr>
        <p:txBody>
          <a:bodyPr wrap="square" rtlCol="0">
            <a:spAutoFit/>
          </a:bodyPr>
          <a:lstStyle/>
          <a:p>
            <a:r>
              <a:rPr lang="tr-TR" sz="2400" b="1" i="1" dirty="0">
                <a:solidFill>
                  <a:schemeClr val="bg1"/>
                </a:solidFill>
              </a:rPr>
              <a:t>Normal</a:t>
            </a:r>
          </a:p>
        </p:txBody>
      </p:sp>
      <p:sp>
        <p:nvSpPr>
          <p:cNvPr id="7" name="Metin kutusu 6"/>
          <p:cNvSpPr txBox="1"/>
          <p:nvPr/>
        </p:nvSpPr>
        <p:spPr>
          <a:xfrm>
            <a:off x="111967" y="5154881"/>
            <a:ext cx="1259633" cy="461665"/>
          </a:xfrm>
          <a:prstGeom prst="rect">
            <a:avLst/>
          </a:prstGeom>
          <a:noFill/>
        </p:spPr>
        <p:txBody>
          <a:bodyPr wrap="square" rtlCol="0">
            <a:spAutoFit/>
          </a:bodyPr>
          <a:lstStyle/>
          <a:p>
            <a:pPr algn="ctr"/>
            <a:r>
              <a:rPr lang="tr-TR" sz="2400" b="1" i="1" dirty="0" err="1">
                <a:solidFill>
                  <a:schemeClr val="bg1"/>
                </a:solidFill>
              </a:rPr>
              <a:t>Obez</a:t>
            </a:r>
            <a:endParaRPr lang="tr-TR" sz="2400" b="1" i="1" dirty="0">
              <a:solidFill>
                <a:schemeClr val="bg1"/>
              </a:solidFill>
            </a:endParaRPr>
          </a:p>
        </p:txBody>
      </p:sp>
      <p:sp>
        <p:nvSpPr>
          <p:cNvPr id="8" name="Metin kutusu 7"/>
          <p:cNvSpPr txBox="1"/>
          <p:nvPr/>
        </p:nvSpPr>
        <p:spPr>
          <a:xfrm>
            <a:off x="2970244" y="5916975"/>
            <a:ext cx="2105609" cy="461665"/>
          </a:xfrm>
          <a:prstGeom prst="rect">
            <a:avLst/>
          </a:prstGeom>
          <a:noFill/>
        </p:spPr>
        <p:txBody>
          <a:bodyPr wrap="square" rtlCol="0">
            <a:spAutoFit/>
          </a:bodyPr>
          <a:lstStyle/>
          <a:p>
            <a:pPr algn="ctr"/>
            <a:r>
              <a:rPr lang="tr-TR" sz="2400" i="1" dirty="0">
                <a:solidFill>
                  <a:schemeClr val="bg1"/>
                </a:solidFill>
              </a:rPr>
              <a:t>Kas tabaksı</a:t>
            </a:r>
          </a:p>
        </p:txBody>
      </p:sp>
      <p:sp>
        <p:nvSpPr>
          <p:cNvPr id="9" name="Metin kutusu 8"/>
          <p:cNvSpPr txBox="1"/>
          <p:nvPr/>
        </p:nvSpPr>
        <p:spPr>
          <a:xfrm>
            <a:off x="3156079" y="5276804"/>
            <a:ext cx="1953597" cy="461665"/>
          </a:xfrm>
          <a:prstGeom prst="rect">
            <a:avLst/>
          </a:prstGeom>
          <a:noFill/>
        </p:spPr>
        <p:txBody>
          <a:bodyPr wrap="square" rtlCol="0">
            <a:spAutoFit/>
          </a:bodyPr>
          <a:lstStyle/>
          <a:p>
            <a:pPr algn="ctr"/>
            <a:r>
              <a:rPr lang="tr-TR" sz="2400" i="1" dirty="0">
                <a:solidFill>
                  <a:schemeClr val="bg1"/>
                </a:solidFill>
              </a:rPr>
              <a:t>Yağ tabakası</a:t>
            </a:r>
          </a:p>
        </p:txBody>
      </p:sp>
      <p:sp>
        <p:nvSpPr>
          <p:cNvPr id="10" name="Metin kutusu 9"/>
          <p:cNvSpPr txBox="1"/>
          <p:nvPr/>
        </p:nvSpPr>
        <p:spPr>
          <a:xfrm>
            <a:off x="3134502" y="4636633"/>
            <a:ext cx="998375" cy="461665"/>
          </a:xfrm>
          <a:prstGeom prst="rect">
            <a:avLst/>
          </a:prstGeom>
          <a:noFill/>
        </p:spPr>
        <p:txBody>
          <a:bodyPr wrap="square" rtlCol="0">
            <a:spAutoFit/>
          </a:bodyPr>
          <a:lstStyle/>
          <a:p>
            <a:pPr algn="ctr"/>
            <a:r>
              <a:rPr lang="tr-TR" sz="2400" i="1" dirty="0">
                <a:solidFill>
                  <a:schemeClr val="bg1"/>
                </a:solidFill>
              </a:rPr>
              <a:t>Deri</a:t>
            </a:r>
          </a:p>
        </p:txBody>
      </p:sp>
      <p:sp>
        <p:nvSpPr>
          <p:cNvPr id="11" name="Dikdörtgen 10"/>
          <p:cNvSpPr/>
          <p:nvPr/>
        </p:nvSpPr>
        <p:spPr>
          <a:xfrm>
            <a:off x="3044889" y="2944794"/>
            <a:ext cx="4279642" cy="830997"/>
          </a:xfrm>
          <a:prstGeom prst="rect">
            <a:avLst/>
          </a:prstGeom>
          <a:noFill/>
        </p:spPr>
        <p:txBody>
          <a:bodyPr wrap="square" lIns="91440" tIns="45720" rIns="91440" bIns="45720">
            <a:spAutoFit/>
          </a:bodyPr>
          <a:lstStyle/>
          <a:p>
            <a:pPr algn="ctr"/>
            <a:r>
              <a:rPr lang="tr-TR"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Vücut Yağ %</a:t>
            </a:r>
            <a:r>
              <a:rPr lang="tr-TR"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Wingdings" panose="05000000000000000000" pitchFamily="2" charset="2"/>
              </a:rPr>
              <a:t></a:t>
            </a:r>
            <a:endParaRPr lang="tr-TR"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Unvan 1"/>
          <p:cNvSpPr txBox="1">
            <a:spLocks/>
          </p:cNvSpPr>
          <p:nvPr/>
        </p:nvSpPr>
        <p:spPr>
          <a:xfrm>
            <a:off x="553193" y="24161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bg1"/>
                </a:solidFill>
                <a:latin typeface="+mn-lt"/>
              </a:rPr>
              <a:t>OBEZİTE</a:t>
            </a:r>
          </a:p>
        </p:txBody>
      </p:sp>
    </p:spTree>
    <p:extLst>
      <p:ext uri="{BB962C8B-B14F-4D97-AF65-F5344CB8AC3E}">
        <p14:creationId xmlns:p14="http://schemas.microsoft.com/office/powerpoint/2010/main" val="2271969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1323" y="1017427"/>
            <a:ext cx="8825658" cy="939477"/>
          </a:xfrm>
        </p:spPr>
        <p:style>
          <a:lnRef idx="0">
            <a:schemeClr val="accent1"/>
          </a:lnRef>
          <a:fillRef idx="3">
            <a:schemeClr val="accent1"/>
          </a:fillRef>
          <a:effectRef idx="3">
            <a:schemeClr val="accent1"/>
          </a:effectRef>
          <a:fontRef idx="minor">
            <a:schemeClr val="lt1"/>
          </a:fontRef>
        </p:style>
        <p:txBody>
          <a:bodyPr/>
          <a:lstStyle/>
          <a:p>
            <a:pPr algn="ctr"/>
            <a:r>
              <a:rPr lang="x-none" alt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DİYETİN PLANLANMASI</a:t>
            </a:r>
          </a:p>
        </p:txBody>
      </p:sp>
      <p:pic>
        <p:nvPicPr>
          <p:cNvPr id="1026" name="Picture 2" descr="diet pla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6699" y="2698122"/>
            <a:ext cx="6294906" cy="34899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2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eatwellplatelar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966" t="1585" b="6136"/>
          <a:stretch/>
        </p:blipFill>
        <p:spPr bwMode="auto">
          <a:xfrm>
            <a:off x="11038950" y="2297838"/>
            <a:ext cx="623943" cy="2935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7680" y="911651"/>
            <a:ext cx="8761413" cy="706964"/>
          </a:xfrm>
        </p:spPr>
        <p:txBody>
          <a:bodyPr/>
          <a:lstStyle/>
          <a:p>
            <a:pPr algn="ctr"/>
            <a:r>
              <a:rPr lang="x-none" alt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a:t>
            </a:r>
            <a:r>
              <a:rPr lang="tr-TR" alt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maç:</a:t>
            </a:r>
            <a:endParaRPr lang="x-none" altLang="en-US" sz="5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89397" y="2147596"/>
            <a:ext cx="9153367" cy="3467593"/>
          </a:xfrm>
        </p:spPr>
        <p:txBody>
          <a:bodyPr>
            <a:noAutofit/>
          </a:bodyPr>
          <a:lstStyle/>
          <a:p>
            <a:pPr>
              <a:buFont typeface="Wingdings" panose="05000000000000000000" pitchFamily="2" charset="2"/>
              <a:buChar char="§"/>
            </a:pPr>
            <a:r>
              <a:rPr lang="tr-TR" altLang="en-US" sz="2500" dirty="0" err="1">
                <a:solidFill>
                  <a:schemeClr val="tx1"/>
                </a:solidFill>
                <a:latin typeface="Calibri" panose="020F0502020204030204" pitchFamily="34" charset="0"/>
                <a:cs typeface="Calibri" panose="020F0502020204030204" pitchFamily="34" charset="0"/>
              </a:rPr>
              <a:t>Y</a:t>
            </a:r>
            <a:r>
              <a:rPr lang="en-US" altLang="en-US" sz="2500" dirty="0" err="1">
                <a:solidFill>
                  <a:schemeClr val="tx1"/>
                </a:solidFill>
                <a:latin typeface="Calibri" panose="020F0502020204030204" pitchFamily="34" charset="0"/>
                <a:cs typeface="Calibri" panose="020F0502020204030204" pitchFamily="34" charset="0"/>
              </a:rPr>
              <a:t>aş</a:t>
            </a:r>
            <a:r>
              <a:rPr lang="en-US" altLang="en-US" sz="2500" dirty="0">
                <a:solidFill>
                  <a:schemeClr val="tx1"/>
                </a:solidFill>
                <a:latin typeface="Calibri" panose="020F0502020204030204" pitchFamily="34" charset="0"/>
                <a:cs typeface="Calibri" panose="020F0502020204030204" pitchFamily="34" charset="0"/>
              </a:rPr>
              <a:t>, </a:t>
            </a:r>
          </a:p>
          <a:p>
            <a:pPr>
              <a:buFont typeface="Wingdings" panose="05000000000000000000" pitchFamily="2" charset="2"/>
              <a:buChar char="§"/>
            </a:pPr>
            <a:r>
              <a:rPr lang="tr-TR" altLang="en-US" sz="2500" dirty="0" err="1">
                <a:solidFill>
                  <a:schemeClr val="tx1"/>
                </a:solidFill>
                <a:latin typeface="Calibri" panose="020F0502020204030204" pitchFamily="34" charset="0"/>
                <a:cs typeface="Calibri" panose="020F0502020204030204" pitchFamily="34" charset="0"/>
              </a:rPr>
              <a:t>C</a:t>
            </a:r>
            <a:r>
              <a:rPr lang="en-US" altLang="en-US" sz="2500" dirty="0" err="1">
                <a:solidFill>
                  <a:schemeClr val="tx1"/>
                </a:solidFill>
                <a:latin typeface="Calibri" panose="020F0502020204030204" pitchFamily="34" charset="0"/>
                <a:cs typeface="Calibri" panose="020F0502020204030204" pitchFamily="34" charset="0"/>
              </a:rPr>
              <a:t>insiyet</a:t>
            </a:r>
            <a:r>
              <a:rPr lang="en-US" altLang="en-US" sz="2500" dirty="0">
                <a:solidFill>
                  <a:schemeClr val="tx1"/>
                </a:solidFill>
                <a:latin typeface="Calibri" panose="020F0502020204030204" pitchFamily="34" charset="0"/>
                <a:cs typeface="Calibri" panose="020F0502020204030204" pitchFamily="34" charset="0"/>
              </a:rPr>
              <a:t>, </a:t>
            </a:r>
          </a:p>
          <a:p>
            <a:pPr>
              <a:buFont typeface="Wingdings" panose="05000000000000000000" pitchFamily="2" charset="2"/>
              <a:buChar char="§"/>
            </a:pPr>
            <a:r>
              <a:rPr lang="tr-TR" altLang="en-US" sz="2500" dirty="0" err="1">
                <a:solidFill>
                  <a:schemeClr val="tx1"/>
                </a:solidFill>
                <a:latin typeface="Calibri" panose="020F0502020204030204" pitchFamily="34" charset="0"/>
                <a:cs typeface="Calibri" panose="020F0502020204030204" pitchFamily="34" charset="0"/>
              </a:rPr>
              <a:t>F</a:t>
            </a:r>
            <a:r>
              <a:rPr lang="en-US" altLang="en-US" sz="2500" dirty="0" err="1">
                <a:solidFill>
                  <a:schemeClr val="tx1"/>
                </a:solidFill>
                <a:latin typeface="Calibri" panose="020F0502020204030204" pitchFamily="34" charset="0"/>
                <a:cs typeface="Calibri" panose="020F0502020204030204" pitchFamily="34" charset="0"/>
              </a:rPr>
              <a:t>iziksel</a:t>
            </a:r>
            <a:r>
              <a:rPr lang="en-US" altLang="en-US" sz="2500" dirty="0">
                <a:solidFill>
                  <a:schemeClr val="tx1"/>
                </a:solidFill>
                <a:latin typeface="Calibri" panose="020F0502020204030204" pitchFamily="34" charset="0"/>
                <a:cs typeface="Calibri" panose="020F0502020204030204" pitchFamily="34" charset="0"/>
              </a:rPr>
              <a:t> </a:t>
            </a:r>
            <a:r>
              <a:rPr lang="en-US" altLang="en-US" sz="2500" dirty="0" err="1">
                <a:solidFill>
                  <a:schemeClr val="tx1"/>
                </a:solidFill>
                <a:latin typeface="Calibri" panose="020F0502020204030204" pitchFamily="34" charset="0"/>
                <a:cs typeface="Calibri" panose="020F0502020204030204" pitchFamily="34" charset="0"/>
              </a:rPr>
              <a:t>aktivite</a:t>
            </a:r>
            <a:r>
              <a:rPr lang="en-US" altLang="en-US" sz="2500" dirty="0">
                <a:solidFill>
                  <a:schemeClr val="tx1"/>
                </a:solidFill>
                <a:latin typeface="Calibri" panose="020F0502020204030204" pitchFamily="34" charset="0"/>
                <a:cs typeface="Calibri" panose="020F0502020204030204" pitchFamily="34" charset="0"/>
              </a:rPr>
              <a:t> </a:t>
            </a:r>
            <a:r>
              <a:rPr lang="en-US" altLang="en-US" sz="2500" dirty="0" err="1">
                <a:solidFill>
                  <a:schemeClr val="tx1"/>
                </a:solidFill>
                <a:latin typeface="Calibri" panose="020F0502020204030204" pitchFamily="34" charset="0"/>
                <a:cs typeface="Calibri" panose="020F0502020204030204" pitchFamily="34" charset="0"/>
              </a:rPr>
              <a:t>düzeyi</a:t>
            </a:r>
            <a:r>
              <a:rPr lang="en-US" altLang="en-US" sz="2500" dirty="0">
                <a:solidFill>
                  <a:schemeClr val="tx1"/>
                </a:solidFill>
                <a:latin typeface="Calibri" panose="020F0502020204030204" pitchFamily="34" charset="0"/>
                <a:cs typeface="Calibri" panose="020F0502020204030204" pitchFamily="34" charset="0"/>
              </a:rPr>
              <a:t>, </a:t>
            </a:r>
          </a:p>
          <a:p>
            <a:pPr>
              <a:buFont typeface="Wingdings" panose="05000000000000000000" pitchFamily="2" charset="2"/>
              <a:buChar char="§"/>
            </a:pPr>
            <a:r>
              <a:rPr lang="tr-TR" altLang="en-US" sz="2500" dirty="0" err="1">
                <a:solidFill>
                  <a:schemeClr val="tx1"/>
                </a:solidFill>
                <a:latin typeface="Calibri" panose="020F0502020204030204" pitchFamily="34" charset="0"/>
                <a:cs typeface="Calibri" panose="020F0502020204030204" pitchFamily="34" charset="0"/>
              </a:rPr>
              <a:t>F</a:t>
            </a:r>
            <a:r>
              <a:rPr lang="en-US" altLang="en-US" sz="2500" dirty="0" err="1">
                <a:solidFill>
                  <a:schemeClr val="tx1"/>
                </a:solidFill>
                <a:latin typeface="Calibri" panose="020F0502020204030204" pitchFamily="34" charset="0"/>
                <a:cs typeface="Calibri" panose="020F0502020204030204" pitchFamily="34" charset="0"/>
              </a:rPr>
              <a:t>izyolojik</a:t>
            </a:r>
            <a:r>
              <a:rPr lang="en-US" altLang="en-US" sz="2500" dirty="0">
                <a:solidFill>
                  <a:schemeClr val="tx1"/>
                </a:solidFill>
                <a:latin typeface="Calibri" panose="020F0502020204030204" pitchFamily="34" charset="0"/>
                <a:cs typeface="Calibri" panose="020F0502020204030204" pitchFamily="34" charset="0"/>
              </a:rPr>
              <a:t> durum</a:t>
            </a:r>
            <a:r>
              <a:rPr lang="x-none" altLang="en-US" sz="2500" dirty="0">
                <a:solidFill>
                  <a:schemeClr val="tx1"/>
                </a:solidFill>
                <a:latin typeface="Calibri" panose="020F0502020204030204" pitchFamily="34" charset="0"/>
                <a:cs typeface="Calibri" panose="020F0502020204030204" pitchFamily="34" charset="0"/>
              </a:rPr>
              <a:t>,</a:t>
            </a:r>
          </a:p>
          <a:p>
            <a:pPr>
              <a:buFont typeface="Wingdings" panose="05000000000000000000" pitchFamily="2" charset="2"/>
              <a:buChar char="§"/>
            </a:pPr>
            <a:r>
              <a:rPr lang="tr-TR" altLang="en-US" sz="2500" dirty="0" err="1">
                <a:solidFill>
                  <a:schemeClr val="tx1"/>
                </a:solidFill>
                <a:latin typeface="Calibri" panose="020F0502020204030204" pitchFamily="34" charset="0"/>
                <a:cs typeface="Calibri" panose="020F0502020204030204" pitchFamily="34" charset="0"/>
              </a:rPr>
              <a:t>B</a:t>
            </a:r>
            <a:r>
              <a:rPr lang="en-US" altLang="en-US" sz="2500" dirty="0" err="1">
                <a:solidFill>
                  <a:schemeClr val="tx1"/>
                </a:solidFill>
                <a:latin typeface="Calibri" panose="020F0502020204030204" pitchFamily="34" charset="0"/>
                <a:cs typeface="Calibri" panose="020F0502020204030204" pitchFamily="34" charset="0"/>
              </a:rPr>
              <a:t>eslenme</a:t>
            </a:r>
            <a:r>
              <a:rPr lang="en-US" altLang="en-US" sz="2500" dirty="0">
                <a:solidFill>
                  <a:schemeClr val="tx1"/>
                </a:solidFill>
                <a:latin typeface="Calibri" panose="020F0502020204030204" pitchFamily="34" charset="0"/>
                <a:cs typeface="Calibri" panose="020F0502020204030204" pitchFamily="34" charset="0"/>
              </a:rPr>
              <a:t> </a:t>
            </a:r>
            <a:r>
              <a:rPr lang="en-US" altLang="en-US" sz="2500" dirty="0" err="1">
                <a:solidFill>
                  <a:schemeClr val="tx1"/>
                </a:solidFill>
                <a:latin typeface="Calibri" panose="020F0502020204030204" pitchFamily="34" charset="0"/>
                <a:cs typeface="Calibri" panose="020F0502020204030204" pitchFamily="34" charset="0"/>
              </a:rPr>
              <a:t>alışkanlıkları</a:t>
            </a:r>
            <a:r>
              <a:rPr lang="tr-TR" altLang="en-US" sz="2500" dirty="0">
                <a:solidFill>
                  <a:schemeClr val="tx1"/>
                </a:solidFill>
                <a:latin typeface="Calibri" panose="020F0502020204030204" pitchFamily="34" charset="0"/>
                <a:cs typeface="Calibri" panose="020F0502020204030204" pitchFamily="34" charset="0"/>
              </a:rPr>
              <a:t>,</a:t>
            </a:r>
            <a:endParaRPr lang="en-US" altLang="en-US" sz="25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tr-TR" altLang="en-US" sz="2500" dirty="0" err="1">
                <a:solidFill>
                  <a:schemeClr val="tx1"/>
                </a:solidFill>
                <a:latin typeface="Calibri" panose="020F0502020204030204" pitchFamily="34" charset="0"/>
                <a:cs typeface="Calibri" panose="020F0502020204030204" pitchFamily="34" charset="0"/>
              </a:rPr>
              <a:t>S</a:t>
            </a:r>
            <a:r>
              <a:rPr lang="en-US" altLang="en-US" sz="2500" dirty="0" err="1">
                <a:solidFill>
                  <a:schemeClr val="tx1"/>
                </a:solidFill>
                <a:latin typeface="Calibri" panose="020F0502020204030204" pitchFamily="34" charset="0"/>
                <a:cs typeface="Calibri" panose="020F0502020204030204" pitchFamily="34" charset="0"/>
              </a:rPr>
              <a:t>osyoekonomik</a:t>
            </a:r>
            <a:r>
              <a:rPr lang="en-US" altLang="en-US" sz="2500" dirty="0">
                <a:solidFill>
                  <a:schemeClr val="tx1"/>
                </a:solidFill>
                <a:latin typeface="Calibri" panose="020F0502020204030204" pitchFamily="34" charset="0"/>
                <a:cs typeface="Calibri" panose="020F0502020204030204" pitchFamily="34" charset="0"/>
              </a:rPr>
              <a:t> durum, </a:t>
            </a:r>
          </a:p>
          <a:p>
            <a:pPr>
              <a:buFont typeface="Wingdings" panose="05000000000000000000" pitchFamily="2" charset="2"/>
              <a:buChar char="§"/>
            </a:pPr>
            <a:r>
              <a:rPr lang="tr-TR" altLang="en-US" sz="2500" dirty="0" err="1">
                <a:solidFill>
                  <a:schemeClr val="tx1"/>
                </a:solidFill>
                <a:latin typeface="Calibri" panose="020F0502020204030204" pitchFamily="34" charset="0"/>
                <a:cs typeface="Calibri" panose="020F0502020204030204" pitchFamily="34" charset="0"/>
              </a:rPr>
              <a:t>B</a:t>
            </a:r>
            <a:r>
              <a:rPr lang="en-US" altLang="en-US" sz="2500" dirty="0" err="1">
                <a:solidFill>
                  <a:schemeClr val="tx1"/>
                </a:solidFill>
                <a:latin typeface="Calibri" panose="020F0502020204030204" pitchFamily="34" charset="0"/>
                <a:cs typeface="Calibri" panose="020F0502020204030204" pitchFamily="34" charset="0"/>
              </a:rPr>
              <a:t>esinleri</a:t>
            </a:r>
            <a:r>
              <a:rPr lang="en-US" altLang="en-US" sz="2500" dirty="0">
                <a:solidFill>
                  <a:schemeClr val="tx1"/>
                </a:solidFill>
                <a:latin typeface="Calibri" panose="020F0502020204030204" pitchFamily="34" charset="0"/>
                <a:cs typeface="Calibri" panose="020F0502020204030204" pitchFamily="34" charset="0"/>
              </a:rPr>
              <a:t> </a:t>
            </a:r>
            <a:r>
              <a:rPr lang="en-US" altLang="en-US" sz="2500" dirty="0" err="1">
                <a:solidFill>
                  <a:schemeClr val="tx1"/>
                </a:solidFill>
                <a:latin typeface="Calibri" panose="020F0502020204030204" pitchFamily="34" charset="0"/>
                <a:cs typeface="Calibri" panose="020F0502020204030204" pitchFamily="34" charset="0"/>
              </a:rPr>
              <a:t>sağlama</a:t>
            </a:r>
            <a:r>
              <a:rPr lang="en-US" altLang="en-US" sz="2500" dirty="0">
                <a:solidFill>
                  <a:schemeClr val="tx1"/>
                </a:solidFill>
                <a:latin typeface="Calibri" panose="020F0502020204030204" pitchFamily="34" charset="0"/>
                <a:cs typeface="Calibri" panose="020F0502020204030204" pitchFamily="34" charset="0"/>
              </a:rPr>
              <a:t>, </a:t>
            </a:r>
            <a:r>
              <a:rPr lang="en-US" altLang="en-US" sz="2500" dirty="0" err="1">
                <a:solidFill>
                  <a:schemeClr val="tx1"/>
                </a:solidFill>
                <a:latin typeface="Calibri" panose="020F0502020204030204" pitchFamily="34" charset="0"/>
                <a:cs typeface="Calibri" panose="020F0502020204030204" pitchFamily="34" charset="0"/>
              </a:rPr>
              <a:t>hazırlama</a:t>
            </a:r>
            <a:r>
              <a:rPr lang="en-US" altLang="en-US" sz="2500" dirty="0">
                <a:solidFill>
                  <a:schemeClr val="tx1"/>
                </a:solidFill>
                <a:latin typeface="Calibri" panose="020F0502020204030204" pitchFamily="34" charset="0"/>
                <a:cs typeface="Calibri" panose="020F0502020204030204" pitchFamily="34" charset="0"/>
              </a:rPr>
              <a:t> </a:t>
            </a:r>
            <a:r>
              <a:rPr lang="en-US" altLang="en-US" sz="2500" dirty="0" err="1">
                <a:solidFill>
                  <a:schemeClr val="tx1"/>
                </a:solidFill>
                <a:latin typeface="Calibri" panose="020F0502020204030204" pitchFamily="34" charset="0"/>
                <a:cs typeface="Calibri" panose="020F0502020204030204" pitchFamily="34" charset="0"/>
              </a:rPr>
              <a:t>ve</a:t>
            </a:r>
            <a:r>
              <a:rPr lang="en-US" altLang="en-US" sz="2500" dirty="0">
                <a:solidFill>
                  <a:schemeClr val="tx1"/>
                </a:solidFill>
                <a:latin typeface="Calibri" panose="020F0502020204030204" pitchFamily="34" charset="0"/>
                <a:cs typeface="Calibri" panose="020F0502020204030204" pitchFamily="34" charset="0"/>
              </a:rPr>
              <a:t> </a:t>
            </a:r>
            <a:r>
              <a:rPr lang="en-US" altLang="en-US" sz="2500" dirty="0" err="1">
                <a:solidFill>
                  <a:schemeClr val="tx1"/>
                </a:solidFill>
                <a:latin typeface="Calibri" panose="020F0502020204030204" pitchFamily="34" charset="0"/>
                <a:cs typeface="Calibri" panose="020F0502020204030204" pitchFamily="34" charset="0"/>
              </a:rPr>
              <a:t>pişirme</a:t>
            </a:r>
            <a:r>
              <a:rPr lang="en-US" altLang="en-US" sz="2500" dirty="0">
                <a:solidFill>
                  <a:schemeClr val="tx1"/>
                </a:solidFill>
                <a:latin typeface="Calibri" panose="020F0502020204030204" pitchFamily="34" charset="0"/>
                <a:cs typeface="Calibri" panose="020F0502020204030204" pitchFamily="34" charset="0"/>
              </a:rPr>
              <a:t> </a:t>
            </a:r>
            <a:r>
              <a:rPr lang="en-US" altLang="en-US" sz="2500" dirty="0" err="1">
                <a:solidFill>
                  <a:schemeClr val="tx1"/>
                </a:solidFill>
                <a:latin typeface="Calibri" panose="020F0502020204030204" pitchFamily="34" charset="0"/>
                <a:cs typeface="Calibri" panose="020F0502020204030204" pitchFamily="34" charset="0"/>
              </a:rPr>
              <a:t>olanakları</a:t>
            </a:r>
            <a:r>
              <a:rPr lang="tr-TR" altLang="en-US" sz="2500" dirty="0" err="1">
                <a:solidFill>
                  <a:schemeClr val="tx1"/>
                </a:solidFill>
                <a:latin typeface="Calibri" panose="020F0502020204030204" pitchFamily="34" charset="0"/>
                <a:cs typeface="Calibri" panose="020F0502020204030204" pitchFamily="34" charset="0"/>
              </a:rPr>
              <a:t>na</a:t>
            </a:r>
            <a:r>
              <a:rPr lang="tr-TR" altLang="en-US" sz="2500" dirty="0">
                <a:solidFill>
                  <a:schemeClr val="tx1"/>
                </a:solidFill>
                <a:latin typeface="Calibri" panose="020F0502020204030204" pitchFamily="34" charset="0"/>
                <a:cs typeface="Calibri" panose="020F0502020204030204" pitchFamily="34" charset="0"/>
              </a:rPr>
              <a:t> uygun olarak</a:t>
            </a:r>
            <a:endParaRPr lang="en-US" altLang="en-US" sz="25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2563092" y="5851781"/>
            <a:ext cx="9307620" cy="646331"/>
          </a:xfrm>
          <a:prstGeom prst="rect">
            <a:avLst/>
          </a:prstGeom>
          <a:solidFill>
            <a:schemeClr val="accent2">
              <a:lumMod val="20000"/>
              <a:lumOff val="80000"/>
            </a:schemeClr>
          </a:solidFill>
          <a:ln w="57150" cmpd="thinThick"/>
        </p:spPr>
        <p:style>
          <a:lnRef idx="2">
            <a:schemeClr val="accent3"/>
          </a:lnRef>
          <a:fillRef idx="1">
            <a:schemeClr val="lt1"/>
          </a:fillRef>
          <a:effectRef idx="0">
            <a:schemeClr val="accent3"/>
          </a:effectRef>
          <a:fontRef idx="minor">
            <a:schemeClr val="dk1"/>
          </a:fontRef>
        </p:style>
        <p:txBody>
          <a:bodyPr wrap="square" rtlCol="0" anchor="t">
            <a:spAutoFit/>
          </a:bodyPr>
          <a:lstStyle/>
          <a:p>
            <a:r>
              <a:rPr lang="en-US" altLang="en-US" sz="3600" b="1" dirty="0" err="1">
                <a:solidFill>
                  <a:srgbClr val="EF7A24">
                    <a:lumMod val="75000"/>
                  </a:srgbClr>
                </a:solidFill>
                <a:sym typeface="+mn-ea"/>
              </a:rPr>
              <a:t>yeterli</a:t>
            </a:r>
            <a:r>
              <a:rPr lang="en-US" altLang="en-US" sz="3600" b="1" dirty="0">
                <a:solidFill>
                  <a:srgbClr val="EF7A24">
                    <a:lumMod val="75000"/>
                  </a:srgbClr>
                </a:solidFill>
                <a:sym typeface="+mn-ea"/>
              </a:rPr>
              <a:t> </a:t>
            </a:r>
            <a:r>
              <a:rPr lang="en-US" altLang="en-US" sz="3600" b="1" dirty="0" err="1">
                <a:solidFill>
                  <a:srgbClr val="EF7A24">
                    <a:lumMod val="75000"/>
                  </a:srgbClr>
                </a:solidFill>
                <a:sym typeface="+mn-ea"/>
              </a:rPr>
              <a:t>ve</a:t>
            </a:r>
            <a:r>
              <a:rPr lang="en-US" altLang="en-US" sz="3600" b="1" dirty="0">
                <a:solidFill>
                  <a:srgbClr val="EF7A24">
                    <a:lumMod val="75000"/>
                  </a:srgbClr>
                </a:solidFill>
                <a:sym typeface="+mn-ea"/>
              </a:rPr>
              <a:t> </a:t>
            </a:r>
            <a:r>
              <a:rPr lang="en-US" altLang="en-US" sz="3600" b="1" dirty="0" err="1">
                <a:solidFill>
                  <a:srgbClr val="EF7A24">
                    <a:lumMod val="75000"/>
                  </a:srgbClr>
                </a:solidFill>
                <a:sym typeface="+mn-ea"/>
              </a:rPr>
              <a:t>dengeli</a:t>
            </a:r>
            <a:r>
              <a:rPr lang="en-US" altLang="en-US" sz="3600" b="1" dirty="0">
                <a:solidFill>
                  <a:srgbClr val="EF7A24">
                    <a:lumMod val="75000"/>
                  </a:srgbClr>
                </a:solidFill>
                <a:sym typeface="+mn-ea"/>
              </a:rPr>
              <a:t> </a:t>
            </a:r>
            <a:r>
              <a:rPr lang="en-US" altLang="en-US" sz="3600" b="1" dirty="0" err="1">
                <a:solidFill>
                  <a:srgbClr val="EF7A24">
                    <a:lumMod val="75000"/>
                  </a:srgbClr>
                </a:solidFill>
                <a:sym typeface="+mn-ea"/>
              </a:rPr>
              <a:t>beslen</a:t>
            </a:r>
            <a:r>
              <a:rPr lang="tr-TR" altLang="en-US" sz="3600" b="1" dirty="0">
                <a:solidFill>
                  <a:srgbClr val="EF7A24">
                    <a:lumMod val="75000"/>
                  </a:srgbClr>
                </a:solidFill>
                <a:sym typeface="+mn-ea"/>
              </a:rPr>
              <a:t>meyi</a:t>
            </a:r>
            <a:r>
              <a:rPr lang="en-US" altLang="en-US" sz="3600" b="1" dirty="0">
                <a:solidFill>
                  <a:srgbClr val="EF7A24">
                    <a:lumMod val="75000"/>
                  </a:srgbClr>
                </a:solidFill>
                <a:sym typeface="+mn-ea"/>
              </a:rPr>
              <a:t> </a:t>
            </a:r>
            <a:r>
              <a:rPr lang="en-US" altLang="en-US" sz="3600" b="1" dirty="0" err="1">
                <a:solidFill>
                  <a:srgbClr val="EF7A24">
                    <a:lumMod val="75000"/>
                  </a:srgbClr>
                </a:solidFill>
                <a:sym typeface="+mn-ea"/>
              </a:rPr>
              <a:t>sağlamak</a:t>
            </a:r>
            <a:endParaRPr lang="en-US" altLang="en-US" sz="3600" b="1" dirty="0">
              <a:solidFill>
                <a:srgbClr val="EF7A24">
                  <a:lumMod val="75000"/>
                </a:srgbClr>
              </a:solidFill>
            </a:endParaRPr>
          </a:p>
        </p:txBody>
      </p:sp>
      <p:pic>
        <p:nvPicPr>
          <p:cNvPr id="7" name="Picture 7" descr="eatwellplatelar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91" t="7913" r="84717" b="4129"/>
          <a:stretch/>
        </p:blipFill>
        <p:spPr bwMode="auto">
          <a:xfrm>
            <a:off x="7495310" y="2493818"/>
            <a:ext cx="637309" cy="27393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hsgm.saglik.gov.tr/depo/birimler/saglikli-beslenme-hareketli-hayat-db/Yeterli-ve-Dengeli-Beslenme/beslenme-3-saglikli-taba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2493817"/>
            <a:ext cx="2757054" cy="236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9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14" y="1025256"/>
            <a:ext cx="10515600" cy="708025"/>
          </a:xfrm>
        </p:spPr>
        <p:txBody>
          <a:bodyPr>
            <a:noAutofit/>
          </a:bodyPr>
          <a:lstStyle/>
          <a:p>
            <a:pPr algn="ctr"/>
            <a:r>
              <a:rPr lang="x-none"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ENERJ</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endParaRPr lang="x-none"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12833" y="3116735"/>
            <a:ext cx="11441710" cy="3491883"/>
          </a:xfrm>
        </p:spPr>
        <p:txBody>
          <a:bodyPr>
            <a:noAutofit/>
          </a:bodyPr>
          <a:lstStyle/>
          <a:p>
            <a:r>
              <a:rPr lang="tr-TR" sz="2800" dirty="0" err="1">
                <a:solidFill>
                  <a:schemeClr val="tx1"/>
                </a:solidFill>
                <a:latin typeface="Calibri" panose="020F0502020204030204" pitchFamily="34" charset="0"/>
                <a:ea typeface="Times New Roman" charset="0"/>
                <a:cs typeface="Calibri" panose="020F0502020204030204" pitchFamily="34" charset="0"/>
              </a:rPr>
              <a:t>İndirekt</a:t>
            </a:r>
            <a:r>
              <a:rPr lang="tr-TR" sz="2800" dirty="0">
                <a:solidFill>
                  <a:schemeClr val="tx1"/>
                </a:solidFill>
                <a:latin typeface="Calibri" panose="020F0502020204030204" pitchFamily="34" charset="0"/>
                <a:ea typeface="Times New Roman" charset="0"/>
                <a:cs typeface="Calibri" panose="020F0502020204030204" pitchFamily="34" charset="0"/>
              </a:rPr>
              <a:t> </a:t>
            </a:r>
            <a:r>
              <a:rPr lang="tr-TR" sz="2800" dirty="0" err="1">
                <a:solidFill>
                  <a:schemeClr val="tx1"/>
                </a:solidFill>
                <a:latin typeface="Calibri" panose="020F0502020204030204" pitchFamily="34" charset="0"/>
                <a:ea typeface="Times New Roman" charset="0"/>
                <a:cs typeface="Calibri" panose="020F0502020204030204" pitchFamily="34" charset="0"/>
              </a:rPr>
              <a:t>kalorimetrik</a:t>
            </a:r>
            <a:r>
              <a:rPr lang="tr-TR" sz="2800" dirty="0">
                <a:solidFill>
                  <a:schemeClr val="tx1"/>
                </a:solidFill>
                <a:latin typeface="Calibri" panose="020F0502020204030204" pitchFamily="34" charset="0"/>
                <a:ea typeface="Times New Roman" charset="0"/>
                <a:cs typeface="Calibri" panose="020F0502020204030204" pitchFamily="34" charset="0"/>
              </a:rPr>
              <a:t> yöntemle bazal metabolizma hızı ölçülmesi</a:t>
            </a:r>
          </a:p>
          <a:p>
            <a:endParaRPr lang="tr-TR" altLang="en-US" sz="2800" dirty="0">
              <a:solidFill>
                <a:schemeClr val="tx1"/>
              </a:solidFill>
              <a:latin typeface="Calibri" panose="020F0502020204030204" pitchFamily="34" charset="0"/>
              <a:cs typeface="Calibri" panose="020F0502020204030204" pitchFamily="34" charset="0"/>
            </a:endParaRPr>
          </a:p>
          <a:p>
            <a:r>
              <a:rPr lang="en-US" altLang="en-US" sz="2800" u="sng" dirty="0">
                <a:solidFill>
                  <a:schemeClr val="tx1"/>
                </a:solidFill>
                <a:latin typeface="Calibri" panose="020F0502020204030204" pitchFamily="34" charset="0"/>
                <a:cs typeface="Calibri" panose="020F0502020204030204" pitchFamily="34" charset="0"/>
              </a:rPr>
              <a:t>Mifflin- St Jeor </a:t>
            </a:r>
            <a:r>
              <a:rPr lang="en-US" altLang="en-US" sz="2800" u="sng" dirty="0" err="1">
                <a:solidFill>
                  <a:schemeClr val="tx1"/>
                </a:solidFill>
                <a:latin typeface="Calibri" panose="020F0502020204030204" pitchFamily="34" charset="0"/>
                <a:cs typeface="Calibri" panose="020F0502020204030204" pitchFamily="34" charset="0"/>
              </a:rPr>
              <a:t>Denklemi</a:t>
            </a:r>
            <a:r>
              <a:rPr lang="x-none" altLang="en-US" sz="2800" u="sng">
                <a:solidFill>
                  <a:schemeClr val="tx1"/>
                </a:solidFill>
                <a:latin typeface="Calibri" panose="020F0502020204030204" pitchFamily="34" charset="0"/>
                <a:cs typeface="Calibri" panose="020F0502020204030204" pitchFamily="34" charset="0"/>
              </a:rPr>
              <a:t>:</a:t>
            </a:r>
            <a:r>
              <a:rPr lang="tr-TR" altLang="en-US" sz="2800" dirty="0">
                <a:solidFill>
                  <a:schemeClr val="tx1"/>
                </a:solidFill>
                <a:latin typeface="Calibri" panose="020F0502020204030204" pitchFamily="34" charset="0"/>
                <a:cs typeface="Calibri" panose="020F0502020204030204" pitchFamily="34" charset="0"/>
              </a:rPr>
              <a:t> </a:t>
            </a:r>
          </a:p>
          <a:p>
            <a:pPr marL="0" indent="0">
              <a:buNone/>
            </a:pPr>
            <a:r>
              <a:rPr lang="tr-TR" altLang="en-US" sz="2800" dirty="0">
                <a:solidFill>
                  <a:schemeClr val="tx1"/>
                </a:solidFill>
                <a:latin typeface="Calibri" panose="020F0502020204030204" pitchFamily="34" charset="0"/>
                <a:cs typeface="Calibri" panose="020F0502020204030204" pitchFamily="34" charset="0"/>
              </a:rPr>
              <a:t>	</a:t>
            </a:r>
            <a:r>
              <a:rPr lang="x-none" altLang="en-US" sz="2800">
                <a:solidFill>
                  <a:schemeClr val="tx1"/>
                </a:solidFill>
                <a:latin typeface="Calibri" panose="020F0502020204030204" pitchFamily="34" charset="0"/>
                <a:cs typeface="Calibri" panose="020F0502020204030204" pitchFamily="34" charset="0"/>
              </a:rPr>
              <a:t>Erkek </a:t>
            </a:r>
            <a:r>
              <a:rPr lang="x-none" altLang="en-US" sz="2800" dirty="0">
                <a:solidFill>
                  <a:schemeClr val="tx1"/>
                </a:solidFill>
                <a:latin typeface="Calibri" panose="020F0502020204030204" pitchFamily="34" charset="0"/>
                <a:cs typeface="Calibri" panose="020F0502020204030204" pitchFamily="34" charset="0"/>
              </a:rPr>
              <a:t>BMH (kkal/gün)= (10 x vücut ağırlığı (kg)) + (6.25 x boy </a:t>
            </a:r>
            <a:r>
              <a:rPr lang="x-none" altLang="en-US" sz="2800">
                <a:solidFill>
                  <a:schemeClr val="tx1"/>
                </a:solidFill>
                <a:latin typeface="Calibri" panose="020F0502020204030204" pitchFamily="34" charset="0"/>
                <a:cs typeface="Calibri" panose="020F0502020204030204" pitchFamily="34" charset="0"/>
              </a:rPr>
              <a:t>uzunluğu </a:t>
            </a:r>
            <a:r>
              <a:rPr lang="tr-TR" altLang="en-US" sz="2800" dirty="0">
                <a:solidFill>
                  <a:schemeClr val="tx1"/>
                </a:solidFill>
                <a:latin typeface="Calibri" panose="020F0502020204030204" pitchFamily="34" charset="0"/>
                <a:cs typeface="Calibri" panose="020F0502020204030204" pitchFamily="34" charset="0"/>
              </a:rPr>
              <a:t>	</a:t>
            </a:r>
            <a:r>
              <a:rPr lang="x-none" altLang="en-US" sz="2800">
                <a:solidFill>
                  <a:schemeClr val="tx1"/>
                </a:solidFill>
                <a:latin typeface="Calibri" panose="020F0502020204030204" pitchFamily="34" charset="0"/>
                <a:cs typeface="Calibri" panose="020F0502020204030204" pitchFamily="34" charset="0"/>
              </a:rPr>
              <a:t>(</a:t>
            </a:r>
            <a:r>
              <a:rPr lang="x-none" altLang="en-US" sz="2800" dirty="0">
                <a:solidFill>
                  <a:schemeClr val="tx1"/>
                </a:solidFill>
                <a:latin typeface="Calibri" panose="020F0502020204030204" pitchFamily="34" charset="0"/>
                <a:cs typeface="Calibri" panose="020F0502020204030204" pitchFamily="34" charset="0"/>
              </a:rPr>
              <a:t>cm)) – (5 x yaş (yıl)) + 5</a:t>
            </a:r>
          </a:p>
          <a:p>
            <a:pPr marL="457200" lvl="1" indent="0">
              <a:buNone/>
            </a:pPr>
            <a:r>
              <a:rPr lang="x-none" altLang="en-US" sz="2800" dirty="0">
                <a:solidFill>
                  <a:schemeClr val="tx1"/>
                </a:solidFill>
                <a:latin typeface="Calibri" panose="020F0502020204030204" pitchFamily="34" charset="0"/>
                <a:cs typeface="Calibri" panose="020F0502020204030204" pitchFamily="34" charset="0"/>
              </a:rPr>
              <a:t>Kadın BMH (kkal/gün)= (10 x vücut ağırlığı (kg)) + (6.25 x boy uzunluğu (cm)) – (5 x yaş (yıl)) -161</a:t>
            </a:r>
          </a:p>
        </p:txBody>
      </p:sp>
      <p:sp>
        <p:nvSpPr>
          <p:cNvPr id="4" name="TextBox 3"/>
          <p:cNvSpPr txBox="1"/>
          <p:nvPr/>
        </p:nvSpPr>
        <p:spPr>
          <a:xfrm>
            <a:off x="516834" y="2334644"/>
            <a:ext cx="9486147" cy="584775"/>
          </a:xfrm>
          <a:prstGeom prst="rect">
            <a:avLst/>
          </a:prstGeom>
          <a:ln/>
        </p:spPr>
        <p:style>
          <a:lnRef idx="3">
            <a:schemeClr val="lt1"/>
          </a:lnRef>
          <a:fillRef idx="1">
            <a:schemeClr val="accent3"/>
          </a:fillRef>
          <a:effectRef idx="1">
            <a:schemeClr val="accent3"/>
          </a:effectRef>
          <a:fontRef idx="minor">
            <a:schemeClr val="lt1"/>
          </a:fontRef>
        </p:style>
        <p:txBody>
          <a:bodyPr wrap="square">
            <a:spAutoFit/>
          </a:bodyPr>
          <a:lstStyle/>
          <a:p>
            <a:r>
              <a:rPr lang="tr-TR" sz="3200" dirty="0">
                <a:solidFill>
                  <a:prstClr val="black"/>
                </a:solidFill>
                <a:latin typeface="Calibri" panose="020F0502020204030204" pitchFamily="34" charset="0"/>
                <a:ea typeface="Times New Roman" charset="0"/>
                <a:cs typeface="Calibri" panose="020F0502020204030204" pitchFamily="34" charset="0"/>
              </a:rPr>
              <a:t>1. Hastanın Bazal Metabolizma Hızının Hesaplanması</a:t>
            </a:r>
            <a:endParaRPr lang="tr-TR" altLang="en-US" sz="3200" dirty="0">
              <a:solidFill>
                <a:prstClr val="black"/>
              </a:solidFill>
              <a:latin typeface="Calibri" panose="020F0502020204030204" pitchFamily="34" charset="0"/>
              <a:cs typeface="Calibri" panose="020F0502020204030204" pitchFamily="34" charset="0"/>
            </a:endParaRPr>
          </a:p>
        </p:txBody>
      </p:sp>
      <p:sp>
        <p:nvSpPr>
          <p:cNvPr id="5" name="Dikdörtgen 4"/>
          <p:cNvSpPr/>
          <p:nvPr/>
        </p:nvSpPr>
        <p:spPr>
          <a:xfrm>
            <a:off x="6058710" y="3743098"/>
            <a:ext cx="5648726" cy="1077218"/>
          </a:xfrm>
          <a:prstGeom prst="rect">
            <a:avLst/>
          </a:prstGeom>
          <a:solidFill>
            <a:schemeClr val="accent3">
              <a:lumMod val="20000"/>
              <a:lumOff val="80000"/>
            </a:schemeClr>
          </a:solidFill>
        </p:spPr>
        <p:txBody>
          <a:bodyPr wrap="none">
            <a:spAutoFit/>
          </a:bodyPr>
          <a:lstStyle/>
          <a:p>
            <a:r>
              <a:rPr lang="tr-TR" altLang="en-US" sz="3200" dirty="0">
                <a:solidFill>
                  <a:srgbClr val="FF0000"/>
                </a:solidFill>
                <a:latin typeface="Calibri" panose="020F0502020204030204" pitchFamily="34" charset="0"/>
                <a:cs typeface="Calibri" panose="020F0502020204030204" pitchFamily="34" charset="0"/>
              </a:rPr>
              <a:t>h</a:t>
            </a:r>
            <a:r>
              <a:rPr lang="x-none" altLang="en-US" sz="3200">
                <a:solidFill>
                  <a:srgbClr val="FF0000"/>
                </a:solidFill>
                <a:latin typeface="Calibri" panose="020F0502020204030204" pitchFamily="34" charset="0"/>
                <a:cs typeface="Calibri" panose="020F0502020204030204" pitchFamily="34" charset="0"/>
              </a:rPr>
              <a:t>astanın şu anki ağırlığı </a:t>
            </a:r>
            <a:endParaRPr lang="tr-TR" altLang="en-US" sz="3200" dirty="0">
              <a:solidFill>
                <a:srgbClr val="FF0000"/>
              </a:solidFill>
              <a:latin typeface="Calibri" panose="020F0502020204030204" pitchFamily="34" charset="0"/>
              <a:cs typeface="Calibri" panose="020F0502020204030204" pitchFamily="34" charset="0"/>
            </a:endParaRPr>
          </a:p>
          <a:p>
            <a:r>
              <a:rPr lang="x-none" altLang="en-US" sz="3200">
                <a:solidFill>
                  <a:srgbClr val="FF0000"/>
                </a:solidFill>
                <a:latin typeface="Calibri" panose="020F0502020204030204" pitchFamily="34" charset="0"/>
                <a:cs typeface="Calibri" panose="020F0502020204030204" pitchFamily="34" charset="0"/>
              </a:rPr>
              <a:t>kullanılarak hesaplama yapılması</a:t>
            </a:r>
            <a:endParaRPr lang="x-none" altLang="en-US" sz="3200" dirty="0">
              <a:solidFill>
                <a:srgbClr val="FF0000"/>
              </a:solidFill>
              <a:latin typeface="Calibri" panose="020F0502020204030204" pitchFamily="34" charset="0"/>
              <a:cs typeface="Calibri" panose="020F0502020204030204" pitchFamily="34" charset="0"/>
            </a:endParaRPr>
          </a:p>
        </p:txBody>
      </p:sp>
      <p:sp>
        <p:nvSpPr>
          <p:cNvPr id="6" name="Sağ Ok 5"/>
          <p:cNvSpPr/>
          <p:nvPr/>
        </p:nvSpPr>
        <p:spPr>
          <a:xfrm>
            <a:off x="4724400" y="428170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2046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14" y="1025256"/>
            <a:ext cx="10515600" cy="708025"/>
          </a:xfrm>
        </p:spPr>
        <p:txBody>
          <a:bodyPr>
            <a:noAutofit/>
          </a:bodyPr>
          <a:lstStyle/>
          <a:p>
            <a:pPr algn="ctr"/>
            <a:r>
              <a:rPr lang="x-none"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ENERJ</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endParaRPr lang="x-none"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16835" y="3281626"/>
            <a:ext cx="11441710" cy="3125039"/>
          </a:xfrm>
        </p:spPr>
        <p:txBody>
          <a:bodyPr>
            <a:noAutofit/>
          </a:bodyPr>
          <a:lstStyle/>
          <a:p>
            <a:pPr>
              <a:buFont typeface="Wingdings" panose="05000000000000000000" pitchFamily="2" charset="2"/>
              <a:buChar char="§"/>
            </a:pPr>
            <a:r>
              <a:rPr lang="en-US" altLang="en-US" sz="3000" dirty="0" err="1">
                <a:solidFill>
                  <a:schemeClr val="tx1"/>
                </a:solidFill>
                <a:latin typeface="Calibri" panose="020F0502020204030204" pitchFamily="34" charset="0"/>
                <a:cs typeface="Calibri" panose="020F0502020204030204" pitchFamily="34" charset="0"/>
              </a:rPr>
              <a:t>Sedanter</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fiziksel</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aktivite</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düzeyi</a:t>
            </a:r>
            <a:r>
              <a:rPr lang="en-US" altLang="en-US" sz="3000" dirty="0">
                <a:solidFill>
                  <a:schemeClr val="tx1"/>
                </a:solidFill>
                <a:latin typeface="Calibri" panose="020F0502020204030204" pitchFamily="34" charset="0"/>
                <a:cs typeface="Calibri" panose="020F0502020204030204" pitchFamily="34" charset="0"/>
              </a:rPr>
              <a:t>: 1.0-1.39</a:t>
            </a:r>
          </a:p>
          <a:p>
            <a:pPr>
              <a:buFont typeface="Wingdings" panose="05000000000000000000" pitchFamily="2" charset="2"/>
              <a:buChar char="§"/>
            </a:pPr>
            <a:r>
              <a:rPr lang="en-US" altLang="en-US" sz="3000" dirty="0" err="1">
                <a:solidFill>
                  <a:schemeClr val="tx1"/>
                </a:solidFill>
                <a:latin typeface="Calibri" panose="020F0502020204030204" pitchFamily="34" charset="0"/>
                <a:cs typeface="Calibri" panose="020F0502020204030204" pitchFamily="34" charset="0"/>
              </a:rPr>
              <a:t>Hafif</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fiziksel</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aktivite</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düzeyi</a:t>
            </a:r>
            <a:r>
              <a:rPr lang="en-US" altLang="en-US" sz="3000" dirty="0">
                <a:solidFill>
                  <a:schemeClr val="tx1"/>
                </a:solidFill>
                <a:latin typeface="Calibri" panose="020F0502020204030204" pitchFamily="34" charset="0"/>
                <a:cs typeface="Calibri" panose="020F0502020204030204" pitchFamily="34" charset="0"/>
              </a:rPr>
              <a:t>: 1.4- 1.59</a:t>
            </a:r>
          </a:p>
          <a:p>
            <a:pPr>
              <a:buFont typeface="Wingdings" panose="05000000000000000000" pitchFamily="2" charset="2"/>
              <a:buChar char="§"/>
            </a:pPr>
            <a:r>
              <a:rPr lang="en-US" altLang="en-US" sz="3000" dirty="0" err="1">
                <a:solidFill>
                  <a:schemeClr val="tx1"/>
                </a:solidFill>
                <a:latin typeface="Calibri" panose="020F0502020204030204" pitchFamily="34" charset="0"/>
                <a:cs typeface="Calibri" panose="020F0502020204030204" pitchFamily="34" charset="0"/>
              </a:rPr>
              <a:t>Orta</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fiziksel</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aktivite</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düzeyi</a:t>
            </a:r>
            <a:r>
              <a:rPr lang="en-US" altLang="en-US" sz="3000" dirty="0">
                <a:solidFill>
                  <a:schemeClr val="tx1"/>
                </a:solidFill>
                <a:latin typeface="Calibri" panose="020F0502020204030204" pitchFamily="34" charset="0"/>
                <a:cs typeface="Calibri" panose="020F0502020204030204" pitchFamily="34" charset="0"/>
              </a:rPr>
              <a:t>: 1.6- 1.89</a:t>
            </a:r>
          </a:p>
          <a:p>
            <a:pPr>
              <a:buFont typeface="Wingdings" panose="05000000000000000000" pitchFamily="2" charset="2"/>
              <a:buChar char="§"/>
            </a:pPr>
            <a:r>
              <a:rPr lang="en-US" altLang="en-US" sz="3000" dirty="0" err="1">
                <a:solidFill>
                  <a:schemeClr val="tx1"/>
                </a:solidFill>
                <a:latin typeface="Calibri" panose="020F0502020204030204" pitchFamily="34" charset="0"/>
                <a:cs typeface="Calibri" panose="020F0502020204030204" pitchFamily="34" charset="0"/>
              </a:rPr>
              <a:t>Ağır</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fiziksel</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aktivite</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dirty="0" err="1">
                <a:solidFill>
                  <a:schemeClr val="tx1"/>
                </a:solidFill>
                <a:latin typeface="Calibri" panose="020F0502020204030204" pitchFamily="34" charset="0"/>
                <a:cs typeface="Calibri" panose="020F0502020204030204" pitchFamily="34" charset="0"/>
              </a:rPr>
              <a:t>düzeyi</a:t>
            </a:r>
            <a:r>
              <a:rPr lang="en-US" altLang="en-US" sz="3000" dirty="0">
                <a:solidFill>
                  <a:schemeClr val="tx1"/>
                </a:solidFill>
                <a:latin typeface="Calibri" panose="020F0502020204030204" pitchFamily="34" charset="0"/>
                <a:cs typeface="Calibri" panose="020F0502020204030204" pitchFamily="34" charset="0"/>
              </a:rPr>
              <a:t>: 1.9- 2.5</a:t>
            </a:r>
          </a:p>
          <a:p>
            <a:pPr>
              <a:buFont typeface="Wingdings" panose="05000000000000000000" pitchFamily="2" charset="2"/>
              <a:buChar char="§"/>
            </a:pPr>
            <a:endParaRPr lang="x-none" altLang="en-US" sz="30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516835" y="2514526"/>
            <a:ext cx="8756374" cy="584775"/>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r>
              <a:rPr lang="de-DE" sz="3200" dirty="0">
                <a:solidFill>
                  <a:prstClr val="black"/>
                </a:solidFill>
                <a:latin typeface="Calibri" panose="020F0502020204030204" pitchFamily="34" charset="0"/>
                <a:ea typeface="Times New Roman" charset="0"/>
                <a:cs typeface="Calibri" panose="020F0502020204030204" pitchFamily="34" charset="0"/>
              </a:rPr>
              <a:t>2.</a:t>
            </a:r>
            <a:r>
              <a:rPr lang="tr-TR" sz="3200" dirty="0">
                <a:solidFill>
                  <a:prstClr val="black"/>
                </a:solidFill>
                <a:latin typeface="Calibri" panose="020F0502020204030204" pitchFamily="34" charset="0"/>
                <a:ea typeface="Times New Roman" charset="0"/>
                <a:cs typeface="Calibri" panose="020F0502020204030204" pitchFamily="34" charset="0"/>
              </a:rPr>
              <a:t> </a:t>
            </a:r>
            <a:r>
              <a:rPr lang="de-DE" sz="3200" dirty="0" err="1">
                <a:solidFill>
                  <a:prstClr val="black"/>
                </a:solidFill>
                <a:latin typeface="Calibri" panose="020F0502020204030204" pitchFamily="34" charset="0"/>
                <a:ea typeface="Times New Roman" charset="0"/>
                <a:cs typeface="Calibri" panose="020F0502020204030204" pitchFamily="34" charset="0"/>
              </a:rPr>
              <a:t>Fiziksel</a:t>
            </a:r>
            <a:r>
              <a:rPr lang="de-DE" sz="3200" dirty="0">
                <a:solidFill>
                  <a:prstClr val="black"/>
                </a:solidFill>
                <a:latin typeface="Calibri" panose="020F0502020204030204" pitchFamily="34" charset="0"/>
                <a:ea typeface="Times New Roman" charset="0"/>
                <a:cs typeface="Calibri" panose="020F0502020204030204" pitchFamily="34" charset="0"/>
              </a:rPr>
              <a:t> </a:t>
            </a:r>
            <a:r>
              <a:rPr lang="de-DE" sz="3200" dirty="0" err="1">
                <a:solidFill>
                  <a:prstClr val="black"/>
                </a:solidFill>
                <a:latin typeface="Calibri" panose="020F0502020204030204" pitchFamily="34" charset="0"/>
                <a:ea typeface="Times New Roman" charset="0"/>
                <a:cs typeface="Calibri" panose="020F0502020204030204" pitchFamily="34" charset="0"/>
              </a:rPr>
              <a:t>Aktivite</a:t>
            </a:r>
            <a:r>
              <a:rPr lang="de-DE" sz="3200" dirty="0">
                <a:solidFill>
                  <a:prstClr val="black"/>
                </a:solidFill>
                <a:latin typeface="Calibri" panose="020F0502020204030204" pitchFamily="34" charset="0"/>
                <a:ea typeface="Times New Roman" charset="0"/>
                <a:cs typeface="Calibri" panose="020F0502020204030204" pitchFamily="34" charset="0"/>
              </a:rPr>
              <a:t> </a:t>
            </a:r>
            <a:r>
              <a:rPr lang="de-DE" sz="3200" dirty="0" err="1">
                <a:solidFill>
                  <a:prstClr val="black"/>
                </a:solidFill>
                <a:latin typeface="Calibri" panose="020F0502020204030204" pitchFamily="34" charset="0"/>
                <a:ea typeface="Times New Roman" charset="0"/>
                <a:cs typeface="Calibri" panose="020F0502020204030204" pitchFamily="34" charset="0"/>
              </a:rPr>
              <a:t>Düzeyinin</a:t>
            </a:r>
            <a:r>
              <a:rPr lang="de-DE" sz="3200" dirty="0">
                <a:solidFill>
                  <a:prstClr val="black"/>
                </a:solidFill>
                <a:latin typeface="Calibri" panose="020F0502020204030204" pitchFamily="34" charset="0"/>
                <a:ea typeface="Times New Roman" charset="0"/>
                <a:cs typeface="Calibri" panose="020F0502020204030204" pitchFamily="34" charset="0"/>
              </a:rPr>
              <a:t> (PAL) </a:t>
            </a:r>
            <a:r>
              <a:rPr lang="de-DE" sz="3200" dirty="0" err="1">
                <a:solidFill>
                  <a:prstClr val="black"/>
                </a:solidFill>
                <a:latin typeface="Calibri" panose="020F0502020204030204" pitchFamily="34" charset="0"/>
                <a:ea typeface="Times New Roman" charset="0"/>
                <a:cs typeface="Calibri" panose="020F0502020204030204" pitchFamily="34" charset="0"/>
              </a:rPr>
              <a:t>Belirlenmesi</a:t>
            </a:r>
            <a:endParaRPr lang="de-DE" sz="3200" dirty="0">
              <a:solidFill>
                <a:prstClr val="black"/>
              </a:solidFill>
              <a:latin typeface="Calibri" panose="020F0502020204030204" pitchFamily="34" charset="0"/>
              <a:ea typeface="Times New Roman" charset="0"/>
              <a:cs typeface="Calibri" panose="020F0502020204030204" pitchFamily="34" charset="0"/>
            </a:endParaRPr>
          </a:p>
        </p:txBody>
      </p:sp>
      <p:pic>
        <p:nvPicPr>
          <p:cNvPr id="5" name="Resim 4"/>
          <p:cNvPicPr>
            <a:picLocks noChangeAspect="1"/>
          </p:cNvPicPr>
          <p:nvPr/>
        </p:nvPicPr>
        <p:blipFill>
          <a:blip r:embed="rId3"/>
          <a:stretch>
            <a:fillRect/>
          </a:stretch>
        </p:blipFill>
        <p:spPr>
          <a:xfrm>
            <a:off x="7721546" y="3281626"/>
            <a:ext cx="4058460" cy="29271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06992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14" y="1025256"/>
            <a:ext cx="10515600" cy="708025"/>
          </a:xfrm>
        </p:spPr>
        <p:txBody>
          <a:bodyPr>
            <a:noAutofit/>
          </a:bodyPr>
          <a:lstStyle/>
          <a:p>
            <a:pPr algn="ctr"/>
            <a:r>
              <a:rPr lang="x-none"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ENERJ</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endParaRPr lang="x-none"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16835" y="3281626"/>
            <a:ext cx="11441710" cy="840669"/>
          </a:xfrm>
        </p:spPr>
        <p:txBody>
          <a:bodyPr>
            <a:noAutofit/>
          </a:bodyPr>
          <a:lstStyle/>
          <a:p>
            <a:pPr>
              <a:buFont typeface="Wingdings" panose="05000000000000000000" pitchFamily="2" charset="2"/>
              <a:buChar char="§"/>
            </a:pPr>
            <a:r>
              <a:rPr lang="en-US" altLang="en-US" sz="3000" dirty="0">
                <a:solidFill>
                  <a:schemeClr val="tx1"/>
                </a:solidFill>
                <a:latin typeface="Calibri" panose="020F0502020204030204" pitchFamily="34" charset="0"/>
                <a:cs typeface="Calibri" panose="020F0502020204030204" pitchFamily="34" charset="0"/>
              </a:rPr>
              <a:t>TEH (</a:t>
            </a:r>
            <a:r>
              <a:rPr lang="en-US" altLang="en-US" sz="3000" dirty="0" err="1">
                <a:solidFill>
                  <a:schemeClr val="tx1"/>
                </a:solidFill>
                <a:latin typeface="Calibri" panose="020F0502020204030204" pitchFamily="34" charset="0"/>
                <a:cs typeface="Calibri" panose="020F0502020204030204" pitchFamily="34" charset="0"/>
              </a:rPr>
              <a:t>kkal</a:t>
            </a:r>
            <a:r>
              <a:rPr lang="en-US" altLang="en-US" sz="3000" dirty="0">
                <a:solidFill>
                  <a:schemeClr val="tx1"/>
                </a:solidFill>
                <a:latin typeface="Calibri" panose="020F0502020204030204" pitchFamily="34" charset="0"/>
                <a:cs typeface="Calibri" panose="020F0502020204030204" pitchFamily="34" charset="0"/>
              </a:rPr>
              <a:t>/</a:t>
            </a:r>
            <a:r>
              <a:rPr lang="en-US" altLang="en-US" sz="3000" dirty="0" err="1">
                <a:solidFill>
                  <a:schemeClr val="tx1"/>
                </a:solidFill>
                <a:latin typeface="Calibri" panose="020F0502020204030204" pitchFamily="34" charset="0"/>
                <a:cs typeface="Calibri" panose="020F0502020204030204" pitchFamily="34" charset="0"/>
              </a:rPr>
              <a:t>gün</a:t>
            </a:r>
            <a:r>
              <a:rPr lang="en-US" altLang="en-US" sz="3000" dirty="0">
                <a:solidFill>
                  <a:schemeClr val="tx1"/>
                </a:solidFill>
                <a:latin typeface="Calibri" panose="020F0502020204030204" pitchFamily="34" charset="0"/>
                <a:cs typeface="Calibri" panose="020F0502020204030204" pitchFamily="34" charset="0"/>
              </a:rPr>
              <a:t>) = </a:t>
            </a:r>
            <a:r>
              <a:rPr lang="tr-TR" altLang="en-US" sz="3000" dirty="0">
                <a:solidFill>
                  <a:schemeClr val="tx1"/>
                </a:solidFill>
                <a:latin typeface="Calibri" panose="020F0502020204030204" pitchFamily="34" charset="0"/>
                <a:cs typeface="Calibri" panose="020F0502020204030204" pitchFamily="34" charset="0"/>
              </a:rPr>
              <a:t>D</a:t>
            </a:r>
            <a:r>
              <a:rPr lang="en-US" altLang="en-US" sz="3000" dirty="0">
                <a:solidFill>
                  <a:schemeClr val="tx1"/>
                </a:solidFill>
                <a:latin typeface="Calibri" panose="020F0502020204030204" pitchFamily="34" charset="0"/>
                <a:cs typeface="Calibri" panose="020F0502020204030204" pitchFamily="34" charset="0"/>
              </a:rPr>
              <a:t>MH (</a:t>
            </a:r>
            <a:r>
              <a:rPr lang="en-US" altLang="en-US" sz="3000" dirty="0" err="1">
                <a:solidFill>
                  <a:schemeClr val="tx1"/>
                </a:solidFill>
                <a:latin typeface="Calibri" panose="020F0502020204030204" pitchFamily="34" charset="0"/>
                <a:cs typeface="Calibri" panose="020F0502020204030204" pitchFamily="34" charset="0"/>
              </a:rPr>
              <a:t>kkal</a:t>
            </a:r>
            <a:r>
              <a:rPr lang="en-US" altLang="en-US" sz="3000" dirty="0">
                <a:solidFill>
                  <a:schemeClr val="tx1"/>
                </a:solidFill>
                <a:latin typeface="Calibri" panose="020F0502020204030204" pitchFamily="34" charset="0"/>
                <a:cs typeface="Calibri" panose="020F0502020204030204" pitchFamily="34" charset="0"/>
              </a:rPr>
              <a:t>/</a:t>
            </a:r>
            <a:r>
              <a:rPr lang="en-US" altLang="en-US" sz="3000" dirty="0" err="1">
                <a:solidFill>
                  <a:schemeClr val="tx1"/>
                </a:solidFill>
                <a:latin typeface="Calibri" panose="020F0502020204030204" pitchFamily="34" charset="0"/>
                <a:cs typeface="Calibri" panose="020F0502020204030204" pitchFamily="34" charset="0"/>
              </a:rPr>
              <a:t>gün</a:t>
            </a:r>
            <a:r>
              <a:rPr lang="en-US" altLang="en-US" sz="3000" dirty="0">
                <a:solidFill>
                  <a:schemeClr val="tx1"/>
                </a:solidFill>
                <a:latin typeface="Calibri" panose="020F0502020204030204" pitchFamily="34" charset="0"/>
                <a:cs typeface="Calibri" panose="020F0502020204030204" pitchFamily="34" charset="0"/>
              </a:rPr>
              <a:t>) x PAL</a:t>
            </a:r>
            <a:r>
              <a:rPr lang="tr-TR" altLang="en-US" sz="3000" dirty="0">
                <a:solidFill>
                  <a:schemeClr val="tx1"/>
                </a:solidFill>
                <a:latin typeface="Calibri" panose="020F0502020204030204" pitchFamily="34" charset="0"/>
                <a:cs typeface="Calibri" panose="020F0502020204030204" pitchFamily="34" charset="0"/>
              </a:rPr>
              <a:t> (</a:t>
            </a:r>
            <a:r>
              <a:rPr lang="tr-TR" altLang="en-US" sz="3000" dirty="0" err="1">
                <a:solidFill>
                  <a:schemeClr val="tx1"/>
                </a:solidFill>
                <a:latin typeface="Calibri" panose="020F0502020204030204" pitchFamily="34" charset="0"/>
                <a:cs typeface="Calibri" panose="020F0502020204030204" pitchFamily="34" charset="0"/>
              </a:rPr>
              <a:t>BMHxPALxYiyecek</a:t>
            </a:r>
            <a:r>
              <a:rPr lang="tr-TR" altLang="en-US" sz="3000" dirty="0">
                <a:solidFill>
                  <a:schemeClr val="tx1"/>
                </a:solidFill>
                <a:latin typeface="Calibri" panose="020F0502020204030204" pitchFamily="34" charset="0"/>
                <a:cs typeface="Calibri" panose="020F0502020204030204" pitchFamily="34" charset="0"/>
              </a:rPr>
              <a:t> </a:t>
            </a:r>
            <a:r>
              <a:rPr lang="tr-TR" altLang="en-US" sz="3000" dirty="0" err="1">
                <a:solidFill>
                  <a:schemeClr val="tx1"/>
                </a:solidFill>
                <a:latin typeface="Calibri" panose="020F0502020204030204" pitchFamily="34" charset="0"/>
                <a:cs typeface="Calibri" panose="020F0502020204030204" pitchFamily="34" charset="0"/>
              </a:rPr>
              <a:t>TermikEtkisi</a:t>
            </a:r>
            <a:r>
              <a:rPr lang="tr-TR" altLang="en-US" sz="3000" dirty="0">
                <a:solidFill>
                  <a:schemeClr val="tx1"/>
                </a:solidFill>
                <a:latin typeface="Calibri" panose="020F0502020204030204" pitchFamily="34" charset="0"/>
                <a:cs typeface="Calibri" panose="020F0502020204030204" pitchFamily="34" charset="0"/>
              </a:rPr>
              <a:t> BMHnin%10’u)</a:t>
            </a:r>
            <a:endParaRPr lang="en-US" altLang="en-US" sz="30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x-none" altLang="en-US" sz="3000"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516835" y="2514526"/>
            <a:ext cx="9451624" cy="584775"/>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r>
              <a:rPr lang="tr-TR" sz="3200" dirty="0">
                <a:solidFill>
                  <a:prstClr val="black"/>
                </a:solidFill>
                <a:latin typeface="Calibri" panose="020F0502020204030204" pitchFamily="34" charset="0"/>
                <a:ea typeface="Times New Roman" charset="0"/>
                <a:cs typeface="Calibri" panose="020F0502020204030204" pitchFamily="34" charset="0"/>
              </a:rPr>
              <a:t>3. Toplam Enerji Harcaması (TEH) Hesaplanması</a:t>
            </a:r>
            <a:endParaRPr lang="de-DE" sz="3200" dirty="0">
              <a:solidFill>
                <a:prstClr val="black"/>
              </a:solidFill>
              <a:latin typeface="Calibri" panose="020F0502020204030204" pitchFamily="34" charset="0"/>
              <a:ea typeface="Times New Roman" charset="0"/>
              <a:cs typeface="Calibri" panose="020F0502020204030204" pitchFamily="34" charset="0"/>
            </a:endParaRPr>
          </a:p>
        </p:txBody>
      </p:sp>
      <p:sp>
        <p:nvSpPr>
          <p:cNvPr id="5" name="TextBox 3"/>
          <p:cNvSpPr txBox="1"/>
          <p:nvPr/>
        </p:nvSpPr>
        <p:spPr>
          <a:xfrm>
            <a:off x="516835" y="4304620"/>
            <a:ext cx="9451624" cy="584775"/>
          </a:xfrm>
          <a:prstGeom prst="rect">
            <a:avLst/>
          </a:prstGeom>
          <a:ln/>
        </p:spPr>
        <p:style>
          <a:lnRef idx="3">
            <a:schemeClr val="lt1"/>
          </a:lnRef>
          <a:fillRef idx="1">
            <a:schemeClr val="accent3"/>
          </a:fillRef>
          <a:effectRef idx="1">
            <a:schemeClr val="accent3"/>
          </a:effectRef>
          <a:fontRef idx="minor">
            <a:schemeClr val="lt1"/>
          </a:fontRef>
        </p:style>
        <p:txBody>
          <a:bodyPr wrap="square">
            <a:spAutoFit/>
          </a:bodyPr>
          <a:lstStyle/>
          <a:p>
            <a:r>
              <a:rPr lang="tr-TR" sz="3200" dirty="0">
                <a:solidFill>
                  <a:prstClr val="black"/>
                </a:solidFill>
                <a:latin typeface="Calibri" panose="020F0502020204030204" pitchFamily="34" charset="0"/>
                <a:ea typeface="Times New Roman" charset="0"/>
                <a:cs typeface="Calibri" panose="020F0502020204030204" pitchFamily="34" charset="0"/>
              </a:rPr>
              <a:t>4. </a:t>
            </a:r>
            <a:r>
              <a:rPr lang="tr-TR" sz="3200" dirty="0">
                <a:solidFill>
                  <a:prstClr val="black"/>
                </a:solidFill>
                <a:latin typeface="Calibri" panose="020F0502020204030204" pitchFamily="34" charset="0"/>
                <a:cs typeface="Calibri" panose="020F0502020204030204" pitchFamily="34" charset="0"/>
              </a:rPr>
              <a:t>Diyet Enerjisinin (DE) Hesaplanması</a:t>
            </a:r>
          </a:p>
        </p:txBody>
      </p:sp>
      <p:sp>
        <p:nvSpPr>
          <p:cNvPr id="7" name="Content Placeholder 2"/>
          <p:cNvSpPr txBox="1">
            <a:spLocks/>
          </p:cNvSpPr>
          <p:nvPr/>
        </p:nvSpPr>
        <p:spPr>
          <a:xfrm>
            <a:off x="516835" y="5250305"/>
            <a:ext cx="11441710" cy="84066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rgbClr val="ACD433"/>
              </a:buClr>
              <a:buFont typeface="Wingdings" panose="05000000000000000000" pitchFamily="2" charset="2"/>
              <a:buChar char="§"/>
            </a:pPr>
            <a:r>
              <a:rPr lang="tr-TR" sz="3000" dirty="0">
                <a:solidFill>
                  <a:prstClr val="black"/>
                </a:solidFill>
                <a:latin typeface="Calibri" panose="020F0502020204030204" pitchFamily="34" charset="0"/>
                <a:cs typeface="Calibri" panose="020F0502020204030204" pitchFamily="34" charset="0"/>
              </a:rPr>
              <a:t>DE (</a:t>
            </a:r>
            <a:r>
              <a:rPr lang="tr-TR" sz="3000" dirty="0" err="1">
                <a:solidFill>
                  <a:prstClr val="black"/>
                </a:solidFill>
                <a:latin typeface="Calibri" panose="020F0502020204030204" pitchFamily="34" charset="0"/>
                <a:cs typeface="Calibri" panose="020F0502020204030204" pitchFamily="34" charset="0"/>
              </a:rPr>
              <a:t>kkal</a:t>
            </a:r>
            <a:r>
              <a:rPr lang="tr-TR" sz="3000" dirty="0">
                <a:solidFill>
                  <a:prstClr val="black"/>
                </a:solidFill>
                <a:latin typeface="Calibri" panose="020F0502020204030204" pitchFamily="34" charset="0"/>
                <a:cs typeface="Calibri" panose="020F0502020204030204" pitchFamily="34" charset="0"/>
              </a:rPr>
              <a:t>/gün)= TEH- (500-750 (</a:t>
            </a:r>
            <a:r>
              <a:rPr lang="tr-TR" sz="3000" dirty="0" err="1">
                <a:solidFill>
                  <a:prstClr val="black"/>
                </a:solidFill>
                <a:latin typeface="Calibri" panose="020F0502020204030204" pitchFamily="34" charset="0"/>
                <a:cs typeface="Calibri" panose="020F0502020204030204" pitchFamily="34" charset="0"/>
              </a:rPr>
              <a:t>kkal</a:t>
            </a:r>
            <a:r>
              <a:rPr lang="tr-TR" sz="3000" dirty="0">
                <a:solidFill>
                  <a:prstClr val="black"/>
                </a:solidFill>
                <a:latin typeface="Calibri" panose="020F0502020204030204" pitchFamily="34" charset="0"/>
                <a:cs typeface="Calibri" panose="020F0502020204030204" pitchFamily="34" charset="0"/>
              </a:rPr>
              <a:t>/gün)</a:t>
            </a:r>
          </a:p>
          <a:p>
            <a:pPr>
              <a:buClr>
                <a:srgbClr val="ACD433"/>
              </a:buClr>
              <a:buFont typeface="Wingdings" panose="05000000000000000000" pitchFamily="2" charset="2"/>
              <a:buChar char="§"/>
            </a:pPr>
            <a:endParaRPr lang="en-US" altLang="en-US" sz="3000" dirty="0">
              <a:solidFill>
                <a:prstClr val="black"/>
              </a:solidFill>
              <a:latin typeface="Calibri" panose="020F0502020204030204" pitchFamily="34" charset="0"/>
              <a:cs typeface="Calibri" panose="020F0502020204030204" pitchFamily="34" charset="0"/>
            </a:endParaRPr>
          </a:p>
          <a:p>
            <a:pPr>
              <a:buClr>
                <a:srgbClr val="ACD433"/>
              </a:buClr>
              <a:buFont typeface="Wingdings" panose="05000000000000000000" pitchFamily="2" charset="2"/>
              <a:buChar char="§"/>
            </a:pPr>
            <a:endParaRPr lang="x-none" altLang="en-US" sz="3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19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skinnyms.com/wp-content/uploads/2013/03/shutterstock_569504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543" y="3557483"/>
            <a:ext cx="5376457" cy="3365663"/>
          </a:xfrm>
          <a:prstGeom prst="rect">
            <a:avLst/>
          </a:prstGeom>
          <a:ln>
            <a:noFill/>
          </a:ln>
          <a:effectLst>
            <a:softEdge rad="112500"/>
          </a:effectLst>
        </p:spPr>
      </p:pic>
      <p:sp>
        <p:nvSpPr>
          <p:cNvPr id="2" name="Title 1"/>
          <p:cNvSpPr>
            <a:spLocks noGrp="1"/>
          </p:cNvSpPr>
          <p:nvPr>
            <p:ph type="title"/>
          </p:nvPr>
        </p:nvSpPr>
        <p:spPr>
          <a:xfrm>
            <a:off x="1017793" y="688704"/>
            <a:ext cx="8761413" cy="706964"/>
          </a:xfrm>
        </p:spPr>
        <p:txBody>
          <a:bodyPr/>
          <a:lstStyle/>
          <a:p>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MAKRO BES</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 ÖGELER</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endPar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57017" y="2360490"/>
            <a:ext cx="11834982" cy="1131191"/>
          </a:xfrm>
        </p:spPr>
        <p:txBody>
          <a:bodyPr>
            <a:noAutofit/>
          </a:bodyPr>
          <a:lstStyle/>
          <a:p>
            <a:pPr>
              <a:buFont typeface="Wingdings" panose="05000000000000000000" pitchFamily="2" charset="2"/>
              <a:buChar char="§"/>
            </a:pPr>
            <a:r>
              <a:rPr lang="tr-TR" altLang="en-US" sz="3000" dirty="0">
                <a:solidFill>
                  <a:schemeClr val="tx1"/>
                </a:solidFill>
                <a:latin typeface="Calibri" panose="020F0502020204030204" pitchFamily="34" charset="0"/>
                <a:cs typeface="Calibri" panose="020F0502020204030204" pitchFamily="34" charset="0"/>
              </a:rPr>
              <a:t>Enerjinin %50-60’ı,</a:t>
            </a:r>
          </a:p>
          <a:p>
            <a:pPr>
              <a:buFont typeface="Wingdings" panose="05000000000000000000" pitchFamily="2" charset="2"/>
              <a:buChar char="§"/>
            </a:pPr>
            <a:r>
              <a:rPr lang="x-none" altLang="en-US" sz="3000" dirty="0">
                <a:solidFill>
                  <a:schemeClr val="tx1"/>
                </a:solidFill>
                <a:latin typeface="Calibri" panose="020F0502020204030204" pitchFamily="34" charset="0"/>
                <a:cs typeface="Calibri" panose="020F0502020204030204" pitchFamily="34" charset="0"/>
              </a:rPr>
              <a:t>Diyette karbonhidrat kaynağı olarak kompleks karbonhidratlar tercih edilir.</a:t>
            </a:r>
          </a:p>
        </p:txBody>
      </p:sp>
      <p:sp>
        <p:nvSpPr>
          <p:cNvPr id="4" name="Dikdörtgen 3"/>
          <p:cNvSpPr/>
          <p:nvPr/>
        </p:nvSpPr>
        <p:spPr>
          <a:xfrm>
            <a:off x="4340870" y="1509859"/>
            <a:ext cx="3867277" cy="784830"/>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pPr algn="ctr"/>
            <a:r>
              <a:rPr lang="x-none" altLang="en-US" sz="45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Karbonhidrat</a:t>
            </a:r>
            <a:r>
              <a:rPr lang="tr-TR" altLang="en-US" sz="4500" dirty="0" err="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lar</a:t>
            </a:r>
            <a:endParaRPr lang="x-none" altLang="en-US" sz="45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357017" y="3841515"/>
            <a:ext cx="6135222" cy="279759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rgbClr val="ACD433"/>
              </a:buClr>
              <a:buFont typeface="Wingdings" panose="05000000000000000000" pitchFamily="2" charset="2"/>
              <a:buChar char="§"/>
            </a:pPr>
            <a:r>
              <a:rPr lang="x-none" altLang="en-US" sz="3000" dirty="0">
                <a:solidFill>
                  <a:prstClr val="black"/>
                </a:solidFill>
                <a:latin typeface="Calibri" panose="020F0502020204030204" pitchFamily="34" charset="0"/>
                <a:cs typeface="Calibri" panose="020F0502020204030204" pitchFamily="34" charset="0"/>
              </a:rPr>
              <a:t>Basit karbonhidrat olarak ise ancak yiyeceklerin doğal yapısında bulunan şeker dışında, ihtiyaç duyulan günlük enerji miktarının </a:t>
            </a:r>
            <a:r>
              <a:rPr lang="x-none" altLang="en-US" sz="3000" b="1" dirty="0">
                <a:solidFill>
                  <a:prstClr val="black"/>
                </a:solidFill>
                <a:latin typeface="Calibri" panose="020F0502020204030204" pitchFamily="34" charset="0"/>
                <a:cs typeface="Calibri" panose="020F0502020204030204" pitchFamily="34" charset="0"/>
              </a:rPr>
              <a:t>%10’ unu geçmeyecek </a:t>
            </a:r>
            <a:r>
              <a:rPr lang="x-none" altLang="en-US" sz="3000" dirty="0">
                <a:solidFill>
                  <a:prstClr val="black"/>
                </a:solidFill>
                <a:latin typeface="Calibri" panose="020F0502020204030204" pitchFamily="34" charset="0"/>
                <a:cs typeface="Calibri" panose="020F0502020204030204" pitchFamily="34" charset="0"/>
              </a:rPr>
              <a:t>şekilde verilebilir.</a:t>
            </a:r>
          </a:p>
        </p:txBody>
      </p:sp>
    </p:spTree>
    <p:extLst>
      <p:ext uri="{BB962C8B-B14F-4D97-AF65-F5344CB8AC3E}">
        <p14:creationId xmlns:p14="http://schemas.microsoft.com/office/powerpoint/2010/main" val="961038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7793" y="688704"/>
            <a:ext cx="8761413" cy="706964"/>
          </a:xfrm>
        </p:spPr>
        <p:txBody>
          <a:bodyPr/>
          <a:lstStyle/>
          <a:p>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MAKRO BES</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 ÖGELER</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endPar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14153" y="2544298"/>
            <a:ext cx="7202764" cy="2820182"/>
          </a:xfrm>
        </p:spPr>
        <p:txBody>
          <a:bodyPr>
            <a:noAutofit/>
          </a:bodyPr>
          <a:lstStyle/>
          <a:p>
            <a:pPr>
              <a:buFont typeface="Wingdings" panose="05000000000000000000" pitchFamily="2" charset="2"/>
              <a:buChar char="§"/>
            </a:pPr>
            <a:r>
              <a:rPr lang="tr-TR" sz="3500" dirty="0">
                <a:solidFill>
                  <a:schemeClr val="tx1"/>
                </a:solidFill>
                <a:latin typeface="Calibri" panose="020F0502020204030204" pitchFamily="34" charset="0"/>
                <a:cs typeface="Calibri" panose="020F0502020204030204" pitchFamily="34" charset="0"/>
              </a:rPr>
              <a:t>Enerjinin %15-20’si,</a:t>
            </a:r>
          </a:p>
          <a:p>
            <a:pPr>
              <a:buFont typeface="Wingdings" panose="05000000000000000000" pitchFamily="2" charset="2"/>
              <a:buChar char="§"/>
            </a:pPr>
            <a:r>
              <a:rPr lang="tr-TR" sz="3500" dirty="0">
                <a:solidFill>
                  <a:schemeClr val="tx1"/>
                </a:solidFill>
                <a:latin typeface="Calibri" panose="020F0502020204030204" pitchFamily="34" charset="0"/>
                <a:cs typeface="Calibri" panose="020F0502020204030204" pitchFamily="34" charset="0"/>
              </a:rPr>
              <a:t>Diyet proteininin en az %60’ının hayvansal kaynaklı proteinlerden (özellikle kırmızı etin az yağlı/yağsız tüketilmesi) gelmesi sağlanır. </a:t>
            </a:r>
            <a:endParaRPr lang="x-none" altLang="en-US" sz="3500" dirty="0">
              <a:solidFill>
                <a:schemeClr val="tx1"/>
              </a:solidFill>
              <a:latin typeface="Calibri" panose="020F0502020204030204" pitchFamily="34" charset="0"/>
              <a:cs typeface="Calibri" panose="020F0502020204030204" pitchFamily="34" charset="0"/>
            </a:endParaRPr>
          </a:p>
        </p:txBody>
      </p:sp>
      <p:sp>
        <p:nvSpPr>
          <p:cNvPr id="4" name="Dikdörtgen 3"/>
          <p:cNvSpPr/>
          <p:nvPr/>
        </p:nvSpPr>
        <p:spPr>
          <a:xfrm>
            <a:off x="4525505" y="1648665"/>
            <a:ext cx="2777555" cy="78483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tr-TR" altLang="en-US" sz="45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Proteinler</a:t>
            </a:r>
            <a:endParaRPr lang="x-none" altLang="en-US" sz="45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357018" y="3147976"/>
            <a:ext cx="7851129" cy="11311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rgbClr val="ACD433"/>
              </a:buClr>
              <a:buFont typeface="Wingdings" panose="05000000000000000000" pitchFamily="2" charset="2"/>
              <a:buChar char="§"/>
            </a:pPr>
            <a:endParaRPr lang="x-none" altLang="en-US" sz="3000" dirty="0">
              <a:solidFill>
                <a:prstClr val="black"/>
              </a:solidFill>
              <a:latin typeface="Calibri" panose="020F0502020204030204" pitchFamily="34" charset="0"/>
              <a:cs typeface="Calibri" panose="020F0502020204030204" pitchFamily="34" charset="0"/>
            </a:endParaRPr>
          </a:p>
        </p:txBody>
      </p:sp>
      <p:pic>
        <p:nvPicPr>
          <p:cNvPr id="7" name="Resim 6"/>
          <p:cNvPicPr>
            <a:picLocks noChangeAspect="1"/>
          </p:cNvPicPr>
          <p:nvPr/>
        </p:nvPicPr>
        <p:blipFill>
          <a:blip r:embed="rId4"/>
          <a:stretch>
            <a:fillRect/>
          </a:stretch>
        </p:blipFill>
        <p:spPr>
          <a:xfrm>
            <a:off x="7516917" y="1648665"/>
            <a:ext cx="1587582" cy="1849992"/>
          </a:xfrm>
          <a:prstGeom prst="rect">
            <a:avLst/>
          </a:prstGeom>
          <a:ln>
            <a:noFill/>
          </a:ln>
          <a:effectLst>
            <a:softEdge rad="112500"/>
          </a:effectLst>
        </p:spPr>
      </p:pic>
      <p:pic>
        <p:nvPicPr>
          <p:cNvPr id="8" name="Resim 7"/>
          <p:cNvPicPr>
            <a:picLocks noChangeAspect="1"/>
          </p:cNvPicPr>
          <p:nvPr/>
        </p:nvPicPr>
        <p:blipFill>
          <a:blip r:embed="rId5"/>
          <a:stretch>
            <a:fillRect/>
          </a:stretch>
        </p:blipFill>
        <p:spPr>
          <a:xfrm>
            <a:off x="9553220" y="1081385"/>
            <a:ext cx="1673103" cy="1819167"/>
          </a:xfrm>
          <a:prstGeom prst="rect">
            <a:avLst/>
          </a:prstGeom>
          <a:ln>
            <a:noFill/>
          </a:ln>
          <a:effectLst>
            <a:softEdge rad="112500"/>
          </a:effectLst>
        </p:spPr>
      </p:pic>
      <p:pic>
        <p:nvPicPr>
          <p:cNvPr id="9" name="Resim 8"/>
          <p:cNvPicPr>
            <a:picLocks noChangeAspect="1"/>
          </p:cNvPicPr>
          <p:nvPr/>
        </p:nvPicPr>
        <p:blipFill>
          <a:blip r:embed="rId6"/>
          <a:stretch>
            <a:fillRect/>
          </a:stretch>
        </p:blipFill>
        <p:spPr>
          <a:xfrm>
            <a:off x="9779207" y="5093620"/>
            <a:ext cx="1498394" cy="1604580"/>
          </a:xfrm>
          <a:prstGeom prst="rect">
            <a:avLst/>
          </a:prstGeom>
          <a:ln>
            <a:noFill/>
          </a:ln>
          <a:effectLst>
            <a:softEdge rad="112500"/>
          </a:effectLst>
        </p:spPr>
      </p:pic>
      <p:pic>
        <p:nvPicPr>
          <p:cNvPr id="10" name="Resim 9"/>
          <p:cNvPicPr>
            <a:picLocks noChangeAspect="1"/>
          </p:cNvPicPr>
          <p:nvPr/>
        </p:nvPicPr>
        <p:blipFill>
          <a:blip r:embed="rId7"/>
          <a:stretch>
            <a:fillRect/>
          </a:stretch>
        </p:blipFill>
        <p:spPr>
          <a:xfrm>
            <a:off x="10148255" y="2993864"/>
            <a:ext cx="1634598" cy="1850744"/>
          </a:xfrm>
          <a:prstGeom prst="rect">
            <a:avLst/>
          </a:prstGeom>
          <a:ln>
            <a:noFill/>
          </a:ln>
          <a:effectLst>
            <a:softEdge rad="112500"/>
          </a:effectLst>
        </p:spPr>
      </p:pic>
      <p:pic>
        <p:nvPicPr>
          <p:cNvPr id="12" name="Resim 11"/>
          <p:cNvPicPr>
            <a:picLocks noChangeAspect="1"/>
          </p:cNvPicPr>
          <p:nvPr/>
        </p:nvPicPr>
        <p:blipFill>
          <a:blip r:embed="rId8"/>
          <a:stretch>
            <a:fillRect/>
          </a:stretch>
        </p:blipFill>
        <p:spPr>
          <a:xfrm>
            <a:off x="8079609" y="3517412"/>
            <a:ext cx="1779547" cy="1753756"/>
          </a:xfrm>
          <a:prstGeom prst="rect">
            <a:avLst/>
          </a:prstGeom>
          <a:ln>
            <a:noFill/>
          </a:ln>
          <a:effectLst>
            <a:softEdge rad="112500"/>
          </a:effectLst>
        </p:spPr>
      </p:pic>
    </p:spTree>
    <p:extLst>
      <p:ext uri="{BB962C8B-B14F-4D97-AF65-F5344CB8AC3E}">
        <p14:creationId xmlns:p14="http://schemas.microsoft.com/office/powerpoint/2010/main" val="3722593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at and oil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496" y="2264509"/>
            <a:ext cx="8146942" cy="4593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0999" y="1811020"/>
            <a:ext cx="9535367" cy="3416300"/>
          </a:xfrm>
        </p:spPr>
        <p:txBody>
          <a:bodyPr>
            <a:noAutofit/>
          </a:bodyPr>
          <a:lstStyle/>
          <a:p>
            <a:pPr>
              <a:buFont typeface="Wingdings" panose="05000000000000000000" pitchFamily="2" charset="2"/>
              <a:buChar char="§"/>
            </a:pPr>
            <a:endParaRPr lang="tr-TR" sz="30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Enerjinin %25-30’u </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Doymuş ve çoklu doymamış yağ asitleri (diyet enerjisinin &lt;%7-8) sınırlandırılır.  </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Diyet yağının en az %12-15’inin tekli doymamış yağ asitlerinden alınması, </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Trans yağların ise hiç ve/veya diyet enerjisinin %1’in altında olacak şekilde tutulması,</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Kolesterol alımının &lt;300 mg/gün olması sağlanır. </a:t>
            </a:r>
          </a:p>
          <a:p>
            <a:pPr>
              <a:buFont typeface="Wingdings" panose="05000000000000000000" pitchFamily="2" charset="2"/>
              <a:buChar char="§"/>
            </a:pPr>
            <a:endParaRPr lang="en-US" altLang="en-US" sz="3000" dirty="0">
              <a:solidFill>
                <a:schemeClr val="tx1"/>
              </a:solidFill>
              <a:latin typeface="Calibri" panose="020F0502020204030204" pitchFamily="34" charset="0"/>
              <a:cs typeface="Calibri" panose="020F0502020204030204" pitchFamily="34" charset="0"/>
            </a:endParaRPr>
          </a:p>
        </p:txBody>
      </p:sp>
      <p:sp>
        <p:nvSpPr>
          <p:cNvPr id="4" name="Title 1"/>
          <p:cNvSpPr>
            <a:spLocks noGrp="1"/>
          </p:cNvSpPr>
          <p:nvPr>
            <p:ph type="title"/>
          </p:nvPr>
        </p:nvSpPr>
        <p:spPr/>
        <p:txBody>
          <a:bodyPr/>
          <a:lstStyle/>
          <a:p>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MAKRO BES</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 ÖGELER</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endPar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Dikdörtgen 6"/>
          <p:cNvSpPr/>
          <p:nvPr/>
        </p:nvSpPr>
        <p:spPr>
          <a:xfrm>
            <a:off x="4479010" y="1811020"/>
            <a:ext cx="3735091" cy="815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tr-TR" altLang="en-US" sz="45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Yağlar</a:t>
            </a:r>
          </a:p>
        </p:txBody>
      </p:sp>
    </p:spTree>
    <p:extLst>
      <p:ext uri="{BB962C8B-B14F-4D97-AF65-F5344CB8AC3E}">
        <p14:creationId xmlns:p14="http://schemas.microsoft.com/office/powerpoint/2010/main" val="3334581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kronutrient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876" y="518667"/>
            <a:ext cx="4314341" cy="2811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3952" y="2742985"/>
            <a:ext cx="10631837" cy="3416300"/>
          </a:xfrm>
        </p:spPr>
        <p:txBody>
          <a:bodyPr>
            <a:noAutofit/>
          </a:bodyPr>
          <a:lstStyle/>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Yeterli ve dengeli beslenme ilkeleri doğrultusunda düzenlenen bir zayıflama diyetinde yeterli düzeyde vitamin ve mineral bulunur. </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Çok düşük enerjili zayıflama diyetleri (erkeklerde &lt;1500 </a:t>
            </a:r>
            <a:r>
              <a:rPr lang="tr-TR" sz="3000" dirty="0" err="1">
                <a:solidFill>
                  <a:schemeClr val="tx1"/>
                </a:solidFill>
                <a:latin typeface="Calibri" panose="020F0502020204030204" pitchFamily="34" charset="0"/>
                <a:cs typeface="Calibri" panose="020F0502020204030204" pitchFamily="34" charset="0"/>
              </a:rPr>
              <a:t>kkal</a:t>
            </a:r>
            <a:r>
              <a:rPr lang="tr-TR" sz="3000" dirty="0">
                <a:solidFill>
                  <a:schemeClr val="tx1"/>
                </a:solidFill>
                <a:latin typeface="Calibri" panose="020F0502020204030204" pitchFamily="34" charset="0"/>
                <a:cs typeface="Calibri" panose="020F0502020204030204" pitchFamily="34" charset="0"/>
              </a:rPr>
              <a:t>/gün, kadınlarda &lt;1200 </a:t>
            </a:r>
            <a:r>
              <a:rPr lang="tr-TR" sz="3000" dirty="0" err="1">
                <a:solidFill>
                  <a:schemeClr val="tx1"/>
                </a:solidFill>
                <a:latin typeface="Calibri" panose="020F0502020204030204" pitchFamily="34" charset="0"/>
                <a:cs typeface="Calibri" panose="020F0502020204030204" pitchFamily="34" charset="0"/>
              </a:rPr>
              <a:t>kkal</a:t>
            </a:r>
            <a:r>
              <a:rPr lang="tr-TR" sz="3000" dirty="0">
                <a:solidFill>
                  <a:schemeClr val="tx1"/>
                </a:solidFill>
                <a:latin typeface="Calibri" panose="020F0502020204030204" pitchFamily="34" charset="0"/>
                <a:cs typeface="Calibri" panose="020F0502020204030204" pitchFamily="34" charset="0"/>
              </a:rPr>
              <a:t>/gün) uygulanmadıkça mikro besin ögeleri yetersizliği oluşmaz. </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Ancak biyokimyasal ve/veya klinik olarak yetersizlik oluşması durumunda hekim önerisi doğrultusunda vitamin ve mineral takviyesi düşünülebilir.</a:t>
            </a:r>
            <a:endParaRPr lang="tr-TR" sz="3000" dirty="0">
              <a:latin typeface="Calibri" panose="020F0502020204030204" pitchFamily="34" charset="0"/>
              <a:cs typeface="Calibri" panose="020F0502020204030204" pitchFamily="34" charset="0"/>
            </a:endParaRPr>
          </a:p>
          <a:p>
            <a:pPr>
              <a:buFont typeface="Wingdings" panose="05000000000000000000" pitchFamily="2" charset="2"/>
              <a:buChar char="§"/>
            </a:pPr>
            <a:endParaRPr lang="en-US" altLang="en-US" sz="3000" dirty="0">
              <a:latin typeface="Calibri" panose="020F0502020204030204" pitchFamily="34" charset="0"/>
              <a:cs typeface="Calibri" panose="020F0502020204030204" pitchFamily="34" charset="0"/>
            </a:endParaRPr>
          </a:p>
        </p:txBody>
      </p:sp>
      <p:sp>
        <p:nvSpPr>
          <p:cNvPr id="4" name="Title 1"/>
          <p:cNvSpPr>
            <a:spLocks noGrp="1"/>
          </p:cNvSpPr>
          <p:nvPr>
            <p:ph type="title"/>
          </p:nvPr>
        </p:nvSpPr>
        <p:spPr/>
        <p:txBody>
          <a:bodyPr/>
          <a:lstStyle/>
          <a:p>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KRO BES</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r>
              <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 ÖGELER</a:t>
            </a:r>
            <a:r>
              <a:rPr lang="tr-TR"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a:t>
            </a:r>
            <a:endParaRPr lang="en-US" altLang="en-US"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024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tr-TR" sz="5000" b="1" dirty="0">
                <a:solidFill>
                  <a:schemeClr val="bg1"/>
                </a:solidFill>
                <a:latin typeface="Calibri" panose="020F0502020204030204" pitchFamily="34" charset="0"/>
                <a:cs typeface="Calibri" panose="020F0502020204030204" pitchFamily="34" charset="0"/>
              </a:rPr>
              <a:t>DİYET POSASI</a:t>
            </a:r>
            <a:endParaRPr lang="en-US" altLang="en-US" sz="5000" dirty="0">
              <a:solidFill>
                <a:schemeClr val="bg1"/>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91365" y="2186519"/>
            <a:ext cx="5811863" cy="3416300"/>
          </a:xfrm>
        </p:spPr>
        <p:txBody>
          <a:bodyPr>
            <a:noAutofit/>
          </a:bodyPr>
          <a:lstStyle/>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Vücut ağırlığının denetiminde posa içeriği yüksek olan besinlerin tüketimi önemlidir. </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Zayıflama diyetlerinde 14g/1000 </a:t>
            </a:r>
            <a:r>
              <a:rPr lang="tr-TR" sz="3000" dirty="0" err="1">
                <a:solidFill>
                  <a:schemeClr val="tx1"/>
                </a:solidFill>
                <a:latin typeface="Calibri" panose="020F0502020204030204" pitchFamily="34" charset="0"/>
                <a:cs typeface="Calibri" panose="020F0502020204030204" pitchFamily="34" charset="0"/>
              </a:rPr>
              <a:t>kkal</a:t>
            </a:r>
            <a:r>
              <a:rPr lang="tr-TR" sz="3000" dirty="0">
                <a:solidFill>
                  <a:schemeClr val="tx1"/>
                </a:solidFill>
                <a:latin typeface="Calibri" panose="020F0502020204030204" pitchFamily="34" charset="0"/>
                <a:cs typeface="Calibri" panose="020F0502020204030204" pitchFamily="34" charset="0"/>
              </a:rPr>
              <a:t> (20-35 g/gün) olacak şekilde posa alımı sağlanmalıdır. </a:t>
            </a:r>
          </a:p>
          <a:p>
            <a:pPr>
              <a:buFont typeface="Wingdings" panose="05000000000000000000" pitchFamily="2" charset="2"/>
              <a:buChar char="§"/>
            </a:pPr>
            <a:r>
              <a:rPr lang="tr-TR" sz="3000" dirty="0" err="1">
                <a:solidFill>
                  <a:schemeClr val="tx1"/>
                </a:solidFill>
                <a:latin typeface="Calibri" panose="020F0502020204030204" pitchFamily="34" charset="0"/>
                <a:cs typeface="Calibri" panose="020F0502020204030204" pitchFamily="34" charset="0"/>
              </a:rPr>
              <a:t>Kurubaklagil</a:t>
            </a:r>
            <a:r>
              <a:rPr lang="tr-TR" sz="3000" dirty="0">
                <a:solidFill>
                  <a:schemeClr val="tx1"/>
                </a:solidFill>
                <a:latin typeface="Calibri" panose="020F0502020204030204" pitchFamily="34" charset="0"/>
                <a:cs typeface="Calibri" panose="020F0502020204030204" pitchFamily="34" charset="0"/>
              </a:rPr>
              <a:t> tüketimi haftada en az 2 kez olacak şekilde planlanmalıdır.</a:t>
            </a:r>
            <a:endParaRPr lang="en-US" altLang="en-US" sz="3000" dirty="0">
              <a:solidFill>
                <a:schemeClr val="tx1"/>
              </a:solidFill>
              <a:latin typeface="Calibri" panose="020F0502020204030204" pitchFamily="34" charset="0"/>
              <a:cs typeface="Calibri" panose="020F0502020204030204" pitchFamily="34" charset="0"/>
            </a:endParaRPr>
          </a:p>
        </p:txBody>
      </p:sp>
      <p:pic>
        <p:nvPicPr>
          <p:cNvPr id="6148" name="Picture 4" descr="beyaz ekmek tam buÄday ekmeÄi farkÄ±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2190" y="5018283"/>
            <a:ext cx="3801121" cy="20069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7798042" y="3039978"/>
            <a:ext cx="3852720" cy="2021632"/>
          </a:xfrm>
          <a:prstGeom prst="rect">
            <a:avLst/>
          </a:prstGeom>
        </p:spPr>
      </p:pic>
      <p:pic>
        <p:nvPicPr>
          <p:cNvPr id="5" name="Resim 4"/>
          <p:cNvPicPr>
            <a:picLocks noChangeAspect="1"/>
          </p:cNvPicPr>
          <p:nvPr/>
        </p:nvPicPr>
        <p:blipFill>
          <a:blip r:embed="rId5"/>
          <a:stretch>
            <a:fillRect/>
          </a:stretch>
        </p:blipFill>
        <p:spPr>
          <a:xfrm>
            <a:off x="7926727" y="453341"/>
            <a:ext cx="3600450" cy="2228850"/>
          </a:xfrm>
          <a:prstGeom prst="rect">
            <a:avLst/>
          </a:prstGeom>
        </p:spPr>
      </p:pic>
      <p:sp>
        <p:nvSpPr>
          <p:cNvPr id="12" name="Yukarı Bükülü Ok 11"/>
          <p:cNvSpPr/>
          <p:nvPr/>
        </p:nvSpPr>
        <p:spPr>
          <a:xfrm rot="10800000">
            <a:off x="8136609" y="576589"/>
            <a:ext cx="3303255" cy="1104043"/>
          </a:xfrm>
          <a:prstGeom prst="curvedUpArrow">
            <a:avLst>
              <a:gd name="adj1" fmla="val 20553"/>
              <a:gd name="adj2" fmla="val 50000"/>
              <a:gd name="adj3" fmla="val 49538"/>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tr-TR">
              <a:solidFill>
                <a:prstClr val="black"/>
              </a:solidFill>
            </a:endParaRPr>
          </a:p>
        </p:txBody>
      </p:sp>
      <p:sp>
        <p:nvSpPr>
          <p:cNvPr id="13" name="Aşağı Bükülü Ok 12"/>
          <p:cNvSpPr/>
          <p:nvPr/>
        </p:nvSpPr>
        <p:spPr>
          <a:xfrm>
            <a:off x="8293359" y="2682191"/>
            <a:ext cx="2867186" cy="863893"/>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black"/>
              </a:solidFill>
            </a:endParaRPr>
          </a:p>
        </p:txBody>
      </p:sp>
      <p:sp>
        <p:nvSpPr>
          <p:cNvPr id="17" name="Aşağı Bükülü Ok 16"/>
          <p:cNvSpPr/>
          <p:nvPr/>
        </p:nvSpPr>
        <p:spPr>
          <a:xfrm>
            <a:off x="8482772" y="5170872"/>
            <a:ext cx="2867186" cy="863893"/>
          </a:xfrm>
          <a:prstGeom prst="curved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solidFill>
                <a:prstClr val="black"/>
              </a:solidFill>
            </a:endParaRPr>
          </a:p>
        </p:txBody>
      </p:sp>
    </p:spTree>
    <p:extLst>
      <p:ext uri="{BB962C8B-B14F-4D97-AF65-F5344CB8AC3E}">
        <p14:creationId xmlns:p14="http://schemas.microsoft.com/office/powerpoint/2010/main" val="74768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obesity fa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41423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25488" y="2490133"/>
            <a:ext cx="5989916" cy="3970318"/>
          </a:xfrm>
          <a:prstGeom prst="rect">
            <a:avLst/>
          </a:prstGeom>
        </p:spPr>
        <p:txBody>
          <a:bodyPr wrap="square">
            <a:spAutoFit/>
          </a:bodyPr>
          <a:lstStyle/>
          <a:p>
            <a:pPr marL="285750" indent="-285750">
              <a:buFont typeface="Arial" panose="020B0604020202020204" pitchFamily="34" charset="0"/>
              <a:buChar char="−"/>
            </a:pPr>
            <a:r>
              <a:rPr lang="tr-TR" sz="3600" b="1" dirty="0">
                <a:solidFill>
                  <a:schemeClr val="bg1"/>
                </a:solidFill>
              </a:rPr>
              <a:t>Davranış </a:t>
            </a:r>
          </a:p>
          <a:p>
            <a:pPr marL="285750" indent="-285750">
              <a:buFont typeface="Arial" panose="020B0604020202020204" pitchFamily="34" charset="0"/>
              <a:buChar char="−"/>
            </a:pPr>
            <a:r>
              <a:rPr lang="tr-TR" sz="3600" b="1" dirty="0">
                <a:solidFill>
                  <a:schemeClr val="bg1"/>
                </a:solidFill>
              </a:rPr>
              <a:t>Endokrin ve </a:t>
            </a:r>
          </a:p>
          <a:p>
            <a:pPr marL="285750" indent="-285750">
              <a:buFont typeface="Arial" panose="020B0604020202020204" pitchFamily="34" charset="0"/>
              <a:buChar char="−"/>
            </a:pPr>
            <a:r>
              <a:rPr lang="tr-TR" sz="3600" b="1" dirty="0" err="1">
                <a:solidFill>
                  <a:schemeClr val="bg1"/>
                </a:solidFill>
              </a:rPr>
              <a:t>Metabolik</a:t>
            </a:r>
            <a:r>
              <a:rPr lang="tr-TR" sz="3600" b="1" dirty="0">
                <a:solidFill>
                  <a:schemeClr val="bg1"/>
                </a:solidFill>
              </a:rPr>
              <a:t> değişikliklerle karakterize </a:t>
            </a:r>
          </a:p>
          <a:p>
            <a:endParaRPr lang="tr-TR" sz="3600" b="1" dirty="0">
              <a:solidFill>
                <a:schemeClr val="bg1"/>
              </a:solidFill>
            </a:endParaRPr>
          </a:p>
          <a:p>
            <a:r>
              <a:rPr lang="tr-TR" sz="3600" b="1" dirty="0">
                <a:solidFill>
                  <a:schemeClr val="bg1"/>
                </a:solidFill>
              </a:rPr>
              <a:t>Kompleks, </a:t>
            </a:r>
            <a:r>
              <a:rPr lang="tr-TR" sz="3600" b="1" dirty="0" err="1">
                <a:solidFill>
                  <a:schemeClr val="bg1"/>
                </a:solidFill>
              </a:rPr>
              <a:t>multi</a:t>
            </a:r>
            <a:r>
              <a:rPr lang="tr-TR" sz="3600" b="1" dirty="0">
                <a:solidFill>
                  <a:schemeClr val="bg1"/>
                </a:solidFill>
              </a:rPr>
              <a:t>-faktöriyel bir hastalıktır</a:t>
            </a:r>
          </a:p>
        </p:txBody>
      </p:sp>
      <p:sp>
        <p:nvSpPr>
          <p:cNvPr id="5" name="Unvan 1"/>
          <p:cNvSpPr txBox="1">
            <a:spLocks/>
          </p:cNvSpPr>
          <p:nvPr/>
        </p:nvSpPr>
        <p:spPr>
          <a:xfrm>
            <a:off x="553193" y="24161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b="1" dirty="0">
                <a:solidFill>
                  <a:schemeClr val="bg1"/>
                </a:solidFill>
                <a:latin typeface="+mn-lt"/>
              </a:rPr>
              <a:t>OBEZİTE</a:t>
            </a:r>
          </a:p>
        </p:txBody>
      </p:sp>
    </p:spTree>
    <p:extLst>
      <p:ext uri="{BB962C8B-B14F-4D97-AF65-F5344CB8AC3E}">
        <p14:creationId xmlns:p14="http://schemas.microsoft.com/office/powerpoint/2010/main" val="743784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luid intake ile ilgili gÃ¶rsel sonucu"/>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42410" y="2363823"/>
            <a:ext cx="10050322" cy="4160963"/>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tr-TR"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SIVI GEREKSİNMESİ</a:t>
            </a:r>
            <a:endParaRPr lang="en-US" altLang="en-US" sz="5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18678" y="2235675"/>
            <a:ext cx="10872578" cy="4622325"/>
          </a:xfrm>
        </p:spPr>
        <p:txBody>
          <a:bodyPr>
            <a:noAutofit/>
          </a:bodyPr>
          <a:lstStyle/>
          <a:p>
            <a:pPr marL="0" indent="0">
              <a:buNone/>
            </a:pPr>
            <a:r>
              <a:rPr lang="tr-TR" sz="3000" dirty="0">
                <a:solidFill>
                  <a:schemeClr val="tx1"/>
                </a:solidFill>
                <a:latin typeface="Calibri" panose="020F0502020204030204" pitchFamily="34" charset="0"/>
                <a:cs typeface="Calibri" panose="020F0502020204030204" pitchFamily="34" charset="0"/>
              </a:rPr>
              <a:t>Yeterli sıvı tüketimi;</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Vücut sıvı dengesinin korunması, </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Yiyeceklerin sindirimi emilimi ve hücrelere taşınması,</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Yaşam için gerekli biyokimyasal tepkimelerin oluşması,</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Hücrelerin, dokuların, organ ve sistemlerin çalışması,</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Metabolizma sonucu oluşan zararlı maddelerin taşınması ve atılması, </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Vücut ısısı denetiminin sağlanmasında önemlidir. </a:t>
            </a:r>
            <a:endParaRPr lang="en-US" altLang="en-US" sz="3000" dirty="0">
              <a:solidFill>
                <a:schemeClr val="tx1"/>
              </a:solidFill>
              <a:latin typeface="Calibri" panose="020F0502020204030204" pitchFamily="34" charset="0"/>
              <a:cs typeface="Calibri" panose="020F0502020204030204" pitchFamily="34" charset="0"/>
            </a:endParaRPr>
          </a:p>
        </p:txBody>
      </p:sp>
      <p:graphicFrame>
        <p:nvGraphicFramePr>
          <p:cNvPr id="4" name="Diyagram 3"/>
          <p:cNvGraphicFramePr/>
          <p:nvPr>
            <p:extLst>
              <p:ext uri="{D42A27DB-BD31-4B8C-83A1-F6EECF244321}">
                <p14:modId xmlns:p14="http://schemas.microsoft.com/office/powerpoint/2010/main" val="1496021289"/>
              </p:ext>
            </p:extLst>
          </p:nvPr>
        </p:nvGraphicFramePr>
        <p:xfrm>
          <a:off x="518679" y="2235675"/>
          <a:ext cx="11074054" cy="4444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97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428" y="2313709"/>
            <a:ext cx="11226870" cy="4447309"/>
          </a:xfrm>
          <a:ln w="57150" cmpd="thinThick">
            <a:solidFill>
              <a:srgbClr val="FF0000"/>
            </a:solidFill>
          </a:ln>
        </p:spPr>
        <p:txBody>
          <a:bodyPr>
            <a:noAutofit/>
          </a:bodyPr>
          <a:lstStyle/>
          <a:p>
            <a:r>
              <a:rPr lang="tr-TR" sz="2800" dirty="0">
                <a:solidFill>
                  <a:srgbClr val="00B050"/>
                </a:solidFill>
                <a:latin typeface="Calibri" panose="020F0502020204030204" pitchFamily="34" charset="0"/>
                <a:cs typeface="Calibri" panose="020F0502020204030204" pitchFamily="34" charset="0"/>
              </a:rPr>
              <a:t>Bireyin çalışma ve yaşam koşulları düşünülerek 3 ana öğün ve en az bir ara öğün olacak şekilde beslenme programı düzenlenmelidir.</a:t>
            </a:r>
          </a:p>
          <a:p>
            <a:r>
              <a:rPr lang="tr-TR" sz="2800" dirty="0">
                <a:solidFill>
                  <a:srgbClr val="7030A0"/>
                </a:solidFill>
                <a:latin typeface="Calibri" panose="020F0502020204030204" pitchFamily="34" charset="0"/>
                <a:cs typeface="Calibri" panose="020F0502020204030204" pitchFamily="34" charset="0"/>
              </a:rPr>
              <a:t>Özellikle kahvaltı öğünü atlanmamalıdır. Kahvaltı öğünün atlanması sağlıklı vücut ağırlığının sürdürülebilirliğini engeller.</a:t>
            </a:r>
          </a:p>
          <a:p>
            <a:r>
              <a:rPr lang="tr-TR" sz="2800" dirty="0">
                <a:solidFill>
                  <a:schemeClr val="accent3">
                    <a:lumMod val="75000"/>
                  </a:schemeClr>
                </a:solidFill>
                <a:latin typeface="Calibri" panose="020F0502020204030204" pitchFamily="34" charset="0"/>
                <a:cs typeface="Calibri" panose="020F0502020204030204" pitchFamily="34" charset="0"/>
              </a:rPr>
              <a:t>Öğünlerde çeşitli türde besinlerin tüketimi sağlanmalıdır.</a:t>
            </a:r>
          </a:p>
          <a:p>
            <a:r>
              <a:rPr lang="tr-TR" sz="2800" dirty="0">
                <a:solidFill>
                  <a:srgbClr val="0070C0"/>
                </a:solidFill>
                <a:latin typeface="Calibri" panose="020F0502020204030204" pitchFamily="34" charset="0"/>
                <a:cs typeface="Calibri" panose="020F0502020204030204" pitchFamily="34" charset="0"/>
              </a:rPr>
              <a:t>Öğünler tüketilirken yemek dışında farklı bir uğraş içinde olunmamalıdır (televizyon seyretme, gazete-kitap okuma vb.).</a:t>
            </a:r>
            <a:r>
              <a:rPr lang="tr-TR" sz="2800" dirty="0">
                <a:solidFill>
                  <a:schemeClr val="tx1"/>
                </a:solidFill>
                <a:latin typeface="Calibri" panose="020F0502020204030204" pitchFamily="34" charset="0"/>
                <a:cs typeface="Calibri" panose="020F0502020204030204" pitchFamily="34" charset="0"/>
              </a:rPr>
              <a:t> </a:t>
            </a:r>
          </a:p>
          <a:p>
            <a:r>
              <a:rPr lang="tr-TR" sz="2800" dirty="0">
                <a:solidFill>
                  <a:srgbClr val="C00000"/>
                </a:solidFill>
                <a:latin typeface="Calibri" panose="020F0502020204030204" pitchFamily="34" charset="0"/>
                <a:cs typeface="Calibri" panose="020F0502020204030204" pitchFamily="34" charset="0"/>
              </a:rPr>
              <a:t>Öğün aralarında enerji içeriği düşük (</a:t>
            </a:r>
            <a:r>
              <a:rPr lang="tr-TR" sz="2800" dirty="0" err="1">
                <a:solidFill>
                  <a:srgbClr val="C00000"/>
                </a:solidFill>
                <a:latin typeface="Calibri" panose="020F0502020204030204" pitchFamily="34" charset="0"/>
                <a:cs typeface="Calibri" panose="020F0502020204030204" pitchFamily="34" charset="0"/>
              </a:rPr>
              <a:t>örn</a:t>
            </a:r>
            <a:r>
              <a:rPr lang="tr-TR" sz="2800" dirty="0">
                <a:solidFill>
                  <a:srgbClr val="C00000"/>
                </a:solidFill>
                <a:latin typeface="Calibri" panose="020F0502020204030204" pitchFamily="34" charset="0"/>
                <a:cs typeface="Calibri" panose="020F0502020204030204" pitchFamily="34" charset="0"/>
              </a:rPr>
              <a:t>. sebze, meyve, süt, ayran vb.) sağlıklı besin seçimine özen gösterilmelidir.</a:t>
            </a:r>
          </a:p>
          <a:p>
            <a:endParaRPr lang="en-US" altLang="en-US" sz="2500" dirty="0">
              <a:solidFill>
                <a:schemeClr val="tx1"/>
              </a:solidFill>
              <a:latin typeface="Calibri" panose="020F0502020204030204" pitchFamily="34" charset="0"/>
              <a:cs typeface="Calibri" panose="020F0502020204030204" pitchFamily="34" charset="0"/>
            </a:endParaRPr>
          </a:p>
        </p:txBody>
      </p:sp>
      <p:sp>
        <p:nvSpPr>
          <p:cNvPr id="4" name="Title 1"/>
          <p:cNvSpPr>
            <a:spLocks noGrp="1"/>
          </p:cNvSpPr>
          <p:nvPr>
            <p:ph type="title"/>
          </p:nvPr>
        </p:nvSpPr>
        <p:spPr/>
        <p:txBody>
          <a:bodyPr/>
          <a:lstStyle/>
          <a:p>
            <a:r>
              <a:rPr lang="tr-TR"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ÖĞÜN DÜZENİ VE SIKLIĞI</a:t>
            </a:r>
            <a:endParaRPr lang="en-US" altLang="en-US" sz="5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256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BESİN GRUPLARININ SEÇİMİ</a:t>
            </a:r>
            <a:endParaRPr lang="en-US" altLang="en-US" sz="5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43932" y="2281933"/>
            <a:ext cx="4991727" cy="1805157"/>
          </a:xfrm>
        </p:spPr>
        <p:txBody>
          <a:bodyPr>
            <a:noAutofit/>
          </a:bodyPr>
          <a:lstStyle/>
          <a:p>
            <a:r>
              <a:rPr lang="tr-TR" sz="3600" dirty="0">
                <a:solidFill>
                  <a:schemeClr val="tx1"/>
                </a:solidFill>
                <a:latin typeface="Calibri" panose="020F0502020204030204" pitchFamily="34" charset="0"/>
                <a:cs typeface="Calibri" panose="020F0502020204030204" pitchFamily="34" charset="0"/>
              </a:rPr>
              <a:t>Sağlıklı beslenme,  </a:t>
            </a:r>
            <a:r>
              <a:rPr lang="tr-TR" sz="3600" b="1" dirty="0">
                <a:solidFill>
                  <a:srgbClr val="C00000"/>
                </a:solidFill>
                <a:latin typeface="Calibri" panose="020F0502020204030204" pitchFamily="34" charset="0"/>
                <a:cs typeface="Calibri" panose="020F0502020204030204" pitchFamily="34" charset="0"/>
              </a:rPr>
              <a:t>besin çeşitliliğine </a:t>
            </a:r>
            <a:r>
              <a:rPr lang="tr-TR" sz="3600" dirty="0">
                <a:solidFill>
                  <a:schemeClr val="tx1"/>
                </a:solidFill>
                <a:latin typeface="Calibri" panose="020F0502020204030204" pitchFamily="34" charset="0"/>
                <a:cs typeface="Calibri" panose="020F0502020204030204" pitchFamily="34" charset="0"/>
              </a:rPr>
              <a:t>                             dayanmaktadır.</a:t>
            </a:r>
          </a:p>
          <a:p>
            <a:pPr marL="0" indent="0">
              <a:buNone/>
            </a:pPr>
            <a:endParaRPr lang="tr-TR" sz="3000" dirty="0">
              <a:solidFill>
                <a:schemeClr val="tx1"/>
              </a:solidFill>
              <a:latin typeface="Calibri" panose="020F0502020204030204" pitchFamily="34" charset="0"/>
              <a:cs typeface="Calibri" panose="020F0502020204030204" pitchFamily="34" charset="0"/>
            </a:endParaRPr>
          </a:p>
          <a:p>
            <a:endParaRPr lang="tr-TR" sz="3000" dirty="0">
              <a:solidFill>
                <a:schemeClr val="tx1"/>
              </a:solidFill>
              <a:latin typeface="Calibri" panose="020F0502020204030204" pitchFamily="34" charset="0"/>
              <a:cs typeface="Calibri" panose="020F0502020204030204" pitchFamily="34" charset="0"/>
            </a:endParaRPr>
          </a:p>
          <a:p>
            <a:endParaRPr lang="tr-TR" sz="3000" dirty="0">
              <a:solidFill>
                <a:schemeClr val="tx1"/>
              </a:solidFill>
              <a:latin typeface="Calibri" panose="020F0502020204030204" pitchFamily="34" charset="0"/>
              <a:cs typeface="Calibri" panose="020F0502020204030204" pitchFamily="34" charset="0"/>
            </a:endParaRPr>
          </a:p>
          <a:p>
            <a:endParaRPr lang="tr-TR" sz="3000" dirty="0">
              <a:solidFill>
                <a:schemeClr val="tx1"/>
              </a:solidFill>
              <a:latin typeface="Calibri" panose="020F0502020204030204" pitchFamily="34" charset="0"/>
              <a:cs typeface="Calibri" panose="020F0502020204030204" pitchFamily="34" charset="0"/>
            </a:endParaRPr>
          </a:p>
          <a:p>
            <a:endParaRPr lang="en-US" altLang="en-US" sz="3000" dirty="0">
              <a:solidFill>
                <a:schemeClr val="tx1"/>
              </a:solidFill>
              <a:latin typeface="Calibri" panose="020F0502020204030204" pitchFamily="34" charset="0"/>
              <a:cs typeface="Calibri" panose="020F0502020204030204" pitchFamily="34" charset="0"/>
            </a:endParaRPr>
          </a:p>
        </p:txBody>
      </p:sp>
      <p:sp>
        <p:nvSpPr>
          <p:cNvPr id="9" name="Content Placeholder 2"/>
          <p:cNvSpPr txBox="1">
            <a:spLocks/>
          </p:cNvSpPr>
          <p:nvPr/>
        </p:nvSpPr>
        <p:spPr>
          <a:xfrm>
            <a:off x="394441" y="5211787"/>
            <a:ext cx="5141218"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Clr>
                <a:srgbClr val="ACD433"/>
              </a:buClr>
            </a:pPr>
            <a:endParaRPr lang="tr-TR" sz="3000" dirty="0">
              <a:solidFill>
                <a:prstClr val="black"/>
              </a:solidFill>
              <a:latin typeface="Calibri" panose="020F0502020204030204" pitchFamily="34" charset="0"/>
              <a:cs typeface="Calibri" panose="020F0502020204030204" pitchFamily="34" charset="0"/>
            </a:endParaRPr>
          </a:p>
        </p:txBody>
      </p:sp>
      <p:pic>
        <p:nvPicPr>
          <p:cNvPr id="1026" name="Picture 2" descr="saÄlÄ±k bakanlÄ±ÄÄ± besin tabaÄÄ±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436" y="1956955"/>
            <a:ext cx="5250584"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24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54953" y="973668"/>
            <a:ext cx="10072680" cy="706964"/>
          </a:xfrm>
        </p:spPr>
        <p:txBody>
          <a:bodyPr/>
          <a:lstStyle/>
          <a:p>
            <a:r>
              <a:rPr lang="tr-TR"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Besinler İçerdikleri Besin Ögelerine Göre Beş Grupta Toplanmaktadır.</a:t>
            </a:r>
            <a:endParaRPr lang="tr-TR" sz="5000" b="1" dirty="0">
              <a:solidFill>
                <a:schemeClr val="bg1"/>
              </a:solidFill>
              <a:effectLst>
                <a:outerShdw blurRad="38100" dist="38100" dir="2700000" algn="tl">
                  <a:srgbClr val="000000">
                    <a:alpha val="43137"/>
                  </a:srgbClr>
                </a:outerShdw>
              </a:effectLst>
            </a:endParaRPr>
          </a:p>
        </p:txBody>
      </p:sp>
      <p:graphicFrame>
        <p:nvGraphicFramePr>
          <p:cNvPr id="4" name="Diyagram 3"/>
          <p:cNvGraphicFramePr/>
          <p:nvPr>
            <p:extLst>
              <p:ext uri="{D42A27DB-BD31-4B8C-83A1-F6EECF244321}">
                <p14:modId xmlns:p14="http://schemas.microsoft.com/office/powerpoint/2010/main" val="3756027780"/>
              </p:ext>
            </p:extLst>
          </p:nvPr>
        </p:nvGraphicFramePr>
        <p:xfrm>
          <a:off x="389744" y="2172957"/>
          <a:ext cx="11257613" cy="434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985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ood group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130" y="0"/>
            <a:ext cx="3722870" cy="297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tr-TR"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Süt ve Ürünleri</a:t>
            </a:r>
            <a:endParaRPr lang="en-US" altLang="en-US" sz="5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İçerik Yer Tutucusu 3"/>
          <p:cNvSpPr>
            <a:spLocks noGrp="1"/>
          </p:cNvSpPr>
          <p:nvPr>
            <p:ph idx="1"/>
          </p:nvPr>
        </p:nvSpPr>
        <p:spPr>
          <a:xfrm>
            <a:off x="284812" y="2507912"/>
            <a:ext cx="11167673" cy="4306966"/>
          </a:xfrm>
        </p:spPr>
        <p:txBody>
          <a:bodyPr>
            <a:noAutofit/>
          </a:bodyPr>
          <a:lstStyle/>
          <a:p>
            <a:pPr>
              <a:buFont typeface="Wingdings" panose="05000000000000000000" pitchFamily="2" charset="2"/>
              <a:buChar char="§"/>
            </a:pPr>
            <a:r>
              <a:rPr lang="tr-TR" sz="3200" dirty="0">
                <a:solidFill>
                  <a:schemeClr val="tx1"/>
                </a:solidFill>
                <a:latin typeface="Calibri" panose="020F0502020204030204" pitchFamily="34" charset="0"/>
                <a:cs typeface="Calibri" panose="020F0502020204030204" pitchFamily="34" charset="0"/>
              </a:rPr>
              <a:t>Süt ve süt grubundaki besinler süt, yoğurt, peynir, kefir, dondurma vb. sütlü tatlılar ve süttozu gibi sütten yapılan ürünlerdir. </a:t>
            </a:r>
          </a:p>
          <a:p>
            <a:pPr>
              <a:buFont typeface="Wingdings" panose="05000000000000000000" pitchFamily="2" charset="2"/>
              <a:buChar char="§"/>
            </a:pPr>
            <a:r>
              <a:rPr lang="tr-TR" sz="3200" dirty="0">
                <a:solidFill>
                  <a:srgbClr val="C00000"/>
                </a:solidFill>
                <a:latin typeface="Calibri" panose="020F0502020204030204" pitchFamily="34" charset="0"/>
                <a:cs typeface="Calibri" panose="020F0502020204030204" pitchFamily="34" charset="0"/>
              </a:rPr>
              <a:t>Bu gruptaki besinler, gerektiğinde yarım yağlı olarak tüketilebilir.</a:t>
            </a:r>
          </a:p>
          <a:p>
            <a:pPr>
              <a:buFont typeface="Wingdings" panose="05000000000000000000" pitchFamily="2" charset="2"/>
              <a:buChar char="§"/>
            </a:pPr>
            <a:r>
              <a:rPr lang="tr-TR" sz="3200" dirty="0">
                <a:solidFill>
                  <a:schemeClr val="tx1"/>
                </a:solidFill>
                <a:latin typeface="Calibri" panose="020F0502020204030204" pitchFamily="34" charset="0"/>
                <a:cs typeface="Calibri" panose="020F0502020204030204" pitchFamily="34" charset="0"/>
              </a:rPr>
              <a:t>Süt ürünlerinden peynirin tuz içeriği yüksek olduğundan tuz tüketiminin azaltılması amacıyla az tuzlu veya tuzsuz olanlar tercih edilmelidir.</a:t>
            </a:r>
          </a:p>
          <a:p>
            <a:pPr>
              <a:buFont typeface="Wingdings" panose="05000000000000000000" pitchFamily="2" charset="2"/>
              <a:buChar char="§"/>
            </a:pPr>
            <a:endParaRPr lang="tr-TR" sz="3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532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ood group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773" y="0"/>
            <a:ext cx="3628227" cy="307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van 1"/>
          <p:cNvSpPr>
            <a:spLocks noGrp="1"/>
          </p:cNvSpPr>
          <p:nvPr>
            <p:ph type="title"/>
          </p:nvPr>
        </p:nvSpPr>
        <p:spPr>
          <a:xfrm>
            <a:off x="247694" y="570892"/>
            <a:ext cx="8108968" cy="1420404"/>
          </a:xfrm>
        </p:spPr>
        <p:txBody>
          <a:bodyPr/>
          <a:lstStyle/>
          <a:p>
            <a:pPr algn="ctr"/>
            <a:r>
              <a:rPr lang="tr-TR" sz="3000" b="1" dirty="0">
                <a:solidFill>
                  <a:schemeClr val="bg1"/>
                </a:solidFill>
                <a:latin typeface="Calibri" panose="020F0502020204030204" pitchFamily="34" charset="0"/>
                <a:cs typeface="Calibri" panose="020F0502020204030204" pitchFamily="34" charset="0"/>
              </a:rPr>
              <a:t>2. Et Ve Ürünleri, Yumurta Ve</a:t>
            </a:r>
            <a:br>
              <a:rPr lang="tr-TR" sz="3000" b="1" dirty="0">
                <a:solidFill>
                  <a:schemeClr val="bg1"/>
                </a:solidFill>
                <a:latin typeface="Calibri" panose="020F0502020204030204" pitchFamily="34" charset="0"/>
                <a:cs typeface="Calibri" panose="020F0502020204030204" pitchFamily="34" charset="0"/>
              </a:rPr>
            </a:br>
            <a:r>
              <a:rPr lang="tr-TR" sz="3000" b="1" dirty="0">
                <a:solidFill>
                  <a:schemeClr val="bg1"/>
                </a:solidFill>
                <a:latin typeface="Calibri" panose="020F0502020204030204" pitchFamily="34" charset="0"/>
                <a:cs typeface="Calibri" panose="020F0502020204030204" pitchFamily="34" charset="0"/>
              </a:rPr>
              <a:t> Kuru Baklagiller İle Sert Kabuklu Yemişler/Yağlı Tohumlar</a:t>
            </a:r>
            <a:endParaRPr lang="tr-TR" sz="3000" dirty="0">
              <a:solidFill>
                <a:schemeClr val="bg1"/>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525792" y="2713882"/>
            <a:ext cx="10538085" cy="4351936"/>
          </a:xfrm>
        </p:spPr>
        <p:txBody>
          <a:bodyPr>
            <a:noAutofit/>
          </a:bodyPr>
          <a:lstStyle/>
          <a:p>
            <a:pPr>
              <a:buFont typeface="Wingdings" panose="05000000000000000000" pitchFamily="2" charset="2"/>
              <a:buChar char="§"/>
            </a:pPr>
            <a:r>
              <a:rPr lang="tr-TR" sz="3200" dirty="0">
                <a:solidFill>
                  <a:schemeClr val="tx1"/>
                </a:solidFill>
                <a:latin typeface="Calibri" panose="020F0502020204030204" pitchFamily="34" charset="0"/>
                <a:cs typeface="Calibri" panose="020F0502020204030204" pitchFamily="34" charset="0"/>
              </a:rPr>
              <a:t>Bu grupta; et, tavuk, balık, yumurta, kuru fasulye, nohut, mercimek gibi yiyeceklerin yanı sıra ceviz, fındık, fıstık gibi sert kabuklu yemişler/yağlı tohumlar yer alır. </a:t>
            </a:r>
          </a:p>
          <a:p>
            <a:pPr>
              <a:buFont typeface="Wingdings" panose="05000000000000000000" pitchFamily="2" charset="2"/>
              <a:buChar char="§"/>
            </a:pPr>
            <a:r>
              <a:rPr lang="tr-TR" sz="3200" dirty="0">
                <a:solidFill>
                  <a:srgbClr val="C00000"/>
                </a:solidFill>
                <a:latin typeface="Calibri" panose="020F0502020204030204" pitchFamily="34" charset="0"/>
                <a:cs typeface="Calibri" panose="020F0502020204030204" pitchFamily="34" charset="0"/>
              </a:rPr>
              <a:t>Sert kabuklu yemişler/yağlı tohumlar diğer yiyeceklere göre fazla yağ içerdiklerinden tüketim miktarlarına dikkat edilmelidir. </a:t>
            </a:r>
          </a:p>
          <a:p>
            <a:pPr>
              <a:buFont typeface="Wingdings" panose="05000000000000000000" pitchFamily="2" charset="2"/>
              <a:buChar char="§"/>
            </a:pPr>
            <a:endParaRPr lang="tr-TR" sz="3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0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ood group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3773" y="0"/>
            <a:ext cx="3628227" cy="307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van 1"/>
          <p:cNvSpPr>
            <a:spLocks noGrp="1"/>
          </p:cNvSpPr>
          <p:nvPr>
            <p:ph type="title"/>
          </p:nvPr>
        </p:nvSpPr>
        <p:spPr>
          <a:xfrm>
            <a:off x="247694" y="570892"/>
            <a:ext cx="8108968" cy="1420404"/>
          </a:xfrm>
        </p:spPr>
        <p:txBody>
          <a:bodyPr/>
          <a:lstStyle/>
          <a:p>
            <a:pPr algn="ctr"/>
            <a:r>
              <a:rPr lang="tr-TR" sz="3000" b="1" dirty="0">
                <a:solidFill>
                  <a:schemeClr val="bg1"/>
                </a:solidFill>
                <a:latin typeface="Calibri" panose="020F0502020204030204" pitchFamily="34" charset="0"/>
                <a:cs typeface="Calibri" panose="020F0502020204030204" pitchFamily="34" charset="0"/>
              </a:rPr>
              <a:t>2. Et Ve Ürünleri, Yumurta Ve</a:t>
            </a:r>
            <a:br>
              <a:rPr lang="tr-TR" sz="3000" b="1" dirty="0">
                <a:solidFill>
                  <a:schemeClr val="bg1"/>
                </a:solidFill>
                <a:latin typeface="Calibri" panose="020F0502020204030204" pitchFamily="34" charset="0"/>
                <a:cs typeface="Calibri" panose="020F0502020204030204" pitchFamily="34" charset="0"/>
              </a:rPr>
            </a:br>
            <a:r>
              <a:rPr lang="tr-TR" sz="3000" b="1" dirty="0">
                <a:solidFill>
                  <a:schemeClr val="bg1"/>
                </a:solidFill>
                <a:latin typeface="Calibri" panose="020F0502020204030204" pitchFamily="34" charset="0"/>
                <a:cs typeface="Calibri" panose="020F0502020204030204" pitchFamily="34" charset="0"/>
              </a:rPr>
              <a:t> Kuru Baklagiller İle Sert Kabuklu Yemişler/Yağlı Tohumlar</a:t>
            </a:r>
            <a:endParaRPr lang="tr-TR" sz="3000" dirty="0">
              <a:solidFill>
                <a:schemeClr val="bg1"/>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337636" y="2506064"/>
            <a:ext cx="10538085" cy="4351936"/>
          </a:xfrm>
        </p:spPr>
        <p:txBody>
          <a:bodyPr>
            <a:noAutofit/>
          </a:bodyPr>
          <a:lstStyle/>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Bu grupta yer alan kuru baklagiller; posa içeriğinin yüksek, yağ içeriğinin düşük olması nedeniyle özellikle kalp damar ve diyabet hastalarının diyetinde sıklıkla yer almaları ve haftada 2-3 kez tüketilmeleri önerilir. </a:t>
            </a:r>
          </a:p>
          <a:p>
            <a:pPr>
              <a:buFont typeface="Wingdings" panose="05000000000000000000" pitchFamily="2" charset="2"/>
              <a:buChar char="§"/>
            </a:pPr>
            <a:r>
              <a:rPr lang="tr-TR" sz="3000" dirty="0">
                <a:solidFill>
                  <a:srgbClr val="C00000"/>
                </a:solidFill>
                <a:latin typeface="Calibri" panose="020F0502020204030204" pitchFamily="34" charset="0"/>
                <a:cs typeface="Calibri" panose="020F0502020204030204" pitchFamily="34" charset="0"/>
              </a:rPr>
              <a:t>Ayrıca örnek protein içermesi ve tokluk sürecini uzatması nedeniyle sağlıklı bireyler et tüketmedikleri günlerde haftada 3-4 kez, kalp damar hastalığı olan bireyler de haftada 1-2 kez yumurta önerilebilir.  </a:t>
            </a:r>
          </a:p>
          <a:p>
            <a:pPr>
              <a:buFont typeface="Wingdings" panose="05000000000000000000" pitchFamily="2" charset="2"/>
              <a:buChar char="§"/>
            </a:pPr>
            <a:endParaRPr lang="tr-TR" sz="3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448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ood grou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483" y="0"/>
            <a:ext cx="2915517" cy="300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van 1"/>
          <p:cNvSpPr>
            <a:spLocks noGrp="1"/>
          </p:cNvSpPr>
          <p:nvPr>
            <p:ph type="title"/>
          </p:nvPr>
        </p:nvSpPr>
        <p:spPr/>
        <p:txBody>
          <a:bodyPr/>
          <a:lstStyle/>
          <a:p>
            <a:r>
              <a:rPr lang="tr-TR" sz="5000" b="1" dirty="0">
                <a:solidFill>
                  <a:schemeClr val="bg1"/>
                </a:solidFill>
                <a:latin typeface="Calibri" panose="020F0502020204030204" pitchFamily="34" charset="0"/>
                <a:cs typeface="Calibri" panose="020F0502020204030204" pitchFamily="34" charset="0"/>
              </a:rPr>
              <a:t>3. Taze Sebze ve Meyveler</a:t>
            </a:r>
            <a:endParaRPr lang="tr-TR" sz="5000" dirty="0">
              <a:solidFill>
                <a:schemeClr val="bg1"/>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169178" y="2359820"/>
            <a:ext cx="11634895" cy="3880196"/>
          </a:xfrm>
        </p:spPr>
        <p:txBody>
          <a:bodyPr>
            <a:noAutofit/>
          </a:bodyPr>
          <a:lstStyle/>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Günümüzde sağlıklı beslenmedeki önemleri nedeni ile sebzeler ve meyveler iki ayrı besin grubu olarak ele alınmaktadır. Ancak besin ögesi içeriklerinin benzerliği nedeniyle aynı grup içinde de değerlendirilebilir. </a:t>
            </a:r>
          </a:p>
          <a:p>
            <a:pPr>
              <a:buFont typeface="Wingdings" panose="05000000000000000000" pitchFamily="2" charset="2"/>
              <a:buChar char="§"/>
            </a:pPr>
            <a:r>
              <a:rPr lang="tr-TR" sz="3000" dirty="0">
                <a:solidFill>
                  <a:srgbClr val="C00000"/>
                </a:solidFill>
                <a:latin typeface="Calibri" panose="020F0502020204030204" pitchFamily="34" charset="0"/>
                <a:cs typeface="Calibri" panose="020F0502020204030204" pitchFamily="34" charset="0"/>
              </a:rPr>
              <a:t>Bileşimlerinin önemli kısmı sudur. Bu nedenle sebze ve meyveler günlük enerji, yağ ve protein gereksinmesine çok az katkıda bulunurlar.</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Bu gruplardaki besinlerin her birinden bireyin enerji ve besin ögeleri gereksinmesine ve beslenme alışkanlıklarına uygun olacak şekilde önerilir. </a:t>
            </a:r>
          </a:p>
          <a:p>
            <a:pPr>
              <a:buFont typeface="Wingdings" panose="05000000000000000000" pitchFamily="2" charset="2"/>
              <a:buChar char="§"/>
            </a:pPr>
            <a:endParaRPr lang="tr-TR"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564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8811" y="0"/>
            <a:ext cx="2748197" cy="2646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van 1"/>
          <p:cNvSpPr>
            <a:spLocks noGrp="1"/>
          </p:cNvSpPr>
          <p:nvPr>
            <p:ph type="title"/>
          </p:nvPr>
        </p:nvSpPr>
        <p:spPr/>
        <p:txBody>
          <a:bodyPr/>
          <a:lstStyle/>
          <a:p>
            <a:r>
              <a:rPr lang="tr-TR" sz="5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Ekmek ve Tahıllar</a:t>
            </a:r>
            <a:endParaRPr lang="tr-TR" sz="5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208925" y="1863532"/>
            <a:ext cx="11581293" cy="4170219"/>
          </a:xfrm>
        </p:spPr>
        <p:txBody>
          <a:bodyPr>
            <a:noAutofit/>
          </a:bodyPr>
          <a:lstStyle/>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Tahıl grubu; ekmek, pirinç, makarna, erişte, kuskus, bulgur, yulaf, arpa ve kahvaltılık tahılları içerir. Bu yiyecekler buğday, yulaf, pirinç, çavdar, arpa ve mısır gibi tahıllardan yapılır. </a:t>
            </a:r>
          </a:p>
          <a:p>
            <a:pPr>
              <a:buFont typeface="Wingdings" panose="05000000000000000000" pitchFamily="2" charset="2"/>
              <a:buChar char="§"/>
            </a:pPr>
            <a:r>
              <a:rPr lang="tr-TR" sz="3000" dirty="0">
                <a:solidFill>
                  <a:srgbClr val="C00000"/>
                </a:solidFill>
                <a:latin typeface="Calibri" panose="020F0502020204030204" pitchFamily="34" charset="0"/>
                <a:cs typeface="Calibri" panose="020F0502020204030204" pitchFamily="34" charset="0"/>
              </a:rPr>
              <a:t>En fazla tüketilen tahıl ürünü ekmektir. Bireylere ekmek önerirken tam tahıl unlarından veya karışık tam tahıl unlarından mayalandırılarak yapılanlar tercih edilmelidir.</a:t>
            </a:r>
          </a:p>
          <a:p>
            <a:pPr>
              <a:buFont typeface="Wingdings" panose="05000000000000000000" pitchFamily="2" charset="2"/>
              <a:buChar char="§"/>
            </a:pPr>
            <a:r>
              <a:rPr lang="tr-TR" sz="3000" dirty="0">
                <a:solidFill>
                  <a:schemeClr val="tx1"/>
                </a:solidFill>
                <a:latin typeface="Calibri" panose="020F0502020204030204" pitchFamily="34" charset="0"/>
                <a:cs typeface="Calibri" panose="020F0502020204030204" pitchFamily="34" charset="0"/>
              </a:rPr>
              <a:t>Tam tahıllar rafine tahıllardan daha fazla diyet posası, vitamin ve mineral sağlarlar.  Bu nedenle önerilen toplam tahıl tüketiminin en az yarısı tam tahıl olmalıdır. </a:t>
            </a:r>
          </a:p>
        </p:txBody>
      </p:sp>
    </p:spTree>
    <p:extLst>
      <p:ext uri="{BB962C8B-B14F-4D97-AF65-F5344CB8AC3E}">
        <p14:creationId xmlns:p14="http://schemas.microsoft.com/office/powerpoint/2010/main" val="5595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B7D7309-F2E9-422B-8A34-101B30F08AAD}"/>
              </a:ext>
            </a:extLst>
          </p:cNvPr>
          <p:cNvSpPr>
            <a:spLocks noGrp="1"/>
          </p:cNvSpPr>
          <p:nvPr>
            <p:ph idx="1"/>
          </p:nvPr>
        </p:nvSpPr>
        <p:spPr>
          <a:xfrm>
            <a:off x="936557" y="1943933"/>
            <a:ext cx="10318886" cy="3416300"/>
          </a:xfrm>
        </p:spPr>
        <p:txBody>
          <a:bodyPr>
            <a:normAutofit/>
          </a:bodyPr>
          <a:lstStyle/>
          <a:p>
            <a:pPr marL="0" indent="0" algn="ctr">
              <a:buNone/>
            </a:pPr>
            <a:r>
              <a:rPr lang="tr-TR"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tr-TR"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YENİ DEĞİŞİM LİSTELERİ</a:t>
            </a:r>
          </a:p>
          <a:p>
            <a:pPr marL="0" indent="0">
              <a:buNone/>
            </a:pPr>
            <a:endParaRPr lang="tr-TR" sz="2400" b="1" dirty="0">
              <a:solidFill>
                <a:prstClr val="black"/>
              </a:solidFill>
              <a:latin typeface="Times New Roman" panose="02020603050405020304" pitchFamily="18" charset="0"/>
              <a:cs typeface="Times New Roman" panose="02020603050405020304" pitchFamily="18" charset="0"/>
            </a:endParaRPr>
          </a:p>
          <a:p>
            <a:pPr marL="0" indent="0">
              <a:buNone/>
            </a:pPr>
            <a:endParaRPr lang="tr-TR" sz="2400" b="1" dirty="0">
              <a:solidFill>
                <a:prstClr val="black"/>
              </a:solidFill>
              <a:latin typeface="Times New Roman" panose="02020603050405020304" pitchFamily="18" charset="0"/>
              <a:cs typeface="Times New Roman" panose="02020603050405020304" pitchFamily="18" charset="0"/>
            </a:endParaRPr>
          </a:p>
          <a:p>
            <a:pPr marL="0" indent="0">
              <a:buNone/>
            </a:pPr>
            <a:endParaRPr lang="tr-TR" sz="2400" b="1" dirty="0">
              <a:solidFill>
                <a:prstClr val="black"/>
              </a:solidFill>
              <a:latin typeface="Times New Roman" panose="02020603050405020304" pitchFamily="18" charset="0"/>
              <a:cs typeface="Times New Roman" panose="02020603050405020304" pitchFamily="18" charset="0"/>
            </a:endParaRPr>
          </a:p>
          <a:p>
            <a:pPr marL="0" indent="0" algn="ctr" defTabSz="914400">
              <a:spcBef>
                <a:spcPct val="20000"/>
              </a:spcBef>
              <a:buClrTx/>
              <a:buSzTx/>
              <a:buNone/>
              <a:defRPr/>
            </a:pPr>
            <a:r>
              <a:rPr lang="tr-T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Bu kılavuz, Türkiye Diyetisyenler Derneği tarafından oluşturulmuş olan “DEĞİŞİM LİSTELERİ ÇALIŞMA GRUBU” tarafından yazılmıştır.</a:t>
            </a:r>
          </a:p>
          <a:p>
            <a:pPr marL="0" indent="0">
              <a:buNone/>
            </a:pPr>
            <a:endParaRPr lang="tr-TR" dirty="0"/>
          </a:p>
        </p:txBody>
      </p:sp>
    </p:spTree>
    <p:extLst>
      <p:ext uri="{BB962C8B-B14F-4D97-AF65-F5344CB8AC3E}">
        <p14:creationId xmlns:p14="http://schemas.microsoft.com/office/powerpoint/2010/main" val="2074725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92083" y="0"/>
            <a:ext cx="10515600" cy="1080655"/>
          </a:xfrm>
        </p:spPr>
        <p:txBody>
          <a:bodyPr/>
          <a:lstStyle/>
          <a:p>
            <a:pPr algn="ctr"/>
            <a:r>
              <a:rPr lang="tr-TR" b="1" dirty="0" err="1">
                <a:latin typeface="+mn-lt"/>
              </a:rPr>
              <a:t>Obezite</a:t>
            </a:r>
            <a:r>
              <a:rPr lang="tr-TR" b="1" dirty="0">
                <a:latin typeface="+mn-lt"/>
              </a:rPr>
              <a:t> </a:t>
            </a:r>
            <a:r>
              <a:rPr lang="tr-TR" b="1" dirty="0" err="1">
                <a:latin typeface="+mn-lt"/>
              </a:rPr>
              <a:t>Prevalansını</a:t>
            </a:r>
            <a:r>
              <a:rPr lang="tr-TR" b="1" dirty="0">
                <a:latin typeface="+mn-lt"/>
              </a:rPr>
              <a:t> Etkileyen Etmenler </a:t>
            </a:r>
          </a:p>
        </p:txBody>
      </p:sp>
      <p:graphicFrame>
        <p:nvGraphicFramePr>
          <p:cNvPr id="7" name="Diyagram 6"/>
          <p:cNvGraphicFramePr/>
          <p:nvPr>
            <p:extLst>
              <p:ext uri="{D42A27DB-BD31-4B8C-83A1-F6EECF244321}">
                <p14:modId xmlns:p14="http://schemas.microsoft.com/office/powerpoint/2010/main" val="1055746190"/>
              </p:ext>
            </p:extLst>
          </p:nvPr>
        </p:nvGraphicFramePr>
        <p:xfrm>
          <a:off x="405575" y="1080655"/>
          <a:ext cx="11102108" cy="5741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601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51B28E-B636-4253-8C99-6F83F8CD299D}"/>
              </a:ext>
            </a:extLst>
          </p:cNvPr>
          <p:cNvSpPr>
            <a:spLocks noGrp="1"/>
          </p:cNvSpPr>
          <p:nvPr>
            <p:ph type="title"/>
          </p:nvPr>
        </p:nvSpPr>
        <p:spPr/>
        <p:txBody>
          <a:bodyPr/>
          <a:lstStyle/>
          <a:p>
            <a:r>
              <a:rPr lang="tr-T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Değişim listelerinin tanımı nedir? Ne işe yarar?</a:t>
            </a:r>
            <a:br>
              <a:rPr lang="tr-TR" sz="1800" dirty="0">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id="{69807202-D6B4-403E-A12F-86F99FD824B7}"/>
              </a:ext>
            </a:extLst>
          </p:cNvPr>
          <p:cNvSpPr>
            <a:spLocks noGrp="1"/>
          </p:cNvSpPr>
          <p:nvPr>
            <p:ph idx="1"/>
          </p:nvPr>
        </p:nvSpPr>
        <p:spPr>
          <a:xfrm>
            <a:off x="638827" y="1319134"/>
            <a:ext cx="11010378" cy="5056614"/>
          </a:xfrm>
        </p:spPr>
        <p:txBody>
          <a:bodyPr>
            <a:normAutofit fontScale="92500" lnSpcReduction="20000"/>
          </a:bodyPr>
          <a:lstStyle/>
          <a:p>
            <a:pPr algn="just" fontAlgn="base">
              <a:lnSpc>
                <a:spcPct val="160000"/>
              </a:lnSpc>
              <a:spcAft>
                <a:spcPts val="800"/>
              </a:spcAft>
            </a:pPr>
            <a:r>
              <a:rPr lang="tr-TR" sz="2600" dirty="0">
                <a:solidFill>
                  <a:srgbClr val="000000"/>
                </a:solidFill>
                <a:latin typeface="Times New Roman" panose="02020603050405020304" pitchFamily="18" charset="0"/>
                <a:cs typeface="Times New Roman" panose="02020603050405020304" pitchFamily="18" charset="0"/>
              </a:rPr>
              <a:t>Değişim listeleri, besinlerin enerji ve besin ögesi içeriklerine göre gruplandırılması ile oluşturulmuş listelerdir.</a:t>
            </a:r>
            <a:r>
              <a:rPr lang="tr-TR" sz="2600" dirty="0">
                <a:latin typeface="Times New Roman" panose="02020603050405020304" pitchFamily="18" charset="0"/>
                <a:ea typeface="Calibri" panose="020F0502020204030204" pitchFamily="34" charset="0"/>
                <a:cs typeface="Times New Roman" panose="02020603050405020304" pitchFamily="18" charset="0"/>
              </a:rPr>
              <a:t> </a:t>
            </a:r>
            <a:r>
              <a:rPr lang="tr-TR" sz="2600" dirty="0">
                <a:solidFill>
                  <a:srgbClr val="000000"/>
                </a:solidFill>
                <a:latin typeface="Times New Roman" panose="02020603050405020304" pitchFamily="18" charset="0"/>
                <a:cs typeface="Times New Roman" panose="02020603050405020304" pitchFamily="18" charset="0"/>
              </a:rPr>
              <a:t>Bu gruplardan her hangi birinde yer alan besinler listede belirtilen miktarlarda olmak şartıyla birbirleri yerine kullanılabilirler.</a:t>
            </a:r>
            <a:r>
              <a:rPr lang="tr-TR" sz="2600" dirty="0">
                <a:latin typeface="Times New Roman" panose="02020603050405020304" pitchFamily="18" charset="0"/>
                <a:ea typeface="Calibri" panose="020F0502020204030204" pitchFamily="34" charset="0"/>
                <a:cs typeface="Times New Roman" panose="02020603050405020304" pitchFamily="18" charset="0"/>
              </a:rPr>
              <a:t> </a:t>
            </a:r>
            <a:r>
              <a:rPr lang="tr-TR" sz="2600" dirty="0">
                <a:solidFill>
                  <a:srgbClr val="000000"/>
                </a:solidFill>
                <a:latin typeface="Times New Roman" panose="02020603050405020304" pitchFamily="18" charset="0"/>
                <a:cs typeface="Times New Roman" panose="02020603050405020304" pitchFamily="18" charset="0"/>
              </a:rPr>
              <a:t>Bu listeler beslenme programı hazırlayan ve uygulayan kişilere kolaylık ve esneklik sağlar. </a:t>
            </a:r>
            <a:endParaRPr lang="tr-TR" sz="2600" dirty="0">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60000"/>
              </a:lnSpc>
              <a:spcAft>
                <a:spcPts val="800"/>
              </a:spcAft>
            </a:pPr>
            <a:r>
              <a:rPr lang="tr-TR" sz="2600" dirty="0">
                <a:solidFill>
                  <a:srgbClr val="000000"/>
                </a:solidFill>
                <a:latin typeface="Times New Roman" panose="02020603050405020304" pitchFamily="18" charset="0"/>
                <a:cs typeface="Times New Roman" panose="02020603050405020304" pitchFamily="18" charset="0"/>
              </a:rPr>
              <a:t>Bu listelerdeki gruplarda bulunan besinlerin her ne kadar besin ögeleri açısından birbirinin yerine geçebileceği kabul edilse de çoğunlukla ayrı ayrı hesaplandığında bazı farklılıkların olduğu bilinmelidir.  Ancak burada önemli olan beslenme programının hem hazırlanmasında hem de uygulanmasında kolaylığın sağlanabilmesidir</a:t>
            </a:r>
            <a:r>
              <a:rPr lang="tr-TR" sz="2400" dirty="0">
                <a:solidFill>
                  <a:srgbClr val="000000"/>
                </a:solidFill>
                <a:latin typeface="Times New Roman" panose="02020603050405020304" pitchFamily="18" charset="0"/>
                <a:cs typeface="Times New Roman" panose="02020603050405020304" pitchFamily="18" charset="0"/>
              </a:rPr>
              <a:t>.</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dirty="0"/>
          </a:p>
        </p:txBody>
      </p:sp>
    </p:spTree>
    <p:extLst>
      <p:ext uri="{BB962C8B-B14F-4D97-AF65-F5344CB8AC3E}">
        <p14:creationId xmlns:p14="http://schemas.microsoft.com/office/powerpoint/2010/main" val="929827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a16="http://schemas.microsoft.com/office/drawing/2014/main" id="{726ABCFC-13B8-4E3E-9A4D-98004883C47D}"/>
              </a:ext>
            </a:extLst>
          </p:cNvPr>
          <p:cNvPicPr>
            <a:picLocks noGrp="1" noChangeAspect="1"/>
          </p:cNvPicPr>
          <p:nvPr>
            <p:ph idx="1"/>
          </p:nvPr>
        </p:nvPicPr>
        <p:blipFill>
          <a:blip r:embed="rId2"/>
          <a:stretch>
            <a:fillRect/>
          </a:stretch>
        </p:blipFill>
        <p:spPr>
          <a:xfrm>
            <a:off x="706583" y="569626"/>
            <a:ext cx="11060696" cy="5771582"/>
          </a:xfrm>
          <a:prstGeom prst="rect">
            <a:avLst/>
          </a:prstGeom>
        </p:spPr>
      </p:pic>
    </p:spTree>
    <p:extLst>
      <p:ext uri="{BB962C8B-B14F-4D97-AF65-F5344CB8AC3E}">
        <p14:creationId xmlns:p14="http://schemas.microsoft.com/office/powerpoint/2010/main" val="2804692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0EAB89C-0936-4302-A815-40FD78BBBA87}"/>
              </a:ext>
            </a:extLst>
          </p:cNvPr>
          <p:cNvSpPr>
            <a:spLocks noGrp="1"/>
          </p:cNvSpPr>
          <p:nvPr>
            <p:ph idx="1"/>
          </p:nvPr>
        </p:nvSpPr>
        <p:spPr>
          <a:xfrm>
            <a:off x="628389" y="598017"/>
            <a:ext cx="10935221" cy="5727832"/>
          </a:xfrm>
        </p:spPr>
        <p:txBody>
          <a:bodyPr>
            <a:normAutofit fontScale="77500" lnSpcReduction="20000"/>
          </a:bodyPr>
          <a:lstStyle/>
          <a:p>
            <a:endParaRPr lang="tr-TR" dirty="0">
              <a:latin typeface="Times New Roman" panose="02020603050405020304" pitchFamily="18" charset="0"/>
              <a:ea typeface="Calibri" panose="020F0502020204030204" pitchFamily="34" charset="0"/>
              <a:cs typeface="Times New Roman" panose="02020603050405020304" pitchFamily="18" charset="0"/>
            </a:endParaRPr>
          </a:p>
          <a:p>
            <a:pPr>
              <a:lnSpc>
                <a:spcPct val="160000"/>
              </a:lnSpc>
            </a:pPr>
            <a:r>
              <a:rPr lang="tr-TR" dirty="0">
                <a:latin typeface="Times New Roman" panose="02020603050405020304" pitchFamily="18" charset="0"/>
                <a:ea typeface="Calibri" panose="020F0502020204030204" pitchFamily="34" charset="0"/>
                <a:cs typeface="Times New Roman" panose="02020603050405020304" pitchFamily="18" charset="0"/>
              </a:rPr>
              <a:t>Bu gruptaki besinler temel olarak 9 gram karbonhidrat, 6 gram protein, 6 gram yağ içeriklerine göre sınıflandırılmıştır.</a:t>
            </a:r>
          </a:p>
          <a:p>
            <a:pPr>
              <a:lnSpc>
                <a:spcPct val="160000"/>
              </a:lnSpc>
            </a:pPr>
            <a:r>
              <a:rPr lang="tr-TR" dirty="0">
                <a:latin typeface="Times New Roman" panose="02020603050405020304" pitchFamily="18" charset="0"/>
                <a:cs typeface="Times New Roman" panose="02020603050405020304" pitchFamily="18" charset="0"/>
              </a:rPr>
              <a:t>Değişim listesinde süt için tam yağlı inek sütü temel alınmış, inek sütü dışında öneri yapılacaksa tablo altındaki açıklama dikkate alınmalıdır. Manda sütünün yağı (1 değişimi ~14 g), koyun sütünün proteini (1 değişimi ~12 g) ve yağı (1 değişimi ~12 g) daha yüksektir. Bu ürünler kullanılmak istenirse, bu farklılık diyetisyen tarafından değerlendirilip tüketim sağlanabilir.</a:t>
            </a:r>
          </a:p>
          <a:p>
            <a:pPr>
              <a:lnSpc>
                <a:spcPct val="160000"/>
              </a:lnSpc>
            </a:pPr>
            <a:r>
              <a:rPr lang="tr-TR" dirty="0">
                <a:latin typeface="Times New Roman" panose="02020603050405020304" pitchFamily="18" charset="0"/>
                <a:cs typeface="Times New Roman" panose="02020603050405020304" pitchFamily="18" charset="0"/>
              </a:rPr>
              <a:t>Değişim listesinde yoğurt için tam yağlı inek sütünden yapılmış tam yağlı yoğurt temel alınmıştır. İnek sütünden yapılmış yoğurt dışında öneri yapılacaksa tablo altındaki açıklama dikkate alınmalıdır.</a:t>
            </a:r>
          </a:p>
          <a:p>
            <a:endParaRPr lang="tr-TR"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12099475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çerik Yer Tutucusu 14">
            <a:extLst>
              <a:ext uri="{FF2B5EF4-FFF2-40B4-BE49-F238E27FC236}">
                <a16:creationId xmlns:a16="http://schemas.microsoft.com/office/drawing/2014/main" id="{357969B4-DBE4-4D2C-862E-F902AB2A8353}"/>
              </a:ext>
            </a:extLst>
          </p:cNvPr>
          <p:cNvPicPr>
            <a:picLocks noGrp="1" noChangeAspect="1"/>
          </p:cNvPicPr>
          <p:nvPr>
            <p:ph idx="1"/>
          </p:nvPr>
        </p:nvPicPr>
        <p:blipFill>
          <a:blip r:embed="rId3"/>
          <a:stretch>
            <a:fillRect/>
          </a:stretch>
        </p:blipFill>
        <p:spPr>
          <a:xfrm>
            <a:off x="1246909" y="595745"/>
            <a:ext cx="9753600" cy="1307153"/>
          </a:xfrm>
          <a:prstGeom prst="rect">
            <a:avLst/>
          </a:prstGeom>
        </p:spPr>
      </p:pic>
      <p:graphicFrame>
        <p:nvGraphicFramePr>
          <p:cNvPr id="16" name="Nesne 15">
            <a:extLst>
              <a:ext uri="{FF2B5EF4-FFF2-40B4-BE49-F238E27FC236}">
                <a16:creationId xmlns:a16="http://schemas.microsoft.com/office/drawing/2014/main" id="{10D3A264-427A-48BB-9990-62F23D752DAF}"/>
              </a:ext>
            </a:extLst>
          </p:cNvPr>
          <p:cNvGraphicFramePr>
            <a:graphicFrameLocks noChangeAspect="1"/>
          </p:cNvGraphicFramePr>
          <p:nvPr>
            <p:extLst>
              <p:ext uri="{D42A27DB-BD31-4B8C-83A1-F6EECF244321}">
                <p14:modId xmlns:p14="http://schemas.microsoft.com/office/powerpoint/2010/main" val="3376956474"/>
              </p:ext>
            </p:extLst>
          </p:nvPr>
        </p:nvGraphicFramePr>
        <p:xfrm>
          <a:off x="338203" y="1902898"/>
          <a:ext cx="11574049" cy="5123865"/>
        </p:xfrm>
        <a:graphic>
          <a:graphicData uri="http://schemas.openxmlformats.org/presentationml/2006/ole">
            <mc:AlternateContent xmlns:mc="http://schemas.openxmlformats.org/markup-compatibility/2006">
              <mc:Choice xmlns:v="urn:schemas-microsoft-com:vml" Requires="v">
                <p:oleObj spid="_x0000_s1028" name="Document" r:id="rId4" imgW="5761150" imgH="4132948" progId="Word.Document.12">
                  <p:embed/>
                </p:oleObj>
              </mc:Choice>
              <mc:Fallback>
                <p:oleObj name="Document" r:id="rId4" imgW="5761150" imgH="4132948" progId="Word.Document.12">
                  <p:embed/>
                  <p:pic>
                    <p:nvPicPr>
                      <p:cNvPr id="16" name="Nesne 15">
                        <a:extLst>
                          <a:ext uri="{FF2B5EF4-FFF2-40B4-BE49-F238E27FC236}">
                            <a16:creationId xmlns:a16="http://schemas.microsoft.com/office/drawing/2014/main" id="{10D3A264-427A-48BB-9990-62F23D752DAF}"/>
                          </a:ext>
                        </a:extLst>
                      </p:cNvPr>
                      <p:cNvPicPr/>
                      <p:nvPr/>
                    </p:nvPicPr>
                    <p:blipFill>
                      <a:blip r:embed="rId5"/>
                      <a:stretch>
                        <a:fillRect/>
                      </a:stretch>
                    </p:blipFill>
                    <p:spPr>
                      <a:xfrm>
                        <a:off x="338203" y="1902898"/>
                        <a:ext cx="11574049" cy="5123865"/>
                      </a:xfrm>
                      <a:prstGeom prst="rect">
                        <a:avLst/>
                      </a:prstGeom>
                    </p:spPr>
                  </p:pic>
                </p:oleObj>
              </mc:Fallback>
            </mc:AlternateContent>
          </a:graphicData>
        </a:graphic>
      </p:graphicFrame>
    </p:spTree>
    <p:extLst>
      <p:ext uri="{BB962C8B-B14F-4D97-AF65-F5344CB8AC3E}">
        <p14:creationId xmlns:p14="http://schemas.microsoft.com/office/powerpoint/2010/main" val="12055999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F4E31188-B7C9-4351-B98C-B8799AE5CEEF}"/>
              </a:ext>
            </a:extLst>
          </p:cNvPr>
          <p:cNvGraphicFramePr>
            <a:graphicFrameLocks noGrp="1"/>
          </p:cNvGraphicFramePr>
          <p:nvPr>
            <p:ph idx="1"/>
            <p:extLst>
              <p:ext uri="{D42A27DB-BD31-4B8C-83A1-F6EECF244321}">
                <p14:modId xmlns:p14="http://schemas.microsoft.com/office/powerpoint/2010/main" val="3508974123"/>
              </p:ext>
            </p:extLst>
          </p:nvPr>
        </p:nvGraphicFramePr>
        <p:xfrm>
          <a:off x="969817" y="479685"/>
          <a:ext cx="10695709" cy="5663365"/>
        </p:xfrm>
        <a:graphic>
          <a:graphicData uri="http://schemas.openxmlformats.org/drawingml/2006/table">
            <a:tbl>
              <a:tblPr firstRow="1" firstCol="1" bandRow="1" bandCol="1"/>
              <a:tblGrid>
                <a:gridCol w="4215690">
                  <a:extLst>
                    <a:ext uri="{9D8B030D-6E8A-4147-A177-3AD203B41FA5}">
                      <a16:colId xmlns:a16="http://schemas.microsoft.com/office/drawing/2014/main" val="1630200650"/>
                    </a:ext>
                  </a:extLst>
                </a:gridCol>
                <a:gridCol w="4286109">
                  <a:extLst>
                    <a:ext uri="{9D8B030D-6E8A-4147-A177-3AD203B41FA5}">
                      <a16:colId xmlns:a16="http://schemas.microsoft.com/office/drawing/2014/main" val="826797783"/>
                    </a:ext>
                  </a:extLst>
                </a:gridCol>
                <a:gridCol w="2193910">
                  <a:extLst>
                    <a:ext uri="{9D8B030D-6E8A-4147-A177-3AD203B41FA5}">
                      <a16:colId xmlns:a16="http://schemas.microsoft.com/office/drawing/2014/main" val="3064968667"/>
                    </a:ext>
                  </a:extLst>
                </a:gridCol>
              </a:tblGrid>
              <a:tr h="292177">
                <a:tc>
                  <a:txBody>
                    <a:bodyPr/>
                    <a:lstStyle/>
                    <a:p>
                      <a:pPr>
                        <a:lnSpc>
                          <a:spcPct val="107000"/>
                        </a:lnSpc>
                        <a:spcAft>
                          <a:spcPts val="800"/>
                        </a:spcAft>
                      </a:pPr>
                      <a:r>
                        <a:rPr lang="tr-TR" sz="1600" b="1"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PEYNİRLER</a:t>
                      </a:r>
                      <a:endParaRPr lang="tr-TR"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Net</a:t>
                      </a:r>
                      <a:endParaRPr lang="tr-TR" sz="16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b="1">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Net</a:t>
                      </a:r>
                      <a:endParaRPr lang="tr-TR" sz="16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32468554"/>
                  </a:ext>
                </a:extLst>
              </a:tr>
              <a:tr h="481144">
                <a:tc>
                  <a:txBody>
                    <a:bodyPr/>
                    <a:lstStyle/>
                    <a:p>
                      <a:pPr>
                        <a:lnSpc>
                          <a:spcPct val="107000"/>
                        </a:lnSpc>
                        <a:spcAft>
                          <a:spcPts val="800"/>
                        </a:spcAft>
                      </a:pPr>
                      <a:r>
                        <a:rPr lang="tr-TR"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Beyaz peynir(inek), tam yağlı</a:t>
                      </a:r>
                      <a:endParaRPr lang="tr-TR" sz="16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2 parmak boyutunda</a:t>
                      </a:r>
                      <a:endParaRPr lang="tr-TR" sz="160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40</a:t>
                      </a:r>
                      <a:endParaRPr lang="tr-TR"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324584380"/>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Koyun peyniri, tam yağlı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710854990"/>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Keçi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40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175633099"/>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Kaşar peyniri (taze/eski)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425203829"/>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Lor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yemek kaşığı (tepeleme)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837561502"/>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Çökelek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 yemek kaşığı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754467441"/>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Ezine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76886283"/>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Tulum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065155556"/>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Dil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513030549"/>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Süzme peynir</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40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890593482"/>
                  </a:ext>
                </a:extLst>
              </a:tr>
              <a:tr h="28456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Krem peynir</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 yemek kaşığı (tepeleme)</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45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127138710"/>
                  </a:ext>
                </a:extLst>
              </a:tr>
              <a:tr h="356582">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Hellim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150592077"/>
                  </a:ext>
                </a:extLst>
              </a:tr>
              <a:tr h="387621">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Örgü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354517165"/>
                  </a:ext>
                </a:extLst>
              </a:tr>
              <a:tr h="356610">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Çeçil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08272430"/>
                  </a:ext>
                </a:extLst>
              </a:tr>
              <a:tr h="418631">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Cheddar peyniri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938078870"/>
                  </a:ext>
                </a:extLst>
              </a:tr>
              <a:tr h="524970">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Gravyer peyniri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 yarım parmak boyutunda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303026247"/>
                  </a:ext>
                </a:extLst>
              </a:tr>
            </a:tbl>
          </a:graphicData>
        </a:graphic>
      </p:graphicFrame>
      <p:graphicFrame>
        <p:nvGraphicFramePr>
          <p:cNvPr id="5" name="Tablo 4">
            <a:extLst>
              <a:ext uri="{FF2B5EF4-FFF2-40B4-BE49-F238E27FC236}">
                <a16:creationId xmlns:a16="http://schemas.microsoft.com/office/drawing/2014/main" id="{3B641063-A041-4460-8F2C-D202AA69BA8F}"/>
              </a:ext>
            </a:extLst>
          </p:cNvPr>
          <p:cNvGraphicFramePr>
            <a:graphicFrameLocks noGrp="1"/>
          </p:cNvGraphicFramePr>
          <p:nvPr>
            <p:extLst>
              <p:ext uri="{D42A27DB-BD31-4B8C-83A1-F6EECF244321}">
                <p14:modId xmlns:p14="http://schemas.microsoft.com/office/powerpoint/2010/main" val="3077475148"/>
              </p:ext>
            </p:extLst>
          </p:nvPr>
        </p:nvGraphicFramePr>
        <p:xfrm>
          <a:off x="969818" y="626301"/>
          <a:ext cx="10695708" cy="440499"/>
        </p:xfrm>
        <a:graphic>
          <a:graphicData uri="http://schemas.openxmlformats.org/drawingml/2006/table">
            <a:tbl>
              <a:tblPr firstRow="1" firstCol="1" bandRow="1" bandCol="1"/>
              <a:tblGrid>
                <a:gridCol w="4194201">
                  <a:extLst>
                    <a:ext uri="{9D8B030D-6E8A-4147-A177-3AD203B41FA5}">
                      <a16:colId xmlns:a16="http://schemas.microsoft.com/office/drawing/2014/main" val="1071662961"/>
                    </a:ext>
                  </a:extLst>
                </a:gridCol>
                <a:gridCol w="4342211">
                  <a:extLst>
                    <a:ext uri="{9D8B030D-6E8A-4147-A177-3AD203B41FA5}">
                      <a16:colId xmlns:a16="http://schemas.microsoft.com/office/drawing/2014/main" val="2377403997"/>
                    </a:ext>
                  </a:extLst>
                </a:gridCol>
                <a:gridCol w="2159296">
                  <a:extLst>
                    <a:ext uri="{9D8B030D-6E8A-4147-A177-3AD203B41FA5}">
                      <a16:colId xmlns:a16="http://schemas.microsoft.com/office/drawing/2014/main" val="2618125310"/>
                    </a:ext>
                  </a:extLst>
                </a:gridCol>
              </a:tblGrid>
              <a:tr h="440499">
                <a:tc>
                  <a:txBody>
                    <a:bodyPr/>
                    <a:lstStyle/>
                    <a:p>
                      <a:pPr algn="just">
                        <a:lnSpc>
                          <a:spcPct val="107000"/>
                        </a:lnSpc>
                        <a:spcAft>
                          <a:spcPts val="800"/>
                        </a:spcAft>
                      </a:pPr>
                      <a:r>
                        <a:rPr lang="tr-TR"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ORTALAMA ÖLÇÜ </a:t>
                      </a:r>
                      <a:endParaRPr lang="tr-T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MİKTAR(g)</a:t>
                      </a:r>
                      <a:endParaRPr lang="tr-T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076053227"/>
                  </a:ext>
                </a:extLst>
              </a:tr>
            </a:tbl>
          </a:graphicData>
        </a:graphic>
      </p:graphicFrame>
      <p:sp>
        <p:nvSpPr>
          <p:cNvPr id="7" name="Metin kutusu 6">
            <a:extLst>
              <a:ext uri="{FF2B5EF4-FFF2-40B4-BE49-F238E27FC236}">
                <a16:creationId xmlns:a16="http://schemas.microsoft.com/office/drawing/2014/main" id="{5C0CA4BA-01F8-445F-BE1A-78653CA5A5A0}"/>
              </a:ext>
            </a:extLst>
          </p:cNvPr>
          <p:cNvSpPr txBox="1"/>
          <p:nvPr/>
        </p:nvSpPr>
        <p:spPr>
          <a:xfrm>
            <a:off x="1952425" y="6338663"/>
            <a:ext cx="9103501" cy="369332"/>
          </a:xfrm>
          <a:prstGeom prst="rect">
            <a:avLst/>
          </a:prstGeom>
          <a:noFill/>
        </p:spPr>
        <p:txBody>
          <a:bodyPr wrap="square">
            <a:spAutoFit/>
          </a:bodyPr>
          <a:lstStyle/>
          <a:p>
            <a:r>
              <a:rPr lang="tr-TR" b="1" i="1" dirty="0">
                <a:latin typeface="Times New Roman" panose="02020603050405020304" pitchFamily="18" charset="0"/>
                <a:ea typeface="Calibri" panose="020F0502020204030204" pitchFamily="34" charset="0"/>
                <a:cs typeface="Times New Roman" panose="02020603050405020304" pitchFamily="18" charset="0"/>
              </a:rPr>
              <a:t>*</a:t>
            </a:r>
            <a:r>
              <a:rPr lang="tr-TR" i="1" dirty="0">
                <a:latin typeface="Times New Roman" panose="02020603050405020304" pitchFamily="18" charset="0"/>
                <a:ea typeface="Calibri" panose="020F0502020204030204" pitchFamily="34" charset="0"/>
                <a:cs typeface="Times New Roman" panose="02020603050405020304" pitchFamily="18" charset="0"/>
              </a:rPr>
              <a:t>Çökelek ve tavuğun yağ miktarları daha azdır. Balıkların yağ miktarları ise çok daha</a:t>
            </a:r>
            <a:r>
              <a:rPr lang="tr-TR" i="1" dirty="0">
                <a:latin typeface="Times New Roman" panose="02020603050405020304" pitchFamily="18" charset="0"/>
                <a:ea typeface="Calibri" panose="020F0502020204030204" pitchFamily="34" charset="0"/>
              </a:rPr>
              <a:t> azdır</a:t>
            </a:r>
            <a:endParaRPr lang="tr-TR" dirty="0"/>
          </a:p>
        </p:txBody>
      </p:sp>
    </p:spTree>
    <p:extLst>
      <p:ext uri="{BB962C8B-B14F-4D97-AF65-F5344CB8AC3E}">
        <p14:creationId xmlns:p14="http://schemas.microsoft.com/office/powerpoint/2010/main" val="39645083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9F788B-5648-4590-B483-7DAA5F08A86E}"/>
              </a:ext>
            </a:extLst>
          </p:cNvPr>
          <p:cNvSpPr>
            <a:spLocks noGrp="1"/>
          </p:cNvSpPr>
          <p:nvPr>
            <p:ph type="title"/>
          </p:nvPr>
        </p:nvSpPr>
        <p:spPr/>
        <p:txBody>
          <a:bodyPr/>
          <a:lstStyle/>
          <a:p>
            <a:r>
              <a:rPr lang="tr-TR" sz="2400" b="1" dirty="0">
                <a:latin typeface="Times New Roman" panose="02020603050405020304" pitchFamily="18" charset="0"/>
                <a:ea typeface="Calibri" panose="020F0502020204030204" pitchFamily="34" charset="0"/>
                <a:cs typeface="Times New Roman" panose="02020603050405020304" pitchFamily="18" charset="0"/>
              </a:rPr>
              <a:t>2. Et, Peynir, Yumurta Grubu Değişim Listesi (DEVAM)</a:t>
            </a:r>
            <a:endParaRPr lang="tr-TR" sz="2400" dirty="0"/>
          </a:p>
        </p:txBody>
      </p:sp>
      <p:pic>
        <p:nvPicPr>
          <p:cNvPr id="4" name="Picture 1">
            <a:extLst>
              <a:ext uri="{FF2B5EF4-FFF2-40B4-BE49-F238E27FC236}">
                <a16:creationId xmlns:a16="http://schemas.microsoft.com/office/drawing/2014/main" id="{B8BBCF34-244A-4313-82E8-5B23174BD70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989" y="1924572"/>
            <a:ext cx="10843175" cy="4676643"/>
          </a:xfrm>
          <a:prstGeom prst="rect">
            <a:avLst/>
          </a:prstGeom>
          <a:noFill/>
          <a:ln>
            <a:noFill/>
          </a:ln>
        </p:spPr>
      </p:pic>
    </p:spTree>
    <p:extLst>
      <p:ext uri="{BB962C8B-B14F-4D97-AF65-F5344CB8AC3E}">
        <p14:creationId xmlns:p14="http://schemas.microsoft.com/office/powerpoint/2010/main" val="20146493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C2FCF03-379D-4FA8-934C-2E58958256E1}"/>
              </a:ext>
            </a:extLst>
          </p:cNvPr>
          <p:cNvSpPr>
            <a:spLocks noGrp="1"/>
          </p:cNvSpPr>
          <p:nvPr>
            <p:ph idx="1"/>
          </p:nvPr>
        </p:nvSpPr>
        <p:spPr>
          <a:xfrm>
            <a:off x="507396" y="1079293"/>
            <a:ext cx="11204439" cy="5434242"/>
          </a:xfrm>
        </p:spPr>
        <p:txBody>
          <a:bodyPr>
            <a:normAutofit lnSpcReduction="10000"/>
          </a:bodyPr>
          <a:lstStyle/>
          <a:p>
            <a:pPr algn="just">
              <a:lnSpc>
                <a:spcPct val="150000"/>
              </a:lnSpc>
              <a:spcAft>
                <a:spcPts val="1000"/>
              </a:spcAft>
            </a:pPr>
            <a:r>
              <a:rPr lang="tr-TR" sz="2400" dirty="0">
                <a:latin typeface="Times New Roman" panose="02020603050405020304" pitchFamily="18" charset="0"/>
                <a:ea typeface="Times New Roman" panose="02020603050405020304" pitchFamily="18" charset="0"/>
                <a:cs typeface="Times New Roman" panose="02020603050405020304" pitchFamily="18" charset="0"/>
              </a:rPr>
              <a:t>Bu gruptaki besinler temel olarak 6 gram protein, 5 gram yağ içeriklerine göre sınıflandırılmıştır.</a:t>
            </a:r>
          </a:p>
          <a:p>
            <a:pPr algn="just">
              <a:lnSpc>
                <a:spcPct val="150000"/>
              </a:lnSpc>
              <a:spcAft>
                <a:spcPts val="1000"/>
              </a:spcAft>
            </a:pPr>
            <a:r>
              <a:rPr lang="tr-TR" sz="2400" dirty="0">
                <a:latin typeface="Times New Roman" panose="02020603050405020304" pitchFamily="18" charset="0"/>
                <a:ea typeface="Times New Roman" panose="02020603050405020304" pitchFamily="18" charset="0"/>
                <a:cs typeface="Times New Roman" panose="02020603050405020304" pitchFamily="18" charset="0"/>
              </a:rPr>
              <a:t>Kırmızı et, tavuk ve hindi başlığı altındaki besinlerin hem çiğ miktarlarının ortalama ölçüsü hem de gram olarak çiğ ve pişmiş miktarları verilmiştir. Böylece bu besinlerin daha doğru miktarlarda tüketilmesi sağlanır.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tr-TR" sz="2400" dirty="0">
                <a:latin typeface="Times New Roman" panose="02020603050405020304" pitchFamily="18" charset="0"/>
                <a:ea typeface="Times New Roman" panose="02020603050405020304" pitchFamily="18" charset="0"/>
                <a:cs typeface="Times New Roman" panose="02020603050405020304" pitchFamily="18" charset="0"/>
              </a:rPr>
              <a:t>Değişim listesinde bu grupta bulunan kırmızı etler için orta yağlı ürünler referans olarak alınmıştır. Ancak, tavuk etinin yağ miktarı (</a:t>
            </a:r>
            <a:r>
              <a:rPr lang="tr-TR" sz="2400" dirty="0">
                <a:latin typeface="Times New Roman" panose="02020603050405020304" pitchFamily="18" charset="0"/>
                <a:ea typeface="Calibri" panose="020F0502020204030204" pitchFamily="34" charset="0"/>
                <a:cs typeface="Times New Roman" panose="02020603050405020304" pitchFamily="18" charset="0"/>
              </a:rPr>
              <a:t>1 değişimi ~</a:t>
            </a:r>
            <a:r>
              <a:rPr lang="tr-TR" sz="2400" dirty="0">
                <a:latin typeface="Times New Roman" panose="02020603050405020304" pitchFamily="18" charset="0"/>
                <a:ea typeface="Times New Roman" panose="02020603050405020304" pitchFamily="18" charset="0"/>
                <a:cs typeface="Times New Roman" panose="02020603050405020304" pitchFamily="18" charset="0"/>
              </a:rPr>
              <a:t> 3 g) ve hindi etinin yağ miktarı (</a:t>
            </a:r>
            <a:r>
              <a:rPr lang="tr-TR" sz="2400" dirty="0">
                <a:latin typeface="Times New Roman" panose="02020603050405020304" pitchFamily="18" charset="0"/>
                <a:ea typeface="Calibri" panose="020F0502020204030204" pitchFamily="34" charset="0"/>
                <a:cs typeface="Times New Roman" panose="02020603050405020304" pitchFamily="18" charset="0"/>
              </a:rPr>
              <a:t>1 değişimi ~</a:t>
            </a:r>
            <a:r>
              <a:rPr lang="tr-TR" sz="2400" dirty="0">
                <a:latin typeface="Times New Roman" panose="02020603050405020304" pitchFamily="18" charset="0"/>
                <a:ea typeface="Times New Roman" panose="02020603050405020304" pitchFamily="18" charset="0"/>
                <a:cs typeface="Times New Roman" panose="02020603050405020304" pitchFamily="18" charset="0"/>
              </a:rPr>
              <a:t> 1 g) değişim listesinde belirtilenden daha azdır. </a:t>
            </a:r>
            <a:r>
              <a:rPr lang="tr-TR" sz="2400" dirty="0">
                <a:latin typeface="Times New Roman" panose="02020603050405020304" pitchFamily="18" charset="0"/>
                <a:ea typeface="Calibri" panose="020F0502020204030204" pitchFamily="34" charset="0"/>
                <a:cs typeface="Times New Roman" panose="02020603050405020304" pitchFamily="18" charset="0"/>
              </a:rPr>
              <a:t>Bu ürünler kullanılmak istenirse, bu farklılık diyetisyen tarafından değerlendirilip tüketim sağlanabilir.</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18516706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a:extLst>
              <a:ext uri="{FF2B5EF4-FFF2-40B4-BE49-F238E27FC236}">
                <a16:creationId xmlns:a16="http://schemas.microsoft.com/office/drawing/2014/main" id="{5B192A70-0039-4A36-9511-8474B90DDCF9}"/>
              </a:ext>
            </a:extLst>
          </p:cNvPr>
          <p:cNvGraphicFramePr>
            <a:graphicFrameLocks noGrp="1"/>
          </p:cNvGraphicFramePr>
          <p:nvPr>
            <p:ph idx="1"/>
            <p:extLst>
              <p:ext uri="{D42A27DB-BD31-4B8C-83A1-F6EECF244321}">
                <p14:modId xmlns:p14="http://schemas.microsoft.com/office/powerpoint/2010/main" val="3954190540"/>
              </p:ext>
            </p:extLst>
          </p:nvPr>
        </p:nvGraphicFramePr>
        <p:xfrm>
          <a:off x="1144043" y="1929008"/>
          <a:ext cx="10043503" cy="4921026"/>
        </p:xfrm>
        <a:graphic>
          <a:graphicData uri="http://schemas.openxmlformats.org/drawingml/2006/table">
            <a:tbl>
              <a:tblPr firstRow="1" firstCol="1" bandRow="1" bandCol="1"/>
              <a:tblGrid>
                <a:gridCol w="4096751">
                  <a:extLst>
                    <a:ext uri="{9D8B030D-6E8A-4147-A177-3AD203B41FA5}">
                      <a16:colId xmlns:a16="http://schemas.microsoft.com/office/drawing/2014/main" val="1740051086"/>
                    </a:ext>
                  </a:extLst>
                </a:gridCol>
                <a:gridCol w="3957155">
                  <a:extLst>
                    <a:ext uri="{9D8B030D-6E8A-4147-A177-3AD203B41FA5}">
                      <a16:colId xmlns:a16="http://schemas.microsoft.com/office/drawing/2014/main" val="1343109149"/>
                    </a:ext>
                  </a:extLst>
                </a:gridCol>
                <a:gridCol w="1989597">
                  <a:extLst>
                    <a:ext uri="{9D8B030D-6E8A-4147-A177-3AD203B41FA5}">
                      <a16:colId xmlns:a16="http://schemas.microsoft.com/office/drawing/2014/main" val="637980576"/>
                    </a:ext>
                  </a:extLst>
                </a:gridCol>
              </a:tblGrid>
              <a:tr h="376827">
                <a:tc>
                  <a:txBody>
                    <a:bodyPr/>
                    <a:lstStyle/>
                    <a:p>
                      <a:pPr algn="just">
                        <a:lnSpc>
                          <a:spcPct val="107000"/>
                        </a:lnSpc>
                        <a:spcAft>
                          <a:spcPts val="8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800" b="1">
                          <a:effectLst/>
                          <a:latin typeface="Times New Roman" panose="02020603050405020304" pitchFamily="18" charset="0"/>
                          <a:ea typeface="Calibri" panose="020F0502020204030204" pitchFamily="34" charset="0"/>
                          <a:cs typeface="Times New Roman" panose="02020603050405020304" pitchFamily="18" charset="0"/>
                        </a:rPr>
                        <a:t>ORTALAMA ÖLÇÜ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MİKTAR(g)</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13500400"/>
                  </a:ext>
                </a:extLst>
              </a:tr>
              <a:tr h="302912">
                <a:tc>
                  <a:txBody>
                    <a:bodyPr/>
                    <a:lstStyle/>
                    <a:p>
                      <a:pPr algn="just">
                        <a:lnSpc>
                          <a:spcPct val="107000"/>
                        </a:lnSpc>
                        <a:spcAft>
                          <a:spcPts val="800"/>
                        </a:spcAft>
                      </a:pPr>
                      <a:r>
                        <a:rPr lang="tr-TR" sz="1800" b="1">
                          <a:effectLst/>
                          <a:latin typeface="Times New Roman" panose="02020603050405020304" pitchFamily="18" charset="0"/>
                          <a:ea typeface="Calibri" panose="020F0502020204030204" pitchFamily="34" charset="0"/>
                          <a:cs typeface="Times New Roman" panose="02020603050405020304" pitchFamily="18" charset="0"/>
                        </a:rPr>
                        <a:t>EKMEKLER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800" b="1">
                          <a:effectLst/>
                          <a:latin typeface="Times New Roman" panose="02020603050405020304" pitchFamily="18" charset="0"/>
                          <a:ea typeface="Calibri" panose="020F0502020204030204" pitchFamily="34" charset="0"/>
                          <a:cs typeface="Times New Roman" panose="02020603050405020304" pitchFamily="18" charset="0"/>
                        </a:rPr>
                        <a:t>Net</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Net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084004247"/>
                  </a:ext>
                </a:extLst>
              </a:tr>
              <a:tr h="302912">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Beyaz, buğday</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ince dilim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481988569"/>
                  </a:ext>
                </a:extLst>
              </a:tr>
              <a:tr h="30291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Mısır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ince dilim</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018874637"/>
                  </a:ext>
                </a:extLst>
              </a:tr>
              <a:tr h="327324">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Çavdar/Yulaf/Tam buğday/ Kepekli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1ince dilim</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87971723"/>
                  </a:ext>
                </a:extLst>
              </a:tr>
              <a:tr h="30291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Bazlama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 orta boy</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644406588"/>
                  </a:ext>
                </a:extLst>
              </a:tr>
              <a:tr h="30291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Lavaş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1 küçük boy</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280256183"/>
                  </a:ext>
                </a:extLst>
              </a:tr>
              <a:tr h="30291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Hamburger ekmeği (küçük)</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½ adet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034630925"/>
                  </a:ext>
                </a:extLst>
              </a:tr>
              <a:tr h="30291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Sandviç ekmeği(küçük)</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1/3 adet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107015414"/>
                  </a:ext>
                </a:extLst>
              </a:tr>
              <a:tr h="302912">
                <a:tc>
                  <a:txBody>
                    <a:bodyPr/>
                    <a:lstStyle/>
                    <a:p>
                      <a:pPr>
                        <a:lnSpc>
                          <a:spcPct val="107000"/>
                        </a:lnSpc>
                        <a:spcAft>
                          <a:spcPts val="800"/>
                        </a:spcAft>
                      </a:pPr>
                      <a:r>
                        <a:rPr lang="tr-TR" sz="1800" b="1">
                          <a:effectLst/>
                          <a:latin typeface="Times New Roman" panose="02020603050405020304" pitchFamily="18" charset="0"/>
                          <a:ea typeface="Calibri" panose="020F0502020204030204" pitchFamily="34" charset="0"/>
                          <a:cs typeface="Times New Roman" panose="02020603050405020304" pitchFamily="18" charset="0"/>
                        </a:rPr>
                        <a:t>TAHILLAR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b="1">
                          <a:effectLst/>
                          <a:latin typeface="Times New Roman" panose="02020603050405020304" pitchFamily="18" charset="0"/>
                          <a:ea typeface="Calibri" panose="020F0502020204030204" pitchFamily="34" charset="0"/>
                          <a:cs typeface="Times New Roman" panose="02020603050405020304" pitchFamily="18" charset="0"/>
                        </a:rPr>
                        <a:t>Pişmiş (tepeleme)</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Çiğ</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70615016"/>
                  </a:ext>
                </a:extLst>
              </a:tr>
              <a:tr h="30291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Un (buğday/mısır)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3 yemek kaşığı (silme),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69041384"/>
                  </a:ext>
                </a:extLst>
              </a:tr>
              <a:tr h="30291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Pirinç pilavı*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2 yemek kaşığı </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510455352"/>
                  </a:ext>
                </a:extLst>
              </a:tr>
              <a:tr h="30291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Bulgur pilavı*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3 yemek kaşığı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214830604"/>
                  </a:ext>
                </a:extLst>
              </a:tr>
              <a:tr h="302912">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Makarna*</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3 yemek kaşığı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075491263"/>
                  </a:ext>
                </a:extLst>
              </a:tr>
              <a:tr h="302912">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Erişte*</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3 yemek kaşığı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928395415"/>
                  </a:ext>
                </a:extLst>
              </a:tr>
              <a:tr h="255997">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Yarma (aşurelik buğday)</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3 yemek kaşığı</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449787042"/>
                  </a:ext>
                </a:extLst>
              </a:tr>
            </a:tbl>
          </a:graphicData>
        </a:graphic>
      </p:graphicFrame>
      <p:sp>
        <p:nvSpPr>
          <p:cNvPr id="8" name="Rectangle 1">
            <a:extLst>
              <a:ext uri="{FF2B5EF4-FFF2-40B4-BE49-F238E27FC236}">
                <a16:creationId xmlns:a16="http://schemas.microsoft.com/office/drawing/2014/main" id="{B4A15545-A73B-45F6-98E8-7489DFB9E276}"/>
              </a:ext>
            </a:extLst>
          </p:cNvPr>
          <p:cNvSpPr>
            <a:spLocks noChangeArrowheads="1"/>
          </p:cNvSpPr>
          <p:nvPr/>
        </p:nvSpPr>
        <p:spPr bwMode="auto">
          <a:xfrm>
            <a:off x="1144043" y="514127"/>
            <a:ext cx="10183091"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tr-TR" sz="2000" b="1" u="sng" dirty="0">
                <a:latin typeface="Times New Roman" panose="02020603050405020304" pitchFamily="18" charset="0"/>
                <a:ea typeface="Calibri" panose="020F0502020204030204" pitchFamily="34" charset="0"/>
                <a:cs typeface="Times New Roman" panose="02020603050405020304" pitchFamily="18" charset="0"/>
              </a:rPr>
              <a:t>EKMEK, TAHIL, KURUBAKLAGİL GRUBU DEĞİŞİM LİSTESİ</a:t>
            </a:r>
          </a:p>
          <a:p>
            <a:pPr eaLnBrk="0" fontAlgn="base" hangingPunct="0">
              <a:spcBef>
                <a:spcPct val="0"/>
              </a:spcBef>
              <a:spcAft>
                <a:spcPct val="0"/>
              </a:spcAft>
            </a:pPr>
            <a:endParaRPr lang="tr-TR" altLang="tr-TR" sz="2000" dirty="0"/>
          </a:p>
          <a:p>
            <a:pPr eaLnBrk="0" fontAlgn="base" hangingPunct="0">
              <a:spcBef>
                <a:spcPct val="0"/>
              </a:spcBef>
              <a:spcAft>
                <a:spcPct val="0"/>
              </a:spcAft>
            </a:pP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Bir ekmek, tahıl, </a:t>
            </a:r>
            <a:r>
              <a:rPr lang="tr-TR" altLang="tr-TR" sz="2000" dirty="0" err="1">
                <a:latin typeface="Times New Roman" panose="02020603050405020304" pitchFamily="18" charset="0"/>
                <a:ea typeface="Calibri" panose="020F0502020204030204" pitchFamily="34" charset="0"/>
                <a:cs typeface="Times New Roman" panose="02020603050405020304" pitchFamily="18" charset="0"/>
              </a:rPr>
              <a:t>kurubaklagil</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 değişimi 15 gram karbonhidrat, 2 gram protein i</a:t>
            </a:r>
            <a:r>
              <a:rPr lang="tr-TR" altLang="tr-TR" sz="2000" dirty="0">
                <a:latin typeface="Calibri" panose="020F0502020204030204" pitchFamily="34" charset="0"/>
                <a:ea typeface="Calibri" panose="020F0502020204030204" pitchFamily="34" charset="0"/>
                <a:cs typeface="Times New Roman" panose="02020603050405020304" pitchFamily="18" charset="0"/>
              </a:rPr>
              <a:t>ç</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erir.)</a:t>
            </a:r>
            <a:endParaRPr lang="tr-TR" altLang="tr-TR" sz="2000" dirty="0"/>
          </a:p>
          <a:p>
            <a:pPr eaLnBrk="0" fontAlgn="base" hangingPunct="0">
              <a:spcBef>
                <a:spcPct val="0"/>
              </a:spcBef>
              <a:spcAft>
                <a:spcPct val="0"/>
              </a:spcAft>
            </a:pP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Bu gruptaki yiyeceklerden g</a:t>
            </a:r>
            <a:r>
              <a:rPr lang="tr-TR" altLang="tr-TR" sz="2000" dirty="0">
                <a:latin typeface="Calibri" panose="020F0502020204030204" pitchFamily="34" charset="0"/>
                <a:ea typeface="Calibri" panose="020F0502020204030204" pitchFamily="34" charset="0"/>
                <a:cs typeface="Times New Roman" panose="02020603050405020304" pitchFamily="18" charset="0"/>
              </a:rPr>
              <a:t>ü</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nde ________ değişim t</a:t>
            </a:r>
            <a:r>
              <a:rPr lang="tr-TR" altLang="tr-TR" sz="2000" dirty="0">
                <a:latin typeface="Calibri" panose="020F0502020204030204" pitchFamily="34" charset="0"/>
                <a:ea typeface="Calibri" panose="020F0502020204030204" pitchFamily="34" charset="0"/>
                <a:cs typeface="Times New Roman" panose="02020603050405020304" pitchFamily="18" charset="0"/>
              </a:rPr>
              <a:t>ü</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ketiniz.</a:t>
            </a:r>
            <a:endParaRPr lang="tr-TR" altLang="tr-TR" sz="2000" dirty="0"/>
          </a:p>
          <a:p>
            <a:pPr eaLnBrk="0" fontAlgn="base" hangingPunct="0">
              <a:spcBef>
                <a:spcPct val="0"/>
              </a:spcBef>
              <a:spcAft>
                <a:spcPct val="0"/>
              </a:spcAft>
            </a:pPr>
            <a:endParaRPr lang="tr-TR" altLang="tr-TR" dirty="0">
              <a:latin typeface="Arial" panose="020B0604020202020204" pitchFamily="34" charset="0"/>
            </a:endParaRPr>
          </a:p>
        </p:txBody>
      </p:sp>
    </p:spTree>
    <p:extLst>
      <p:ext uri="{BB962C8B-B14F-4D97-AF65-F5344CB8AC3E}">
        <p14:creationId xmlns:p14="http://schemas.microsoft.com/office/powerpoint/2010/main" val="29159040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a:extLst>
              <a:ext uri="{FF2B5EF4-FFF2-40B4-BE49-F238E27FC236}">
                <a16:creationId xmlns:a16="http://schemas.microsoft.com/office/drawing/2014/main" id="{E1C502D8-6D82-442F-AA56-BEC5A59B8F66}"/>
              </a:ext>
            </a:extLst>
          </p:cNvPr>
          <p:cNvGraphicFramePr>
            <a:graphicFrameLocks noGrp="1"/>
          </p:cNvGraphicFramePr>
          <p:nvPr>
            <p:ph idx="1"/>
            <p:extLst>
              <p:ext uri="{D42A27DB-BD31-4B8C-83A1-F6EECF244321}">
                <p14:modId xmlns:p14="http://schemas.microsoft.com/office/powerpoint/2010/main" val="1792720411"/>
              </p:ext>
            </p:extLst>
          </p:nvPr>
        </p:nvGraphicFramePr>
        <p:xfrm>
          <a:off x="563671" y="447771"/>
          <a:ext cx="9394521" cy="6358998"/>
        </p:xfrm>
        <a:graphic>
          <a:graphicData uri="http://schemas.openxmlformats.org/drawingml/2006/table">
            <a:tbl>
              <a:tblPr firstRow="1" firstCol="1" bandRow="1" bandCol="1"/>
              <a:tblGrid>
                <a:gridCol w="4050472">
                  <a:extLst>
                    <a:ext uri="{9D8B030D-6E8A-4147-A177-3AD203B41FA5}">
                      <a16:colId xmlns:a16="http://schemas.microsoft.com/office/drawing/2014/main" val="2752111586"/>
                    </a:ext>
                  </a:extLst>
                </a:gridCol>
                <a:gridCol w="3966186">
                  <a:extLst>
                    <a:ext uri="{9D8B030D-6E8A-4147-A177-3AD203B41FA5}">
                      <a16:colId xmlns:a16="http://schemas.microsoft.com/office/drawing/2014/main" val="1652260463"/>
                    </a:ext>
                  </a:extLst>
                </a:gridCol>
                <a:gridCol w="1377863">
                  <a:extLst>
                    <a:ext uri="{9D8B030D-6E8A-4147-A177-3AD203B41FA5}">
                      <a16:colId xmlns:a16="http://schemas.microsoft.com/office/drawing/2014/main" val="3978010836"/>
                    </a:ext>
                  </a:extLst>
                </a:gridCol>
              </a:tblGrid>
              <a:tr h="210306">
                <a:tc>
                  <a:txBody>
                    <a:bodyPr/>
                    <a:lstStyle/>
                    <a:p>
                      <a:pPr>
                        <a:lnSpc>
                          <a:spcPct val="107000"/>
                        </a:lnSpc>
                        <a:spcAft>
                          <a:spcPts val="80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ÇORBALAR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b="1">
                          <a:effectLst/>
                          <a:latin typeface="Times New Roman" panose="02020603050405020304" pitchFamily="18" charset="0"/>
                          <a:ea typeface="Calibri" panose="020F0502020204030204" pitchFamily="34" charset="0"/>
                          <a:cs typeface="Times New Roman" panose="02020603050405020304" pitchFamily="18" charset="0"/>
                        </a:rPr>
                        <a:t>Pişmiş</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Çiğ</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445816017"/>
                  </a:ext>
                </a:extLst>
              </a:tr>
              <a:tr h="210306">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Mercimek çorbası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 küçük kase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820503641"/>
                  </a:ext>
                </a:extLst>
              </a:tr>
              <a:tr h="431497">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Şehriye, pirinç, tarhana, un çorbası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 küçük kase</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604636939"/>
                  </a:ext>
                </a:extLst>
              </a:tr>
              <a:tr h="210306">
                <a:tc>
                  <a:txBody>
                    <a:bodyPr/>
                    <a:lstStyle/>
                    <a:p>
                      <a:pPr>
                        <a:lnSpc>
                          <a:spcPct val="107000"/>
                        </a:lnSpc>
                        <a:spcAft>
                          <a:spcPts val="80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KURUBAKLAGİLLER**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b="1">
                          <a:effectLst/>
                          <a:latin typeface="Times New Roman" panose="02020603050405020304" pitchFamily="18" charset="0"/>
                          <a:ea typeface="Calibri" panose="020F0502020204030204" pitchFamily="34" charset="0"/>
                          <a:cs typeface="Times New Roman" panose="02020603050405020304" pitchFamily="18" charset="0"/>
                        </a:rPr>
                        <a:t>Pişmiş (tepeleme)</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b="1">
                          <a:effectLst/>
                          <a:latin typeface="Times New Roman" panose="02020603050405020304" pitchFamily="18" charset="0"/>
                          <a:ea typeface="Calibri" panose="020F0502020204030204" pitchFamily="34" charset="0"/>
                          <a:cs typeface="Times New Roman" panose="02020603050405020304" pitchFamily="18" charset="0"/>
                        </a:rPr>
                        <a:t>Çiğ</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442905165"/>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Nohut*</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 yemek kaşığı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724655196"/>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fasulye*</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yemek kaşığı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645294849"/>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Barbunya*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 yemek kaşığı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92675447"/>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Mercimek*(yeşil-kırmızı)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 yemek kaşığı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122147695"/>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bakla*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4 yemek kaşığı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655101820"/>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börülce*</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 yemek kaşığı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713962574"/>
                  </a:ext>
                </a:extLst>
              </a:tr>
              <a:tr h="210306">
                <a:tc>
                  <a:txBody>
                    <a:bodyPr/>
                    <a:lstStyle/>
                    <a:p>
                      <a:pPr>
                        <a:lnSpc>
                          <a:spcPct val="107000"/>
                        </a:lnSpc>
                        <a:spcAft>
                          <a:spcPts val="800"/>
                        </a:spcAft>
                      </a:pPr>
                      <a:r>
                        <a:rPr lang="tr-TR" sz="1600" b="1">
                          <a:effectLst/>
                          <a:latin typeface="Times New Roman" panose="02020603050405020304" pitchFamily="18" charset="0"/>
                          <a:ea typeface="Calibri" panose="020F0502020204030204" pitchFamily="34" charset="0"/>
                          <a:cs typeface="Times New Roman" panose="02020603050405020304" pitchFamily="18" charset="0"/>
                        </a:rPr>
                        <a:t>DİĞER BESİNLER</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Çiğ (net)</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95579424"/>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Patates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 küçük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976011985"/>
                  </a:ext>
                </a:extLst>
              </a:tr>
              <a:tr h="556774">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Bezelye (iç)</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4 yemek kaşığı (çiğ)</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yemek kaşığı (pişmiş)</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481420089"/>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Kestane**</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4 orta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40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80892543"/>
                  </a:ext>
                </a:extLst>
              </a:tr>
              <a:tr h="356328">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Koçan  mısır</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küçük boy (bütün)</a:t>
                      </a:r>
                      <a:r>
                        <a:rPr lang="tr-TR" sz="16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veya</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4 yemek kaşığı(tane)</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90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751593812"/>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Patlamış mısır (yağsız)</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su bardağı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698843856"/>
                  </a:ext>
                </a:extLst>
              </a:tr>
              <a:tr h="229490">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Leblebi (sarı/beyaz)</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½ çay bardağı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112797541"/>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Bisküvi (tuzlu, diyet)</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4 adet</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012833832"/>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İrmik</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 yemek kaşığı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841336293"/>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Tahıl/mısır gevreği(sade)</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 yemek kaşığı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054211506"/>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Yulaf ezmesi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 yemek kaşığı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652359842"/>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Böreklik yufka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1/6 adet</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70115272"/>
                  </a:ext>
                </a:extLst>
              </a:tr>
              <a:tr h="210306">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Galeta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1,5 büyük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290068049"/>
                  </a:ext>
                </a:extLst>
              </a:tr>
            </a:tbl>
          </a:graphicData>
        </a:graphic>
      </p:graphicFrame>
      <p:sp>
        <p:nvSpPr>
          <p:cNvPr id="12" name="Metin kutusu 11">
            <a:extLst>
              <a:ext uri="{FF2B5EF4-FFF2-40B4-BE49-F238E27FC236}">
                <a16:creationId xmlns:a16="http://schemas.microsoft.com/office/drawing/2014/main" id="{A8C095E7-4D93-47CD-A5D9-D59C13BFE2C8}"/>
              </a:ext>
            </a:extLst>
          </p:cNvPr>
          <p:cNvSpPr txBox="1"/>
          <p:nvPr/>
        </p:nvSpPr>
        <p:spPr>
          <a:xfrm>
            <a:off x="9958192" y="2805399"/>
            <a:ext cx="1914523" cy="1771511"/>
          </a:xfrm>
          <a:prstGeom prst="rect">
            <a:avLst/>
          </a:prstGeom>
          <a:noFill/>
        </p:spPr>
        <p:txBody>
          <a:bodyPr wrap="square">
            <a:spAutoFit/>
          </a:bodyPr>
          <a:lstStyle/>
          <a:p>
            <a:pPr indent="449580">
              <a:lnSpc>
                <a:spcPct val="107000"/>
              </a:lnSpc>
              <a:spcAft>
                <a:spcPts val="600"/>
              </a:spcAft>
            </a:pPr>
            <a:r>
              <a:rPr lang="tr-TR" sz="1400" i="1" dirty="0">
                <a:latin typeface="Times New Roman" panose="02020603050405020304" pitchFamily="18" charset="0"/>
                <a:ea typeface="Calibri" panose="020F0502020204030204" pitchFamily="34" charset="0"/>
                <a:cs typeface="Times New Roman" panose="02020603050405020304" pitchFamily="18" charset="0"/>
              </a:rPr>
              <a:t>*Bu miktardaki yemekler 1 değişim yağ           (5gram) içerir.</a:t>
            </a: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600"/>
              </a:spcAft>
            </a:pPr>
            <a:r>
              <a:rPr lang="tr-TR"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1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Kurubaklagiller</a:t>
            </a:r>
            <a:r>
              <a:rPr lang="tr-TR" sz="1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daha çok, kestane daha az protein içerir. </a:t>
            </a:r>
            <a:endParaRPr lang="tr-TR"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o 17">
            <a:extLst>
              <a:ext uri="{FF2B5EF4-FFF2-40B4-BE49-F238E27FC236}">
                <a16:creationId xmlns:a16="http://schemas.microsoft.com/office/drawing/2014/main" id="{E3621590-E6F0-4DDB-84CA-8B0FE7C843A5}"/>
              </a:ext>
            </a:extLst>
          </p:cNvPr>
          <p:cNvGraphicFramePr>
            <a:graphicFrameLocks noGrp="1"/>
          </p:cNvGraphicFramePr>
          <p:nvPr>
            <p:extLst>
              <p:ext uri="{D42A27DB-BD31-4B8C-83A1-F6EECF244321}">
                <p14:modId xmlns:p14="http://schemas.microsoft.com/office/powerpoint/2010/main" val="3829199306"/>
              </p:ext>
            </p:extLst>
          </p:nvPr>
        </p:nvGraphicFramePr>
        <p:xfrm>
          <a:off x="563671" y="226877"/>
          <a:ext cx="9394521" cy="248031"/>
        </p:xfrm>
        <a:graphic>
          <a:graphicData uri="http://schemas.openxmlformats.org/drawingml/2006/table">
            <a:tbl>
              <a:tblPr firstRow="1" firstCol="1" bandRow="1" bandCol="1"/>
              <a:tblGrid>
                <a:gridCol w="4020855">
                  <a:extLst>
                    <a:ext uri="{9D8B030D-6E8A-4147-A177-3AD203B41FA5}">
                      <a16:colId xmlns:a16="http://schemas.microsoft.com/office/drawing/2014/main" val="2772822525"/>
                    </a:ext>
                  </a:extLst>
                </a:gridCol>
                <a:gridCol w="3983277">
                  <a:extLst>
                    <a:ext uri="{9D8B030D-6E8A-4147-A177-3AD203B41FA5}">
                      <a16:colId xmlns:a16="http://schemas.microsoft.com/office/drawing/2014/main" val="446212581"/>
                    </a:ext>
                  </a:extLst>
                </a:gridCol>
                <a:gridCol w="1390389">
                  <a:extLst>
                    <a:ext uri="{9D8B030D-6E8A-4147-A177-3AD203B41FA5}">
                      <a16:colId xmlns:a16="http://schemas.microsoft.com/office/drawing/2014/main" val="2288265569"/>
                    </a:ext>
                  </a:extLst>
                </a:gridCol>
              </a:tblGrid>
              <a:tr h="220894">
                <a:tc>
                  <a:txBody>
                    <a:bodyPr/>
                    <a:lstStyle/>
                    <a:p>
                      <a:pPr algn="just">
                        <a:lnSpc>
                          <a:spcPct val="107000"/>
                        </a:lnSpc>
                        <a:spcAft>
                          <a:spcPts val="80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ORTALAMA ÖLÇÜ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MİKTAR(g)</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925488414"/>
                  </a:ext>
                </a:extLst>
              </a:tr>
            </a:tbl>
          </a:graphicData>
        </a:graphic>
      </p:graphicFrame>
    </p:spTree>
    <p:extLst>
      <p:ext uri="{BB962C8B-B14F-4D97-AF65-F5344CB8AC3E}">
        <p14:creationId xmlns:p14="http://schemas.microsoft.com/office/powerpoint/2010/main" val="31786526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34A7863-326F-40A2-B0B7-305107B4968D}"/>
              </a:ext>
            </a:extLst>
          </p:cNvPr>
          <p:cNvSpPr>
            <a:spLocks noGrp="1"/>
          </p:cNvSpPr>
          <p:nvPr>
            <p:ph idx="1"/>
          </p:nvPr>
        </p:nvSpPr>
        <p:spPr>
          <a:xfrm>
            <a:off x="335944" y="464695"/>
            <a:ext cx="11160690" cy="5996066"/>
          </a:xfrm>
        </p:spPr>
        <p:txBody>
          <a:bodyPr>
            <a:normAutofit/>
          </a:bodyPr>
          <a:lstStyle/>
          <a:p>
            <a:pPr algn="just">
              <a:lnSpc>
                <a:spcPct val="160000"/>
              </a:lnSpc>
            </a:pPr>
            <a:r>
              <a:rPr lang="tr-TR" sz="2400" dirty="0">
                <a:latin typeface="Times New Roman" panose="02020603050405020304" pitchFamily="18" charset="0"/>
                <a:ea typeface="Calibri" panose="020F0502020204030204" pitchFamily="34" charset="0"/>
                <a:cs typeface="Times New Roman" panose="02020603050405020304" pitchFamily="18" charset="0"/>
              </a:rPr>
              <a:t>Bu gruptaki besinler temel olarak 15g karbonhidrat, 2 g protein içeriklerine göre sınıflandırılmıştır</a:t>
            </a:r>
          </a:p>
          <a:p>
            <a:pPr algn="just">
              <a:lnSpc>
                <a:spcPct val="160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Ekmek çeşitlerinde karbonhidrat içeriklerine göre 1 değişim miktarlarında farklılıklar vardır. Beyaz ekmek, mısır ekmeği, sandviç ekmeği ve hamburger ekmeğinin 1 değişimi 25 g iken diğer ekmek türlerinde 30 g olarak belirlenmiştir.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60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Tahıllarda ortalama ölçü miktarları pişmiş tepeleme yemek kaşığı olarak verilmiştir.  Pirinç pilavı 2 yemek kaşığı, diğerleri 3 yemek kaşığıdır. Çorbalarda ölçü pişmiş olarak 1 küçük kasedir. </a:t>
            </a:r>
            <a:r>
              <a:rPr lang="tr-TR" sz="2400" dirty="0" err="1">
                <a:latin typeface="Times New Roman" panose="02020603050405020304" pitchFamily="18" charset="0"/>
                <a:ea typeface="Calibri" panose="020F0502020204030204" pitchFamily="34" charset="0"/>
                <a:cs typeface="Times New Roman" panose="02020603050405020304" pitchFamily="18" charset="0"/>
              </a:rPr>
              <a:t>Kurubaklagillerde</a:t>
            </a:r>
            <a:r>
              <a:rPr lang="tr-TR" sz="2400" dirty="0">
                <a:latin typeface="Times New Roman" panose="02020603050405020304" pitchFamily="18" charset="0"/>
                <a:ea typeface="Calibri" panose="020F0502020204030204" pitchFamily="34" charset="0"/>
                <a:cs typeface="Times New Roman" panose="02020603050405020304" pitchFamily="18" charset="0"/>
              </a:rPr>
              <a:t> ortalama ölçü pişmiş tepeleme 3 yemek kaşığı olarak belirlenmiştir.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89644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13548" y="2769055"/>
            <a:ext cx="4856174"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w="10160">
                  <a:solidFill>
                    <a:srgbClr val="5B9BD5">
                      <a:lumMod val="60000"/>
                      <a:lumOff val="40000"/>
                    </a:srgbClr>
                  </a:solidFill>
                  <a:prstDash val="solid"/>
                </a:ln>
                <a:solidFill>
                  <a:srgbClr val="5B9BD5">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%34.6</a:t>
            </a:r>
            <a:r>
              <a:rPr kumimoji="0" lang="tr-TR" sz="6600" b="1" i="0" u="none" strike="noStrike" kern="1200" cap="none" spc="0" normalizeH="0" baseline="0" noProof="0" dirty="0">
                <a:ln w="10160">
                  <a:solidFill>
                    <a:srgbClr val="5B9BD5">
                      <a:lumMod val="60000"/>
                      <a:lumOff val="40000"/>
                    </a:srgbClr>
                  </a:solidFill>
                  <a:prstDash val="solid"/>
                </a:ln>
                <a:solidFill>
                  <a:srgbClr val="057D95"/>
                </a:solidFill>
                <a:effectLst>
                  <a:outerShdw blurRad="38100" dist="22860" dir="5400000" algn="tl" rotWithShape="0">
                    <a:srgbClr val="000000">
                      <a:alpha val="30000"/>
                    </a:srgbClr>
                  </a:outerShdw>
                </a:effectLst>
                <a:uLnTx/>
                <a:uFillTx/>
                <a:latin typeface="Calibri" panose="020F0502020204030204"/>
                <a:ea typeface="+mn-ea"/>
                <a:cs typeface="+mn-cs"/>
              </a:rPr>
              <a:t>/</a:t>
            </a:r>
            <a:r>
              <a:rPr kumimoji="0" lang="tr-TR" sz="6600" b="1" i="0" u="none" strike="noStrike" kern="1200" cap="none" spc="0" normalizeH="0" baseline="0" noProof="0" dirty="0">
                <a:ln w="10160">
                  <a:solidFill>
                    <a:srgbClr val="5B9BD5">
                      <a:lumMod val="60000"/>
                      <a:lumOff val="40000"/>
                    </a:srgbClr>
                  </a:solidFill>
                  <a:prstDash val="solid"/>
                </a:ln>
                <a:solidFill>
                  <a:srgbClr val="5B9BD5">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%34.0</a:t>
            </a:r>
          </a:p>
        </p:txBody>
      </p:sp>
      <p:sp>
        <p:nvSpPr>
          <p:cNvPr id="4" name="Dikdörtgen 3"/>
          <p:cNvSpPr/>
          <p:nvPr/>
        </p:nvSpPr>
        <p:spPr>
          <a:xfrm>
            <a:off x="3571983" y="4949238"/>
            <a:ext cx="4948747"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w="10160">
                  <a:solidFill>
                    <a:srgbClr val="5B9BD5">
                      <a:lumMod val="60000"/>
                      <a:lumOff val="40000"/>
                    </a:srgbClr>
                  </a:solidFill>
                  <a:prstDash val="solid"/>
                </a:ln>
                <a:solidFill>
                  <a:srgbClr val="5B9BD5">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%30.3</a:t>
            </a:r>
            <a:r>
              <a:rPr kumimoji="0" lang="tr-TR" sz="6600" b="1" i="0" u="none" strike="noStrike" kern="1200" cap="none" spc="0" normalizeH="0" baseline="0" noProof="0" dirty="0">
                <a:ln w="10160">
                  <a:solidFill>
                    <a:srgbClr val="5B9BD5">
                      <a:lumMod val="60000"/>
                      <a:lumOff val="40000"/>
                    </a:srgbClr>
                  </a:solidFill>
                  <a:prstDash val="solid"/>
                </a:ln>
                <a:solidFill>
                  <a:srgbClr val="057D95"/>
                </a:solidFill>
                <a:effectLst>
                  <a:outerShdw blurRad="38100" dist="22860" dir="5400000" algn="tl" rotWithShape="0">
                    <a:srgbClr val="000000">
                      <a:alpha val="30000"/>
                    </a:srgbClr>
                  </a:outerShdw>
                </a:effectLst>
                <a:uLnTx/>
                <a:uFillTx/>
                <a:latin typeface="Calibri" panose="020F0502020204030204"/>
                <a:ea typeface="+mn-ea"/>
                <a:cs typeface="+mn-cs"/>
              </a:rPr>
              <a:t>/</a:t>
            </a:r>
            <a:r>
              <a:rPr kumimoji="0" lang="tr-TR" sz="6600" b="1" i="0" u="none" strike="noStrike" kern="1200" cap="none" spc="0" normalizeH="0" baseline="0" noProof="0" dirty="0">
                <a:ln w="10160">
                  <a:solidFill>
                    <a:srgbClr val="5B9BD5">
                      <a:lumMod val="60000"/>
                      <a:lumOff val="40000"/>
                    </a:srgbClr>
                  </a:solidFill>
                  <a:prstDash val="solid"/>
                </a:ln>
                <a:solidFill>
                  <a:srgbClr val="5B9BD5">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%31.5</a:t>
            </a:r>
          </a:p>
        </p:txBody>
      </p:sp>
      <p:sp>
        <p:nvSpPr>
          <p:cNvPr id="5" name="Metin kutusu 4"/>
          <p:cNvSpPr txBox="1"/>
          <p:nvPr/>
        </p:nvSpPr>
        <p:spPr>
          <a:xfrm>
            <a:off x="4636615" y="1693107"/>
            <a:ext cx="283133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FAZLA KİLOLULUK</a:t>
            </a:r>
          </a:p>
        </p:txBody>
      </p:sp>
      <p:sp>
        <p:nvSpPr>
          <p:cNvPr id="6" name="Metin kutusu 5"/>
          <p:cNvSpPr txBox="1"/>
          <p:nvPr/>
        </p:nvSpPr>
        <p:spPr>
          <a:xfrm>
            <a:off x="4636616" y="4408065"/>
            <a:ext cx="28313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ŞİŞMANLIK</a:t>
            </a:r>
          </a:p>
        </p:txBody>
      </p:sp>
      <p:sp>
        <p:nvSpPr>
          <p:cNvPr id="13" name="Metin kutusu 12"/>
          <p:cNvSpPr txBox="1"/>
          <p:nvPr/>
        </p:nvSpPr>
        <p:spPr>
          <a:xfrm>
            <a:off x="607250" y="5825824"/>
            <a:ext cx="2791205" cy="138499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w="10160">
                  <a:solidFill>
                    <a:srgbClr val="4A7E90"/>
                  </a:solidFill>
                  <a:prstDash val="solid"/>
                </a:ln>
                <a:solidFill>
                  <a:srgbClr val="4A7E90"/>
                </a:solidFill>
                <a:effectLst>
                  <a:outerShdw blurRad="38100" dist="22860" dir="5400000" algn="tl" rotWithShape="0">
                    <a:srgbClr val="000000">
                      <a:alpha val="30000"/>
                    </a:srgbClr>
                  </a:outerShdw>
                </a:effectLst>
                <a:uLnTx/>
                <a:uFillTx/>
                <a:latin typeface="Calibri" panose="020F0502020204030204"/>
                <a:ea typeface="+mn-ea"/>
                <a:cs typeface="+mn-cs"/>
              </a:rPr>
              <a:t>WHO 2030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Düz Bağlayıcı 16"/>
          <p:cNvCxnSpPr/>
          <p:nvPr/>
        </p:nvCxnSpPr>
        <p:spPr>
          <a:xfrm>
            <a:off x="3491529" y="776638"/>
            <a:ext cx="11017" cy="5838940"/>
          </a:xfrm>
          <a:prstGeom prst="line">
            <a:avLst/>
          </a:prstGeom>
          <a:ln w="28575">
            <a:solidFill>
              <a:srgbClr val="07A5C5"/>
            </a:solidFill>
          </a:ln>
        </p:spPr>
        <p:style>
          <a:lnRef idx="1">
            <a:schemeClr val="accent1"/>
          </a:lnRef>
          <a:fillRef idx="0">
            <a:schemeClr val="accent1"/>
          </a:fillRef>
          <a:effectRef idx="0">
            <a:schemeClr val="accent1"/>
          </a:effectRef>
          <a:fontRef idx="minor">
            <a:schemeClr val="tx1"/>
          </a:fontRef>
        </p:style>
      </p:cxnSp>
      <p:sp>
        <p:nvSpPr>
          <p:cNvPr id="18" name="Metin kutusu 17"/>
          <p:cNvSpPr txBox="1"/>
          <p:nvPr/>
        </p:nvSpPr>
        <p:spPr>
          <a:xfrm>
            <a:off x="3782944" y="752796"/>
            <a:ext cx="4640107" cy="861774"/>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tr-TR" sz="5000" b="1" i="0" u="none" strike="noStrike" kern="1200" cap="none" spc="0" normalizeH="0" baseline="0" noProof="0" dirty="0">
                <a:ln w="10160">
                  <a:solidFill>
                    <a:srgbClr val="4A7E90"/>
                  </a:solidFill>
                  <a:prstDash val="solid"/>
                </a:ln>
                <a:solidFill>
                  <a:srgbClr val="4A7E90"/>
                </a:solidFill>
                <a:effectLst>
                  <a:outerShdw blurRad="38100" dist="22860" dir="5400000" algn="tl" rotWithShape="0">
                    <a:srgbClr val="000000">
                      <a:alpha val="30000"/>
                    </a:srgbClr>
                  </a:outerShdw>
                </a:effectLst>
                <a:uLnTx/>
                <a:uFillTx/>
                <a:latin typeface="Calibri" panose="020F0502020204030204"/>
                <a:ea typeface="+mn-ea"/>
                <a:cs typeface="+mn-cs"/>
              </a:rPr>
              <a:t>TBSA-2010/2017</a:t>
            </a:r>
          </a:p>
        </p:txBody>
      </p:sp>
      <p:cxnSp>
        <p:nvCxnSpPr>
          <p:cNvPr id="20" name="Düz Bağlayıcı 19"/>
          <p:cNvCxnSpPr>
            <a:cxnSpLocks/>
          </p:cNvCxnSpPr>
          <p:nvPr/>
        </p:nvCxnSpPr>
        <p:spPr>
          <a:xfrm>
            <a:off x="3893127" y="1614570"/>
            <a:ext cx="4344517" cy="7917"/>
          </a:xfrm>
          <a:prstGeom prst="line">
            <a:avLst/>
          </a:prstGeom>
          <a:ln w="28575">
            <a:solidFill>
              <a:srgbClr val="07A5C5"/>
            </a:solidFill>
          </a:ln>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a:off x="8607527" y="760713"/>
            <a:ext cx="11017" cy="5838940"/>
          </a:xfrm>
          <a:prstGeom prst="line">
            <a:avLst/>
          </a:prstGeom>
          <a:ln w="28575">
            <a:solidFill>
              <a:srgbClr val="07A5C5"/>
            </a:solidFill>
          </a:ln>
        </p:spPr>
        <p:style>
          <a:lnRef idx="1">
            <a:schemeClr val="accent1"/>
          </a:lnRef>
          <a:fillRef idx="0">
            <a:schemeClr val="accent1"/>
          </a:fillRef>
          <a:effectRef idx="0">
            <a:schemeClr val="accent1"/>
          </a:effectRef>
          <a:fontRef idx="minor">
            <a:schemeClr val="tx1"/>
          </a:fontRef>
        </p:style>
      </p:cxnSp>
      <p:cxnSp>
        <p:nvCxnSpPr>
          <p:cNvPr id="22" name="Düz Bağlayıcı 21"/>
          <p:cNvCxnSpPr/>
          <p:nvPr/>
        </p:nvCxnSpPr>
        <p:spPr>
          <a:xfrm flipV="1">
            <a:off x="713123" y="642633"/>
            <a:ext cx="11116541" cy="21716"/>
          </a:xfrm>
          <a:prstGeom prst="line">
            <a:avLst/>
          </a:prstGeom>
          <a:ln w="28575">
            <a:solidFill>
              <a:srgbClr val="07A5C5"/>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626551" y="671585"/>
            <a:ext cx="2986997"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w="10160">
                  <a:solidFill>
                    <a:srgbClr val="4A7E90"/>
                  </a:solidFill>
                  <a:prstDash val="solid"/>
                </a:ln>
                <a:solidFill>
                  <a:srgbClr val="4A7E90"/>
                </a:solidFill>
                <a:effectLst>
                  <a:outerShdw blurRad="38100" dist="22860" dir="5400000" algn="tl" rotWithShape="0">
                    <a:srgbClr val="000000">
                      <a:alpha val="30000"/>
                    </a:srgbClr>
                  </a:outerShdw>
                </a:effectLst>
                <a:uLnTx/>
                <a:uFillTx/>
                <a:latin typeface="Calibri" panose="020F0502020204030204"/>
                <a:ea typeface="+mn-ea"/>
                <a:cs typeface="+mn-cs"/>
              </a:rPr>
              <a:t>1.35</a:t>
            </a:r>
          </a:p>
        </p:txBody>
      </p:sp>
      <p:sp>
        <p:nvSpPr>
          <p:cNvPr id="25" name="Metin kutusu 24"/>
          <p:cNvSpPr txBox="1"/>
          <p:nvPr/>
        </p:nvSpPr>
        <p:spPr>
          <a:xfrm>
            <a:off x="673221" y="1535635"/>
            <a:ext cx="289365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MİLYAR</a:t>
            </a:r>
          </a:p>
        </p:txBody>
      </p:sp>
      <p:sp>
        <p:nvSpPr>
          <p:cNvPr id="26" name="Dikdörtgen 25"/>
          <p:cNvSpPr/>
          <p:nvPr/>
        </p:nvSpPr>
        <p:spPr>
          <a:xfrm>
            <a:off x="551273" y="3022537"/>
            <a:ext cx="298699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a:ln w="10160">
                  <a:solidFill>
                    <a:srgbClr val="4A7E90"/>
                  </a:solidFill>
                  <a:prstDash val="solid"/>
                </a:ln>
                <a:solidFill>
                  <a:srgbClr val="4A7E90"/>
                </a:solidFill>
                <a:effectLst>
                  <a:outerShdw blurRad="38100" dist="22860" dir="5400000" algn="tl" rotWithShape="0">
                    <a:srgbClr val="000000">
                      <a:alpha val="30000"/>
                    </a:srgbClr>
                  </a:outerShdw>
                </a:effectLst>
                <a:uLnTx/>
                <a:uFillTx/>
                <a:latin typeface="Calibri" panose="020F0502020204030204"/>
                <a:ea typeface="+mn-ea"/>
                <a:cs typeface="+mn-cs"/>
              </a:rPr>
              <a:t>573</a:t>
            </a:r>
          </a:p>
        </p:txBody>
      </p:sp>
      <p:sp>
        <p:nvSpPr>
          <p:cNvPr id="27" name="Metin kutusu 26"/>
          <p:cNvSpPr txBox="1"/>
          <p:nvPr/>
        </p:nvSpPr>
        <p:spPr>
          <a:xfrm>
            <a:off x="817715" y="4137877"/>
            <a:ext cx="2320692"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MİLYON</a:t>
            </a:r>
          </a:p>
        </p:txBody>
      </p:sp>
      <p:sp>
        <p:nvSpPr>
          <p:cNvPr id="28" name="Metin kutusu 27"/>
          <p:cNvSpPr txBox="1"/>
          <p:nvPr/>
        </p:nvSpPr>
        <p:spPr>
          <a:xfrm>
            <a:off x="600526" y="2344143"/>
            <a:ext cx="31097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FAZLA KİLOLU</a:t>
            </a:r>
          </a:p>
        </p:txBody>
      </p:sp>
      <p:sp>
        <p:nvSpPr>
          <p:cNvPr id="29" name="Metin kutusu 28"/>
          <p:cNvSpPr txBox="1"/>
          <p:nvPr/>
        </p:nvSpPr>
        <p:spPr>
          <a:xfrm>
            <a:off x="428547" y="4625495"/>
            <a:ext cx="31097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OBEZ</a:t>
            </a:r>
          </a:p>
        </p:txBody>
      </p:sp>
      <p:sp>
        <p:nvSpPr>
          <p:cNvPr id="31" name="Metin kutusu 30"/>
          <p:cNvSpPr txBox="1"/>
          <p:nvPr/>
        </p:nvSpPr>
        <p:spPr>
          <a:xfrm>
            <a:off x="8615311" y="760713"/>
            <a:ext cx="3214353" cy="861774"/>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tr-TR" sz="5000" b="1" i="0" u="none" strike="noStrike" kern="1200" cap="none" spc="0" normalizeH="0" baseline="0" noProof="0" dirty="0">
                <a:ln w="10160">
                  <a:solidFill>
                    <a:srgbClr val="4A7E90"/>
                  </a:solidFill>
                  <a:prstDash val="solid"/>
                </a:ln>
                <a:solidFill>
                  <a:srgbClr val="4A7E90"/>
                </a:solidFill>
                <a:effectLst>
                  <a:outerShdw blurRad="38100" dist="22860" dir="5400000" algn="tl" rotWithShape="0">
                    <a:srgbClr val="000000">
                      <a:alpha val="30000"/>
                    </a:srgbClr>
                  </a:outerShdw>
                </a:effectLst>
                <a:uLnTx/>
                <a:uFillTx/>
                <a:latin typeface="Calibri" panose="020F0502020204030204"/>
                <a:ea typeface="+mn-ea"/>
                <a:cs typeface="+mn-cs"/>
              </a:rPr>
              <a:t>TNSA-2013</a:t>
            </a:r>
          </a:p>
        </p:txBody>
      </p:sp>
      <p:cxnSp>
        <p:nvCxnSpPr>
          <p:cNvPr id="32" name="Düz Bağlayıcı 31"/>
          <p:cNvCxnSpPr/>
          <p:nvPr/>
        </p:nvCxnSpPr>
        <p:spPr>
          <a:xfrm>
            <a:off x="8615311" y="1640662"/>
            <a:ext cx="3214353" cy="0"/>
          </a:xfrm>
          <a:prstGeom prst="line">
            <a:avLst/>
          </a:prstGeom>
          <a:ln w="28575">
            <a:solidFill>
              <a:srgbClr val="07A5C5"/>
            </a:solidFill>
          </a:ln>
        </p:spPr>
        <p:style>
          <a:lnRef idx="1">
            <a:schemeClr val="accent1"/>
          </a:lnRef>
          <a:fillRef idx="0">
            <a:schemeClr val="accent1"/>
          </a:fillRef>
          <a:effectRef idx="0">
            <a:schemeClr val="accent1"/>
          </a:effectRef>
          <a:fontRef idx="minor">
            <a:schemeClr val="tx1"/>
          </a:fontRef>
        </p:style>
      </p:cxnSp>
      <p:sp>
        <p:nvSpPr>
          <p:cNvPr id="33" name="Metin kutusu 32"/>
          <p:cNvSpPr txBox="1"/>
          <p:nvPr/>
        </p:nvSpPr>
        <p:spPr>
          <a:xfrm>
            <a:off x="8613036" y="1978438"/>
            <a:ext cx="31097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15-49 YAŞ ARASI</a:t>
            </a:r>
          </a:p>
        </p:txBody>
      </p:sp>
      <p:sp>
        <p:nvSpPr>
          <p:cNvPr id="34" name="Metin kutusu 33"/>
          <p:cNvSpPr txBox="1"/>
          <p:nvPr/>
        </p:nvSpPr>
        <p:spPr>
          <a:xfrm>
            <a:off x="8237644" y="3741803"/>
            <a:ext cx="370292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OBEZ YA DA FAZLA KİLOLU</a:t>
            </a:r>
          </a:p>
        </p:txBody>
      </p:sp>
      <p:sp>
        <p:nvSpPr>
          <p:cNvPr id="35" name="Dikdörtgen 34"/>
          <p:cNvSpPr/>
          <p:nvPr/>
        </p:nvSpPr>
        <p:spPr>
          <a:xfrm>
            <a:off x="8395231" y="2438612"/>
            <a:ext cx="110792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800" b="1" i="0" u="none" strike="noStrike" kern="1200" cap="none" spc="0" normalizeH="0" baseline="0" noProof="0" dirty="0">
                <a:ln w="10160">
                  <a:solidFill>
                    <a:srgbClr val="5B9BD5">
                      <a:lumMod val="60000"/>
                      <a:lumOff val="40000"/>
                    </a:srgbClr>
                  </a:solidFill>
                  <a:prstDash val="solid"/>
                </a:ln>
                <a:solidFill>
                  <a:srgbClr val="5B9BD5">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3</a:t>
            </a:r>
          </a:p>
        </p:txBody>
      </p:sp>
      <p:sp>
        <p:nvSpPr>
          <p:cNvPr id="36" name="Metin kutusu 35"/>
          <p:cNvSpPr txBox="1"/>
          <p:nvPr/>
        </p:nvSpPr>
        <p:spPr>
          <a:xfrm>
            <a:off x="9031270" y="2888817"/>
            <a:ext cx="22732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KADINDAN</a:t>
            </a:r>
          </a:p>
        </p:txBody>
      </p:sp>
      <p:sp>
        <p:nvSpPr>
          <p:cNvPr id="37" name="Dikdörtgen 36"/>
          <p:cNvSpPr/>
          <p:nvPr/>
        </p:nvSpPr>
        <p:spPr>
          <a:xfrm>
            <a:off x="10832636" y="2376249"/>
            <a:ext cx="110792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800" b="1" i="0" u="none" strike="noStrike" kern="1200" cap="none" spc="0" normalizeH="0" baseline="0" noProof="0" dirty="0">
                <a:ln w="10160">
                  <a:solidFill>
                    <a:srgbClr val="5B9BD5">
                      <a:lumMod val="60000"/>
                      <a:lumOff val="40000"/>
                    </a:srgbClr>
                  </a:solidFill>
                  <a:prstDash val="solid"/>
                </a:ln>
                <a:solidFill>
                  <a:srgbClr val="5B9BD5">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1</a:t>
            </a:r>
          </a:p>
        </p:txBody>
      </p:sp>
      <p:pic>
        <p:nvPicPr>
          <p:cNvPr id="38" name="Resim 37"/>
          <p:cNvPicPr>
            <a:picLocks noChangeAspect="1"/>
          </p:cNvPicPr>
          <p:nvPr/>
        </p:nvPicPr>
        <p:blipFill>
          <a:blip r:embed="rId3"/>
          <a:stretch>
            <a:fillRect/>
          </a:stretch>
        </p:blipFill>
        <p:spPr>
          <a:xfrm>
            <a:off x="9031270" y="4683111"/>
            <a:ext cx="2238375" cy="1628775"/>
          </a:xfrm>
          <a:prstGeom prst="rect">
            <a:avLst/>
          </a:prstGeom>
        </p:spPr>
      </p:pic>
      <p:sp>
        <p:nvSpPr>
          <p:cNvPr id="39" name="Dikdörtgen 38"/>
          <p:cNvSpPr/>
          <p:nvPr/>
        </p:nvSpPr>
        <p:spPr>
          <a:xfrm>
            <a:off x="551273" y="-60319"/>
            <a:ext cx="5130437" cy="76944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w="10160">
                  <a:solidFill>
                    <a:srgbClr val="5B9BD5">
                      <a:lumMod val="60000"/>
                      <a:lumOff val="40000"/>
                    </a:srgbClr>
                  </a:solidFill>
                  <a:prstDash val="solid"/>
                </a:ln>
                <a:solidFill>
                  <a:srgbClr val="5B9BD5">
                    <a:lumMod val="60000"/>
                    <a:lumOff val="40000"/>
                  </a:srgbClr>
                </a:solidFill>
                <a:effectLst>
                  <a:outerShdw blurRad="38100" dist="22860" dir="5400000" algn="tl" rotWithShape="0">
                    <a:srgbClr val="000000">
                      <a:alpha val="30000"/>
                    </a:srgbClr>
                  </a:outerShdw>
                </a:effectLst>
                <a:uLnTx/>
                <a:uFillTx/>
                <a:latin typeface="Calibri" panose="020F0502020204030204"/>
                <a:ea typeface="+mn-ea"/>
                <a:cs typeface="+mn-cs"/>
              </a:rPr>
              <a:t>OBEZİTE PREVELANSI</a:t>
            </a:r>
          </a:p>
        </p:txBody>
      </p:sp>
    </p:spTree>
    <p:extLst>
      <p:ext uri="{BB962C8B-B14F-4D97-AF65-F5344CB8AC3E}">
        <p14:creationId xmlns:p14="http://schemas.microsoft.com/office/powerpoint/2010/main" val="2515290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o 7">
            <a:extLst>
              <a:ext uri="{FF2B5EF4-FFF2-40B4-BE49-F238E27FC236}">
                <a16:creationId xmlns:a16="http://schemas.microsoft.com/office/drawing/2014/main" id="{B15F3D59-2F7F-4C13-8D48-2D60D3FEF169}"/>
              </a:ext>
            </a:extLst>
          </p:cNvPr>
          <p:cNvGraphicFramePr>
            <a:graphicFrameLocks noGrp="1"/>
          </p:cNvGraphicFramePr>
          <p:nvPr>
            <p:extLst>
              <p:ext uri="{D42A27DB-BD31-4B8C-83A1-F6EECF244321}">
                <p14:modId xmlns:p14="http://schemas.microsoft.com/office/powerpoint/2010/main" val="210479841"/>
              </p:ext>
            </p:extLst>
          </p:nvPr>
        </p:nvGraphicFramePr>
        <p:xfrm>
          <a:off x="1260953" y="1952389"/>
          <a:ext cx="9670094" cy="4623678"/>
        </p:xfrm>
        <a:graphic>
          <a:graphicData uri="http://schemas.openxmlformats.org/drawingml/2006/table">
            <a:tbl>
              <a:tblPr firstRow="1" firstCol="1" bandRow="1" bandCol="1"/>
              <a:tblGrid>
                <a:gridCol w="3035474">
                  <a:extLst>
                    <a:ext uri="{9D8B030D-6E8A-4147-A177-3AD203B41FA5}">
                      <a16:colId xmlns:a16="http://schemas.microsoft.com/office/drawing/2014/main" val="3605887125"/>
                    </a:ext>
                  </a:extLst>
                </a:gridCol>
                <a:gridCol w="3368738">
                  <a:extLst>
                    <a:ext uri="{9D8B030D-6E8A-4147-A177-3AD203B41FA5}">
                      <a16:colId xmlns:a16="http://schemas.microsoft.com/office/drawing/2014/main" val="8175362"/>
                    </a:ext>
                  </a:extLst>
                </a:gridCol>
                <a:gridCol w="3265882">
                  <a:extLst>
                    <a:ext uri="{9D8B030D-6E8A-4147-A177-3AD203B41FA5}">
                      <a16:colId xmlns:a16="http://schemas.microsoft.com/office/drawing/2014/main" val="3421105890"/>
                    </a:ext>
                  </a:extLst>
                </a:gridCol>
              </a:tblGrid>
              <a:tr h="574459">
                <a:tc>
                  <a:txBody>
                    <a:bodyPr/>
                    <a:lstStyle/>
                    <a:p>
                      <a:pPr algn="just">
                        <a:lnSpc>
                          <a:spcPct val="107000"/>
                        </a:lnSpc>
                        <a:spcAft>
                          <a:spcPts val="800"/>
                        </a:spcAft>
                      </a:pPr>
                      <a:r>
                        <a:rPr lang="tr-TR" sz="2000" b="1">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2000" b="1" dirty="0">
                          <a:effectLst/>
                          <a:latin typeface="Times New Roman" panose="02020603050405020304" pitchFamily="18" charset="0"/>
                          <a:ea typeface="Calibri" panose="020F0502020204030204" pitchFamily="34" charset="0"/>
                          <a:cs typeface="Times New Roman" panose="02020603050405020304" pitchFamily="18" charset="0"/>
                        </a:rPr>
                        <a:t>ORTALAMA ÖLÇÜ, BRÜT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2000" b="1" dirty="0">
                          <a:effectLst/>
                          <a:latin typeface="Times New Roman" panose="02020603050405020304" pitchFamily="18" charset="0"/>
                          <a:ea typeface="Calibri" panose="020F0502020204030204" pitchFamily="34" charset="0"/>
                          <a:cs typeface="Times New Roman" panose="02020603050405020304" pitchFamily="18" charset="0"/>
                        </a:rPr>
                        <a:t>BRÜT-NET MİKTAR(g)</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550405275"/>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Ahududu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35 orta boy</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200-200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557119586"/>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Ananas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2 parmak kalınlığında 1 dilim</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300-160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335623120"/>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Armut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1 küçük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140-125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181504113"/>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Ayva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½  büyük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140-110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578179611"/>
                  </a:ext>
                </a:extLst>
              </a:tr>
              <a:tr h="329135">
                <a:tc>
                  <a:txBody>
                    <a:bodyPr/>
                    <a:lstStyle/>
                    <a:p>
                      <a:pPr>
                        <a:lnSpc>
                          <a:spcPct val="107000"/>
                        </a:lnSpc>
                        <a:spcAft>
                          <a:spcPts val="800"/>
                        </a:spcAft>
                      </a:pPr>
                      <a:r>
                        <a:rPr lang="tr-TR" sz="2000" dirty="0" err="1">
                          <a:effectLst/>
                          <a:latin typeface="Times New Roman" panose="02020603050405020304" pitchFamily="18" charset="0"/>
                          <a:ea typeface="Calibri" panose="020F0502020204030204" pitchFamily="34" charset="0"/>
                          <a:cs typeface="Times New Roman" panose="02020603050405020304" pitchFamily="18" charset="0"/>
                        </a:rPr>
                        <a:t>Babutsa</a:t>
                      </a: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 (Kaktüs meyvesi)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2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250-160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586862907"/>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Böğürtlen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35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210-210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980139865"/>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Çilek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18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305-300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533154005"/>
                  </a:ext>
                </a:extLst>
              </a:tr>
              <a:tr h="305524">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Dut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¾ su bardağı karışık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115-115</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673330107"/>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Elma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1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130-120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404038115"/>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Erik, mürdüm</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3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115-110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640142942"/>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Erik, yeşil</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7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140-130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760544400"/>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Greyfurt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1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230-175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595884812"/>
                  </a:ext>
                </a:extLst>
              </a:tr>
              <a:tr h="279983">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İncir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2 küçük boy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120 -110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68215155"/>
                  </a:ext>
                </a:extLst>
              </a:tr>
            </a:tbl>
          </a:graphicData>
        </a:graphic>
      </p:graphicFrame>
      <p:sp>
        <p:nvSpPr>
          <p:cNvPr id="9" name="Rectangle 3">
            <a:extLst>
              <a:ext uri="{FF2B5EF4-FFF2-40B4-BE49-F238E27FC236}">
                <a16:creationId xmlns:a16="http://schemas.microsoft.com/office/drawing/2014/main" id="{501D18B8-6ED2-4BD2-A91B-F6BEEE7211A7}"/>
              </a:ext>
            </a:extLst>
          </p:cNvPr>
          <p:cNvSpPr>
            <a:spLocks noChangeArrowheads="1"/>
          </p:cNvSpPr>
          <p:nvPr/>
        </p:nvSpPr>
        <p:spPr bwMode="auto">
          <a:xfrm>
            <a:off x="1439736" y="2536729"/>
            <a:ext cx="108407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
        <p:nvSpPr>
          <p:cNvPr id="15" name="Rectangle 4">
            <a:extLst>
              <a:ext uri="{FF2B5EF4-FFF2-40B4-BE49-F238E27FC236}">
                <a16:creationId xmlns:a16="http://schemas.microsoft.com/office/drawing/2014/main" id="{6EF1872A-AEFC-40B1-956A-7B0C3E901C0C}"/>
              </a:ext>
            </a:extLst>
          </p:cNvPr>
          <p:cNvSpPr>
            <a:spLocks noChangeArrowheads="1"/>
          </p:cNvSpPr>
          <p:nvPr/>
        </p:nvSpPr>
        <p:spPr bwMode="auto">
          <a:xfrm>
            <a:off x="976103" y="487736"/>
            <a:ext cx="923168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tr-TR" sz="2000" b="1" u="sng" dirty="0">
                <a:latin typeface="Times New Roman" panose="02020603050405020304" pitchFamily="18" charset="0"/>
                <a:ea typeface="Calibri" panose="020F0502020204030204" pitchFamily="34" charset="0"/>
                <a:cs typeface="Times New Roman" panose="02020603050405020304" pitchFamily="18" charset="0"/>
              </a:rPr>
              <a:t>MEYVE GRUBU DEĞİŞİM LİSTESİ </a:t>
            </a:r>
            <a:endParaRPr lang="tr-TR" altLang="tr-TR" sz="2000" dirty="0"/>
          </a:p>
          <a:p>
            <a:pPr eaLnBrk="0" fontAlgn="base" hangingPunct="0">
              <a:spcBef>
                <a:spcPct val="0"/>
              </a:spcBef>
              <a:spcAft>
                <a:spcPct val="0"/>
              </a:spcAft>
            </a:pPr>
            <a:endParaRPr lang="tr-TR" altLang="tr-TR" sz="2000" dirty="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(Bir meyve değişimi 15 gram karbonhidrat i</a:t>
            </a:r>
            <a:r>
              <a:rPr lang="tr-TR" altLang="tr-TR" sz="2000" dirty="0">
                <a:latin typeface="Calibri" panose="020F0502020204030204" pitchFamily="34" charset="0"/>
                <a:ea typeface="Calibri" panose="020F0502020204030204" pitchFamily="34" charset="0"/>
                <a:cs typeface="Times New Roman" panose="02020603050405020304" pitchFamily="18" charset="0"/>
              </a:rPr>
              <a:t>ç</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erir.)</a:t>
            </a:r>
            <a:endParaRPr lang="tr-TR" altLang="tr-TR" sz="2000" dirty="0"/>
          </a:p>
          <a:p>
            <a:pPr eaLnBrk="0" fontAlgn="base" hangingPunct="0">
              <a:spcBef>
                <a:spcPct val="0"/>
              </a:spcBef>
              <a:spcAft>
                <a:spcPct val="0"/>
              </a:spcAft>
            </a:pP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Bu gruptaki yiyeceklerden g</a:t>
            </a:r>
            <a:r>
              <a:rPr lang="tr-TR" altLang="tr-TR" sz="2000" dirty="0">
                <a:latin typeface="Calibri" panose="020F0502020204030204" pitchFamily="34" charset="0"/>
                <a:ea typeface="Calibri" panose="020F0502020204030204" pitchFamily="34" charset="0"/>
                <a:cs typeface="Times New Roman" panose="02020603050405020304" pitchFamily="18" charset="0"/>
              </a:rPr>
              <a:t>ü</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nde ________ değişim t</a:t>
            </a:r>
            <a:r>
              <a:rPr lang="tr-TR" altLang="tr-TR" sz="2000" dirty="0">
                <a:latin typeface="Calibri" panose="020F0502020204030204" pitchFamily="34" charset="0"/>
                <a:ea typeface="Calibri" panose="020F0502020204030204" pitchFamily="34" charset="0"/>
                <a:cs typeface="Times New Roman" panose="02020603050405020304" pitchFamily="18" charset="0"/>
              </a:rPr>
              <a:t>ü</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ketiniz</a:t>
            </a:r>
            <a:r>
              <a:rPr lang="tr-TR" altLang="tr-TR" sz="1600" dirty="0">
                <a:latin typeface="Times New Roman" panose="02020603050405020304" pitchFamily="18" charset="0"/>
                <a:ea typeface="Calibri" panose="020F0502020204030204" pitchFamily="34" charset="0"/>
                <a:cs typeface="Times New Roman" panose="02020603050405020304" pitchFamily="18" charset="0"/>
              </a:rPr>
              <a:t>.</a:t>
            </a:r>
            <a:endParaRPr lang="tr-TR" altLang="tr-TR" sz="1600" dirty="0">
              <a:latin typeface="Arial" panose="020B0604020202020204" pitchFamily="34" charset="0"/>
            </a:endParaRPr>
          </a:p>
        </p:txBody>
      </p:sp>
    </p:spTree>
    <p:extLst>
      <p:ext uri="{BB962C8B-B14F-4D97-AF65-F5344CB8AC3E}">
        <p14:creationId xmlns:p14="http://schemas.microsoft.com/office/powerpoint/2010/main" val="16611019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FBA237C9-C863-45E9-8853-5F9DECC29E1F}"/>
              </a:ext>
            </a:extLst>
          </p:cNvPr>
          <p:cNvGraphicFramePr>
            <a:graphicFrameLocks noGrp="1"/>
          </p:cNvGraphicFramePr>
          <p:nvPr>
            <p:ph idx="1"/>
            <p:extLst>
              <p:ext uri="{D42A27DB-BD31-4B8C-83A1-F6EECF244321}">
                <p14:modId xmlns:p14="http://schemas.microsoft.com/office/powerpoint/2010/main" val="87757829"/>
              </p:ext>
            </p:extLst>
          </p:nvPr>
        </p:nvGraphicFramePr>
        <p:xfrm>
          <a:off x="1089764" y="926928"/>
          <a:ext cx="8931058" cy="5952744"/>
        </p:xfrm>
        <a:graphic>
          <a:graphicData uri="http://schemas.openxmlformats.org/drawingml/2006/table">
            <a:tbl>
              <a:tblPr firstRow="1" firstCol="1" bandRow="1" bandCol="1"/>
              <a:tblGrid>
                <a:gridCol w="2194110">
                  <a:extLst>
                    <a:ext uri="{9D8B030D-6E8A-4147-A177-3AD203B41FA5}">
                      <a16:colId xmlns:a16="http://schemas.microsoft.com/office/drawing/2014/main" val="45513025"/>
                    </a:ext>
                  </a:extLst>
                </a:gridCol>
                <a:gridCol w="3720660">
                  <a:extLst>
                    <a:ext uri="{9D8B030D-6E8A-4147-A177-3AD203B41FA5}">
                      <a16:colId xmlns:a16="http://schemas.microsoft.com/office/drawing/2014/main" val="1504577637"/>
                    </a:ext>
                  </a:extLst>
                </a:gridCol>
                <a:gridCol w="3016288">
                  <a:extLst>
                    <a:ext uri="{9D8B030D-6E8A-4147-A177-3AD203B41FA5}">
                      <a16:colId xmlns:a16="http://schemas.microsoft.com/office/drawing/2014/main" val="1602276101"/>
                    </a:ext>
                  </a:extLst>
                </a:gridCol>
              </a:tblGrid>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Karayemiş</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23 orta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110-100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866113789"/>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Karpuz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1/8 orta boyun yarısı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330-220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486540473"/>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Kavun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1/8 küçük boy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315-170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31235187"/>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Kiraz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11 büyük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120-110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979014607"/>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Kivi</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 küçük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125-110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68729590"/>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Kızılcık</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 su bardağı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200-100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381772857"/>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Limon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 büyük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250-200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032480377"/>
                  </a:ext>
                </a:extLst>
              </a:tr>
              <a:tr h="234165">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Mandalina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 orta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175-140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117698308"/>
                  </a:ext>
                </a:extLst>
              </a:tr>
              <a:tr h="234165">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Mango</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1/3 büyük boy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145-120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764998109"/>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Muz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 küçük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140-85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33038981"/>
                  </a:ext>
                </a:extLst>
              </a:tr>
              <a:tr h="234165">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Nar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 orta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250-160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820459800"/>
                  </a:ext>
                </a:extLst>
              </a:tr>
              <a:tr h="234165">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Portakal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 orta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180-140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648959316"/>
                  </a:ext>
                </a:extLst>
              </a:tr>
              <a:tr h="234165">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Şeftali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1 orta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220-185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684348554"/>
                  </a:ext>
                </a:extLst>
              </a:tr>
              <a:tr h="234165">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Üzüm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25 karışık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100-100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142844184"/>
                  </a:ext>
                </a:extLst>
              </a:tr>
              <a:tr h="234165">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Vişne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35 karışık boy</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150-125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42902421"/>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Trabzon hurması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 küçük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120-100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567821816"/>
                  </a:ext>
                </a:extLst>
              </a:tr>
              <a:tr h="234165">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Yaban mersini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1,5 Su bardağı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175-175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866845207"/>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Yeni dünya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7 orta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160-120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700783520"/>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erik</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 orta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377400747"/>
                  </a:ext>
                </a:extLst>
              </a:tr>
              <a:tr h="234165">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incir</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 küçük boy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587064924"/>
                  </a:ext>
                </a:extLst>
              </a:tr>
              <a:tr h="22678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kayısı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4 küçük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269224256"/>
                  </a:ext>
                </a:extLst>
              </a:tr>
              <a:tr h="22678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üzüm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1 yemek kaşığı (tepeleme)</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98751540"/>
                  </a:ext>
                </a:extLst>
              </a:tr>
              <a:tr h="22678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hurma</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3 orta boy</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25-25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192580318"/>
                  </a:ext>
                </a:extLst>
              </a:tr>
              <a:tr h="226783">
                <a:tc>
                  <a:txBody>
                    <a:bodyPr/>
                    <a:lstStyle/>
                    <a:p>
                      <a:pPr>
                        <a:lnSpc>
                          <a:spcPct val="107000"/>
                        </a:lnSpc>
                        <a:spcAft>
                          <a:spcPts val="800"/>
                        </a:spcAft>
                      </a:pPr>
                      <a:r>
                        <a:rPr lang="tr-TR" sz="1600">
                          <a:effectLst/>
                          <a:latin typeface="Times New Roman" panose="02020603050405020304" pitchFamily="18" charset="0"/>
                          <a:ea typeface="Calibri" panose="020F0502020204030204" pitchFamily="34" charset="0"/>
                          <a:cs typeface="Times New Roman" panose="02020603050405020304" pitchFamily="18" charset="0"/>
                        </a:rPr>
                        <a:t>Kuru dut</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 yemek kaşığı (tepeleme)</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20-20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049317343"/>
                  </a:ext>
                </a:extLst>
              </a:tr>
            </a:tbl>
          </a:graphicData>
        </a:graphic>
      </p:graphicFrame>
      <p:graphicFrame>
        <p:nvGraphicFramePr>
          <p:cNvPr id="5" name="Tablo 4">
            <a:extLst>
              <a:ext uri="{FF2B5EF4-FFF2-40B4-BE49-F238E27FC236}">
                <a16:creationId xmlns:a16="http://schemas.microsoft.com/office/drawing/2014/main" id="{20E7AECC-BC2C-44D5-AB55-5546858EFD91}"/>
              </a:ext>
            </a:extLst>
          </p:cNvPr>
          <p:cNvGraphicFramePr>
            <a:graphicFrameLocks noGrp="1"/>
          </p:cNvGraphicFramePr>
          <p:nvPr>
            <p:extLst>
              <p:ext uri="{D42A27DB-BD31-4B8C-83A1-F6EECF244321}">
                <p14:modId xmlns:p14="http://schemas.microsoft.com/office/powerpoint/2010/main" val="392008991"/>
              </p:ext>
            </p:extLst>
          </p:nvPr>
        </p:nvGraphicFramePr>
        <p:xfrm>
          <a:off x="1089762" y="583898"/>
          <a:ext cx="9093896" cy="540847"/>
        </p:xfrm>
        <a:graphic>
          <a:graphicData uri="http://schemas.openxmlformats.org/drawingml/2006/table">
            <a:tbl>
              <a:tblPr firstRow="1" firstCol="1" bandRow="1" bandCol="1"/>
              <a:tblGrid>
                <a:gridCol w="2234115">
                  <a:extLst>
                    <a:ext uri="{9D8B030D-6E8A-4147-A177-3AD203B41FA5}">
                      <a16:colId xmlns:a16="http://schemas.microsoft.com/office/drawing/2014/main" val="3183738713"/>
                    </a:ext>
                  </a:extLst>
                </a:gridCol>
                <a:gridCol w="3945071">
                  <a:extLst>
                    <a:ext uri="{9D8B030D-6E8A-4147-A177-3AD203B41FA5}">
                      <a16:colId xmlns:a16="http://schemas.microsoft.com/office/drawing/2014/main" val="1357257384"/>
                    </a:ext>
                  </a:extLst>
                </a:gridCol>
                <a:gridCol w="2914710">
                  <a:extLst>
                    <a:ext uri="{9D8B030D-6E8A-4147-A177-3AD203B41FA5}">
                      <a16:colId xmlns:a16="http://schemas.microsoft.com/office/drawing/2014/main" val="2841105812"/>
                    </a:ext>
                  </a:extLst>
                </a:gridCol>
              </a:tblGrid>
              <a:tr h="540847">
                <a:tc>
                  <a:txBody>
                    <a:bodyPr/>
                    <a:lstStyle/>
                    <a:p>
                      <a:pPr algn="just">
                        <a:lnSpc>
                          <a:spcPct val="107000"/>
                        </a:lnSpc>
                        <a:spcAft>
                          <a:spcPts val="800"/>
                        </a:spcAft>
                      </a:pPr>
                      <a:r>
                        <a:rPr lang="tr-TR"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ORTALAMA ÖLÇÜ, BRÜT </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BRÜT-NET MİKTAR(g)</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582746738"/>
                  </a:ext>
                </a:extLst>
              </a:tr>
            </a:tbl>
          </a:graphicData>
        </a:graphic>
      </p:graphicFrame>
    </p:spTree>
    <p:extLst>
      <p:ext uri="{BB962C8B-B14F-4D97-AF65-F5344CB8AC3E}">
        <p14:creationId xmlns:p14="http://schemas.microsoft.com/office/powerpoint/2010/main" val="18748346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6CA28D-4B13-4CC3-BF8C-A00113074AFD}"/>
              </a:ext>
            </a:extLst>
          </p:cNvPr>
          <p:cNvSpPr>
            <a:spLocks noGrp="1"/>
          </p:cNvSpPr>
          <p:nvPr>
            <p:ph idx="1"/>
          </p:nvPr>
        </p:nvSpPr>
        <p:spPr>
          <a:xfrm>
            <a:off x="766648" y="314793"/>
            <a:ext cx="10143522" cy="6256152"/>
          </a:xfrm>
        </p:spPr>
        <p:txBody>
          <a:bodyPr>
            <a:normAutofit/>
          </a:bodyPr>
          <a:lstStyle/>
          <a:p>
            <a:pPr algn="just">
              <a:lnSpc>
                <a:spcPct val="150000"/>
              </a:lnSpc>
              <a:spcAft>
                <a:spcPts val="800"/>
              </a:spcAft>
            </a:pPr>
            <a:endParaRPr lang="tr-TR"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Bu gruptaki besinler temel olarak 15g karbonhidrat içeriklerine göre sınıflandırılmıştır.</a:t>
            </a:r>
          </a:p>
          <a:p>
            <a:pPr algn="just">
              <a:lnSpc>
                <a:spcPct val="150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Meyveler tüketilirken atıkları ayrılacağından, meyvelerin brüt ve net ağırlıkları listede ayrı ayrı verilmiştir. Böylece isteğe göre, meyve satın alındığındaki brüt miktarların ortalama ölçüleri kullanılarak veya satın alındıktan sonra meyvenin atıkları ayrılıp net miktarları evde tartı cihazı varsa tartılarak tüketilebilir.</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Taze sıkılmış meyve suları kullanılmak istenirse değişimde bulunan meyve miktarları dikkate alınmalıdır.</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tr-TR" dirty="0"/>
          </a:p>
        </p:txBody>
      </p:sp>
    </p:spTree>
    <p:extLst>
      <p:ext uri="{BB962C8B-B14F-4D97-AF65-F5344CB8AC3E}">
        <p14:creationId xmlns:p14="http://schemas.microsoft.com/office/powerpoint/2010/main" val="32322129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A785A24-8675-4722-9DC3-15B40B536E10}"/>
              </a:ext>
            </a:extLst>
          </p:cNvPr>
          <p:cNvSpPr>
            <a:spLocks noGrp="1"/>
          </p:cNvSpPr>
          <p:nvPr>
            <p:ph idx="1"/>
          </p:nvPr>
        </p:nvSpPr>
        <p:spPr>
          <a:xfrm>
            <a:off x="1304795" y="548548"/>
            <a:ext cx="8229600" cy="4525963"/>
          </a:xfrm>
        </p:spPr>
        <p:txBody>
          <a:bodyPr/>
          <a:lstStyle/>
          <a:p>
            <a:pPr marL="0" indent="0">
              <a:lnSpc>
                <a:spcPct val="107000"/>
              </a:lnSpc>
              <a:spcAft>
                <a:spcPts val="600"/>
              </a:spcAft>
              <a:buNone/>
            </a:pPr>
            <a:r>
              <a:rPr lang="tr-TR" sz="2000" b="1" u="sng" dirty="0">
                <a:latin typeface="Times New Roman" panose="02020603050405020304" pitchFamily="18" charset="0"/>
                <a:ea typeface="Calibri" panose="020F0502020204030204" pitchFamily="34" charset="0"/>
                <a:cs typeface="Times New Roman" panose="02020603050405020304" pitchFamily="18" charset="0"/>
              </a:rPr>
              <a:t>SEBZE GRUBU DEĞİŞİM LİSTESİ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tr-TR" sz="2000" dirty="0">
                <a:latin typeface="Times New Roman" panose="02020603050405020304" pitchFamily="18" charset="0"/>
                <a:ea typeface="Calibri" panose="020F0502020204030204" pitchFamily="34" charset="0"/>
                <a:cs typeface="Times New Roman" panose="02020603050405020304" pitchFamily="18" charset="0"/>
              </a:rPr>
              <a:t>(Bir sebze değişimi 6 gr karbonhidrat, 2 gr protein içerir)</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tr-TR" sz="2000" dirty="0">
                <a:latin typeface="Times New Roman" panose="02020603050405020304" pitchFamily="18" charset="0"/>
                <a:ea typeface="Calibri" panose="020F0502020204030204" pitchFamily="34" charset="0"/>
                <a:cs typeface="Times New Roman" panose="02020603050405020304" pitchFamily="18" charset="0"/>
              </a:rPr>
              <a:t>Bu gruptaki yiyeceklerden günde ________ değişim tüketiniz</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dirty="0"/>
          </a:p>
        </p:txBody>
      </p:sp>
      <p:graphicFrame>
        <p:nvGraphicFramePr>
          <p:cNvPr id="6" name="Tablo 5">
            <a:extLst>
              <a:ext uri="{FF2B5EF4-FFF2-40B4-BE49-F238E27FC236}">
                <a16:creationId xmlns:a16="http://schemas.microsoft.com/office/drawing/2014/main" id="{0AA7D520-13DD-40EF-BD06-27407FD14566}"/>
              </a:ext>
            </a:extLst>
          </p:cNvPr>
          <p:cNvGraphicFramePr>
            <a:graphicFrameLocks noGrp="1"/>
          </p:cNvGraphicFramePr>
          <p:nvPr>
            <p:extLst>
              <p:ext uri="{D42A27DB-BD31-4B8C-83A1-F6EECF244321}">
                <p14:modId xmlns:p14="http://schemas.microsoft.com/office/powerpoint/2010/main" val="3443039330"/>
              </p:ext>
            </p:extLst>
          </p:nvPr>
        </p:nvGraphicFramePr>
        <p:xfrm>
          <a:off x="926926" y="2149645"/>
          <a:ext cx="10747332" cy="4405784"/>
        </p:xfrm>
        <a:graphic>
          <a:graphicData uri="http://schemas.openxmlformats.org/drawingml/2006/table">
            <a:tbl>
              <a:tblPr firstRow="1" firstCol="1" bandRow="1" bandCol="1"/>
              <a:tblGrid>
                <a:gridCol w="2254685">
                  <a:extLst>
                    <a:ext uri="{9D8B030D-6E8A-4147-A177-3AD203B41FA5}">
                      <a16:colId xmlns:a16="http://schemas.microsoft.com/office/drawing/2014/main" val="1296941774"/>
                    </a:ext>
                  </a:extLst>
                </a:gridCol>
                <a:gridCol w="5787025">
                  <a:extLst>
                    <a:ext uri="{9D8B030D-6E8A-4147-A177-3AD203B41FA5}">
                      <a16:colId xmlns:a16="http://schemas.microsoft.com/office/drawing/2014/main" val="3323012489"/>
                    </a:ext>
                  </a:extLst>
                </a:gridCol>
                <a:gridCol w="2705622">
                  <a:extLst>
                    <a:ext uri="{9D8B030D-6E8A-4147-A177-3AD203B41FA5}">
                      <a16:colId xmlns:a16="http://schemas.microsoft.com/office/drawing/2014/main" val="4173345786"/>
                    </a:ext>
                  </a:extLst>
                </a:gridCol>
              </a:tblGrid>
              <a:tr h="405665">
                <a:tc>
                  <a:txBody>
                    <a:bodyPr/>
                    <a:lstStyle/>
                    <a:p>
                      <a:pPr algn="just">
                        <a:lnSpc>
                          <a:spcPct val="107000"/>
                        </a:lnSpc>
                        <a:spcAft>
                          <a:spcPts val="8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ORTALAMA ÖLÇÜ ÇİĞ BRÜT, PİŞMİŞ NET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BRÜT</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NET MİKTAR(g)</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15444529"/>
                  </a:ext>
                </a:extLst>
              </a:tr>
              <a:tr h="407673">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Kırmızı turp*</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1 orta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170-150 </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048400018"/>
                  </a:ext>
                </a:extLst>
              </a:tr>
              <a:tr h="271581">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Siyah turp*</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1 büyük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115-100</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612308041"/>
                  </a:ext>
                </a:extLst>
              </a:tr>
              <a:tr h="271581">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Salatalık/acur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2 orta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250-200</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092842306"/>
                  </a:ext>
                </a:extLst>
              </a:tr>
              <a:tr h="271581">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Domates</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1 büyük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230-200</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711647637"/>
                  </a:ext>
                </a:extLst>
              </a:tr>
              <a:tr h="271581">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Kuru soğan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½ orta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85-75</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587237276"/>
                  </a:ext>
                </a:extLst>
              </a:tr>
              <a:tr h="271581">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Yeşil soğan</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6 orta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140-125</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168660698"/>
                  </a:ext>
                </a:extLst>
              </a:tr>
              <a:tr h="271581">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Yeşil sivri biber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8 büyük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145-125</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572276254"/>
                  </a:ext>
                </a:extLst>
              </a:tr>
              <a:tr h="271581">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Dolmalık biber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3 büyük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165-150</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038042219"/>
                  </a:ext>
                </a:extLst>
              </a:tr>
              <a:tr h="271581">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Çarliston Biber</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5 büyük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190-175</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511136122"/>
                  </a:ext>
                </a:extLst>
              </a:tr>
              <a:tr h="282122">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Asma yaprağı</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8 büyük boy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pPr>
                      <a:r>
                        <a:rPr lang="tr-TR" sz="1800" dirty="0">
                          <a:effectLst/>
                          <a:latin typeface="Calibri" panose="020F0502020204030204" pitchFamily="34" charset="0"/>
                          <a:ea typeface="Calibri" panose="020F0502020204030204" pitchFamily="34" charset="0"/>
                          <a:cs typeface="Times New Roman" panose="02020603050405020304" pitchFamily="18" charset="0"/>
                        </a:rPr>
                        <a:t>35-35</a:t>
                      </a: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719713653"/>
                  </a:ext>
                </a:extLst>
              </a:tr>
              <a:tr h="392368">
                <a:tc>
                  <a:txBody>
                    <a:bodyPr/>
                    <a:lstStyle/>
                    <a:p>
                      <a:pPr>
                        <a:lnSpc>
                          <a:spcPct val="107000"/>
                        </a:lnSpc>
                      </a:pPr>
                      <a:r>
                        <a:rPr lang="tr-TR" sz="1800">
                          <a:effectLst/>
                          <a:latin typeface="Times New Roman" panose="02020603050405020304" pitchFamily="18" charset="0"/>
                          <a:ea typeface="Times New Roman" panose="02020603050405020304" pitchFamily="18" charset="0"/>
                          <a:cs typeface="Times New Roman" panose="02020603050405020304" pitchFamily="18" charset="0"/>
                        </a:rPr>
                        <a:t>Kara lahana*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2 yaprak (bütün) orta boy (çiğ) 5-6 yemek kaşığı (pişmiş)</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60-60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580960902"/>
                  </a:ext>
                </a:extLst>
              </a:tr>
              <a:tr h="652727">
                <a:tc>
                  <a:txBody>
                    <a:bodyPr/>
                    <a:lstStyle/>
                    <a:p>
                      <a:pPr>
                        <a:lnSpc>
                          <a:spcPct val="107000"/>
                        </a:lnSpc>
                      </a:pPr>
                      <a:r>
                        <a:rPr lang="tr-TR" sz="1800">
                          <a:effectLst/>
                          <a:latin typeface="Times New Roman" panose="02020603050405020304" pitchFamily="18" charset="0"/>
                          <a:ea typeface="Calibri" panose="020F0502020204030204" pitchFamily="34" charset="0"/>
                          <a:cs typeface="Times New Roman" panose="02020603050405020304" pitchFamily="18" charset="0"/>
                        </a:rPr>
                        <a:t>Beyaz Lahana</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3 su bardağı doğranmış (çiğ)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150-150</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186496924"/>
                  </a:ext>
                </a:extLst>
              </a:tr>
            </a:tbl>
          </a:graphicData>
        </a:graphic>
      </p:graphicFrame>
    </p:spTree>
    <p:extLst>
      <p:ext uri="{BB962C8B-B14F-4D97-AF65-F5344CB8AC3E}">
        <p14:creationId xmlns:p14="http://schemas.microsoft.com/office/powerpoint/2010/main" val="10522151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a:extLst>
              <a:ext uri="{FF2B5EF4-FFF2-40B4-BE49-F238E27FC236}">
                <a16:creationId xmlns:a16="http://schemas.microsoft.com/office/drawing/2014/main" id="{23ABBA79-22C2-4B81-A2EB-903462D997D0}"/>
              </a:ext>
            </a:extLst>
          </p:cNvPr>
          <p:cNvGraphicFramePr>
            <a:graphicFrameLocks noGrp="1"/>
          </p:cNvGraphicFramePr>
          <p:nvPr>
            <p:ph idx="1"/>
            <p:extLst>
              <p:ext uri="{D42A27DB-BD31-4B8C-83A1-F6EECF244321}">
                <p14:modId xmlns:p14="http://schemas.microsoft.com/office/powerpoint/2010/main" val="632294152"/>
              </p:ext>
            </p:extLst>
          </p:nvPr>
        </p:nvGraphicFramePr>
        <p:xfrm>
          <a:off x="851768" y="217043"/>
          <a:ext cx="10722278" cy="6553200"/>
        </p:xfrm>
        <a:graphic>
          <a:graphicData uri="http://schemas.openxmlformats.org/drawingml/2006/table">
            <a:tbl>
              <a:tblPr firstRow="1" firstCol="1" bandRow="1" bandCol="1"/>
              <a:tblGrid>
                <a:gridCol w="3026081">
                  <a:extLst>
                    <a:ext uri="{9D8B030D-6E8A-4147-A177-3AD203B41FA5}">
                      <a16:colId xmlns:a16="http://schemas.microsoft.com/office/drawing/2014/main" val="990144711"/>
                    </a:ext>
                  </a:extLst>
                </a:gridCol>
                <a:gridCol w="4670116">
                  <a:extLst>
                    <a:ext uri="{9D8B030D-6E8A-4147-A177-3AD203B41FA5}">
                      <a16:colId xmlns:a16="http://schemas.microsoft.com/office/drawing/2014/main" val="2607039140"/>
                    </a:ext>
                  </a:extLst>
                </a:gridCol>
                <a:gridCol w="3026081">
                  <a:extLst>
                    <a:ext uri="{9D8B030D-6E8A-4147-A177-3AD203B41FA5}">
                      <a16:colId xmlns:a16="http://schemas.microsoft.com/office/drawing/2014/main" val="1960539107"/>
                    </a:ext>
                  </a:extLst>
                </a:gridCol>
              </a:tblGrid>
              <a:tr h="410205">
                <a:tc>
                  <a:txBody>
                    <a:bodyPr/>
                    <a:lstStyle/>
                    <a:p>
                      <a:pPr>
                        <a:lnSpc>
                          <a:spcPct val="100000"/>
                        </a:lnSpc>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Kırmızı lahana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1 su bardağı doğranmış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80-80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191943564"/>
                  </a:ext>
                </a:extLst>
              </a:tr>
              <a:tr h="355834">
                <a:tc>
                  <a:txBody>
                    <a:bodyPr/>
                    <a:lstStyle/>
                    <a:p>
                      <a:pPr>
                        <a:lnSpc>
                          <a:spcPct val="100000"/>
                        </a:lnSpc>
                      </a:pPr>
                      <a:r>
                        <a:rPr lang="tr-TR" sz="1100" dirty="0">
                          <a:effectLst/>
                          <a:latin typeface="Times New Roman" panose="02020603050405020304" pitchFamily="18" charset="0"/>
                          <a:ea typeface="Times New Roman" panose="02020603050405020304" pitchFamily="18" charset="0"/>
                          <a:cs typeface="Times New Roman" panose="02020603050405020304" pitchFamily="18" charset="0"/>
                        </a:rPr>
                        <a:t>Brüksel lahanası**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5 büyük boy (çiğ)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125-125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342727938"/>
                  </a:ext>
                </a:extLst>
              </a:tr>
              <a:tr h="355834">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Pırasa*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 orta boy (çiğ)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120-100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873833808"/>
                  </a:ext>
                </a:extLst>
              </a:tr>
              <a:tr h="355834">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Taze kabak</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 büyük boy (çiğ)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265-250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582838125"/>
                  </a:ext>
                </a:extLst>
              </a:tr>
              <a:tr h="355834">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Bal kabağı (kabuksuz)*</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 orta boy kare dilim  (çiğ)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75-75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826324228"/>
                  </a:ext>
                </a:extLst>
              </a:tr>
              <a:tr h="355834">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Kereviz</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½ orta boy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170-100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175473656"/>
                  </a:ext>
                </a:extLst>
              </a:tr>
              <a:tr h="355834">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Havuç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2 küçük boy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135-100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119759307"/>
                  </a:ext>
                </a:extLst>
              </a:tr>
              <a:tr h="355834">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Pancar kırmızı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¾ küçük boy (çiğ)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90-75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318670884"/>
                  </a:ext>
                </a:extLst>
              </a:tr>
              <a:tr h="355834">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Şalgam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1 büyük boy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170-150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606952277"/>
                  </a:ext>
                </a:extLst>
              </a:tr>
              <a:tr h="355834">
                <a:tc>
                  <a:txBody>
                    <a:bodyPr/>
                    <a:lstStyle/>
                    <a:p>
                      <a:pPr>
                        <a:lnSpc>
                          <a:spcPct val="100000"/>
                        </a:lnSpc>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Patlıcan</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1 büyük boy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250-200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825693730"/>
                  </a:ext>
                </a:extLst>
              </a:tr>
              <a:tr h="355834">
                <a:tc>
                  <a:txBody>
                    <a:bodyPr/>
                    <a:lstStyle/>
                    <a:p>
                      <a:pPr>
                        <a:lnSpc>
                          <a:spcPct val="100000"/>
                        </a:lnSpc>
                      </a:pPr>
                      <a:r>
                        <a:rPr lang="tr-TR" sz="1100">
                          <a:effectLst/>
                          <a:latin typeface="Times New Roman" panose="02020603050405020304" pitchFamily="18" charset="0"/>
                          <a:ea typeface="Calibri" panose="020F0502020204030204" pitchFamily="34" charset="0"/>
                          <a:cs typeface="Times New Roman" panose="02020603050405020304" pitchFamily="18" charset="0"/>
                        </a:rPr>
                        <a:t>Taze fasulye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6 orta boy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85-85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252595924"/>
                  </a:ext>
                </a:extLst>
              </a:tr>
              <a:tr h="355834">
                <a:tc>
                  <a:txBody>
                    <a:bodyPr/>
                    <a:lstStyle/>
                    <a:p>
                      <a:pPr>
                        <a:lnSpc>
                          <a:spcPct val="100000"/>
                        </a:lnSpc>
                      </a:pPr>
                      <a:r>
                        <a:rPr lang="tr-TR" sz="1100">
                          <a:effectLst/>
                          <a:latin typeface="Times New Roman" panose="02020603050405020304" pitchFamily="18" charset="0"/>
                          <a:ea typeface="Calibri" panose="020F0502020204030204" pitchFamily="34" charset="0"/>
                          <a:cs typeface="Times New Roman" panose="02020603050405020304" pitchFamily="18" charset="0"/>
                        </a:rPr>
                        <a:t>Bamya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30 büyük boy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95-80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216058685"/>
                  </a:ext>
                </a:extLst>
              </a:tr>
              <a:tr h="355834">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Karnabahar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3 orta boy çiçek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150-150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786615369"/>
                  </a:ext>
                </a:extLst>
              </a:tr>
              <a:tr h="355834">
                <a:tc>
                  <a:txBody>
                    <a:bodyPr/>
                    <a:lstStyle/>
                    <a:p>
                      <a:pPr>
                        <a:lnSpc>
                          <a:spcPct val="100000"/>
                        </a:lnSpc>
                      </a:pPr>
                      <a:r>
                        <a:rPr lang="tr-TR" sz="1100">
                          <a:effectLst/>
                          <a:latin typeface="Times New Roman" panose="02020603050405020304" pitchFamily="18" charset="0"/>
                          <a:ea typeface="Calibri" panose="020F0502020204030204" pitchFamily="34" charset="0"/>
                          <a:cs typeface="Times New Roman" panose="02020603050405020304" pitchFamily="18" charset="0"/>
                        </a:rPr>
                        <a:t>Pazı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tr-TR"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13 yaprak orta boy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200-200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706557762"/>
                  </a:ext>
                </a:extLst>
              </a:tr>
              <a:tr h="355834">
                <a:tc>
                  <a:txBody>
                    <a:bodyPr/>
                    <a:lstStyle/>
                    <a:p>
                      <a:pPr>
                        <a:lnSpc>
                          <a:spcPct val="100000"/>
                        </a:lnSpc>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Ebegümeci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 su bardağı doğranmış (çiğ)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100-100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800"/>
                        </a:spcAft>
                      </a:pPr>
                      <a:r>
                        <a:rPr lang="tr-TR"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2962" marR="42962"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237959533"/>
                  </a:ext>
                </a:extLst>
              </a:tr>
            </a:tbl>
          </a:graphicData>
        </a:graphic>
      </p:graphicFrame>
      <p:graphicFrame>
        <p:nvGraphicFramePr>
          <p:cNvPr id="7" name="Tablo 6">
            <a:extLst>
              <a:ext uri="{FF2B5EF4-FFF2-40B4-BE49-F238E27FC236}">
                <a16:creationId xmlns:a16="http://schemas.microsoft.com/office/drawing/2014/main" id="{9CE5F2BC-B89B-4DF5-B584-9A81C00FE9C9}"/>
              </a:ext>
            </a:extLst>
          </p:cNvPr>
          <p:cNvGraphicFramePr>
            <a:graphicFrameLocks noGrp="1"/>
          </p:cNvGraphicFramePr>
          <p:nvPr>
            <p:extLst>
              <p:ext uri="{D42A27DB-BD31-4B8C-83A1-F6EECF244321}">
                <p14:modId xmlns:p14="http://schemas.microsoft.com/office/powerpoint/2010/main" val="4211693523"/>
              </p:ext>
            </p:extLst>
          </p:nvPr>
        </p:nvGraphicFramePr>
        <p:xfrm>
          <a:off x="851769" y="0"/>
          <a:ext cx="10722277" cy="217043"/>
        </p:xfrm>
        <a:graphic>
          <a:graphicData uri="http://schemas.openxmlformats.org/drawingml/2006/table">
            <a:tbl>
              <a:tblPr firstRow="1" firstCol="1" bandRow="1" bandCol="1"/>
              <a:tblGrid>
                <a:gridCol w="3026082">
                  <a:extLst>
                    <a:ext uri="{9D8B030D-6E8A-4147-A177-3AD203B41FA5}">
                      <a16:colId xmlns:a16="http://schemas.microsoft.com/office/drawing/2014/main" val="3976248128"/>
                    </a:ext>
                  </a:extLst>
                </a:gridCol>
                <a:gridCol w="4670113">
                  <a:extLst>
                    <a:ext uri="{9D8B030D-6E8A-4147-A177-3AD203B41FA5}">
                      <a16:colId xmlns:a16="http://schemas.microsoft.com/office/drawing/2014/main" val="3204223229"/>
                    </a:ext>
                  </a:extLst>
                </a:gridCol>
                <a:gridCol w="3026082">
                  <a:extLst>
                    <a:ext uri="{9D8B030D-6E8A-4147-A177-3AD203B41FA5}">
                      <a16:colId xmlns:a16="http://schemas.microsoft.com/office/drawing/2014/main" val="4243620098"/>
                    </a:ext>
                  </a:extLst>
                </a:gridCol>
              </a:tblGrid>
              <a:tr h="84455">
                <a:tc>
                  <a:txBody>
                    <a:bodyPr/>
                    <a:lstStyle/>
                    <a:p>
                      <a:pPr algn="just">
                        <a:lnSpc>
                          <a:spcPct val="107000"/>
                        </a:lnSpc>
                        <a:spcAft>
                          <a:spcPts val="80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ORTALAMA ÖLÇÜ   ÇİĞ BRÜT, PİŞMİŞ NET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BRÜT</a:t>
                      </a: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400" b="1" dirty="0">
                          <a:effectLst/>
                          <a:latin typeface="Times New Roman" panose="02020603050405020304" pitchFamily="18" charset="0"/>
                          <a:ea typeface="Calibri" panose="020F0502020204030204" pitchFamily="34" charset="0"/>
                          <a:cs typeface="Times New Roman" panose="02020603050405020304" pitchFamily="18" charset="0"/>
                        </a:rPr>
                        <a:t>NET MİKTAR(g)</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000350621"/>
                  </a:ext>
                </a:extLst>
              </a:tr>
            </a:tbl>
          </a:graphicData>
        </a:graphic>
      </p:graphicFrame>
    </p:spTree>
    <p:extLst>
      <p:ext uri="{BB962C8B-B14F-4D97-AF65-F5344CB8AC3E}">
        <p14:creationId xmlns:p14="http://schemas.microsoft.com/office/powerpoint/2010/main" val="10038498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a16="http://schemas.microsoft.com/office/drawing/2014/main" id="{75107F3C-21BE-4821-ACAD-05ABA034D389}"/>
              </a:ext>
            </a:extLst>
          </p:cNvPr>
          <p:cNvGraphicFramePr>
            <a:graphicFrameLocks noGrp="1"/>
          </p:cNvGraphicFramePr>
          <p:nvPr>
            <p:ph idx="1"/>
            <p:extLst>
              <p:ext uri="{D42A27DB-BD31-4B8C-83A1-F6EECF244321}">
                <p14:modId xmlns:p14="http://schemas.microsoft.com/office/powerpoint/2010/main" val="3382092098"/>
              </p:ext>
            </p:extLst>
          </p:nvPr>
        </p:nvGraphicFramePr>
        <p:xfrm>
          <a:off x="613775" y="1484784"/>
          <a:ext cx="5806635" cy="4660924"/>
        </p:xfrm>
        <a:graphic>
          <a:graphicData uri="http://schemas.openxmlformats.org/drawingml/2006/table">
            <a:tbl>
              <a:tblPr firstRow="1" firstCol="1" bandRow="1" bandCol="1"/>
              <a:tblGrid>
                <a:gridCol w="1638771">
                  <a:extLst>
                    <a:ext uri="{9D8B030D-6E8A-4147-A177-3AD203B41FA5}">
                      <a16:colId xmlns:a16="http://schemas.microsoft.com/office/drawing/2014/main" val="2436534320"/>
                    </a:ext>
                  </a:extLst>
                </a:gridCol>
                <a:gridCol w="2529093">
                  <a:extLst>
                    <a:ext uri="{9D8B030D-6E8A-4147-A177-3AD203B41FA5}">
                      <a16:colId xmlns:a16="http://schemas.microsoft.com/office/drawing/2014/main" val="1710741923"/>
                    </a:ext>
                  </a:extLst>
                </a:gridCol>
                <a:gridCol w="1638771">
                  <a:extLst>
                    <a:ext uri="{9D8B030D-6E8A-4147-A177-3AD203B41FA5}">
                      <a16:colId xmlns:a16="http://schemas.microsoft.com/office/drawing/2014/main" val="4103296211"/>
                    </a:ext>
                  </a:extLst>
                </a:gridCol>
              </a:tblGrid>
              <a:tr h="430805">
                <a:tc>
                  <a:txBody>
                    <a:bodyPr/>
                    <a:lstStyle/>
                    <a:p>
                      <a:pPr>
                        <a:lnSpc>
                          <a:spcPct val="107000"/>
                        </a:lnSpc>
                      </a:pPr>
                      <a:r>
                        <a:rPr lang="tr-TR" sz="1000">
                          <a:effectLst/>
                          <a:latin typeface="Times New Roman" panose="02020603050405020304" pitchFamily="18" charset="0"/>
                          <a:ea typeface="Times New Roman" panose="02020603050405020304" pitchFamily="18" charset="0"/>
                          <a:cs typeface="Times New Roman" panose="02020603050405020304" pitchFamily="18" charset="0"/>
                        </a:rPr>
                        <a:t>Mantar (kültür)**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8 orta boy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225-225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363321639"/>
                  </a:ext>
                </a:extLst>
              </a:tr>
              <a:tr h="430805">
                <a:tc>
                  <a:txBody>
                    <a:bodyPr/>
                    <a:lstStyle/>
                    <a:p>
                      <a:pPr>
                        <a:lnSpc>
                          <a:spcPct val="107000"/>
                        </a:lnSpc>
                      </a:pPr>
                      <a:r>
                        <a:rPr lang="tr-TR" sz="1000">
                          <a:effectLst/>
                          <a:latin typeface="Times New Roman" panose="02020603050405020304" pitchFamily="18" charset="0"/>
                          <a:ea typeface="Calibri" panose="020F0502020204030204" pitchFamily="34" charset="0"/>
                          <a:cs typeface="Times New Roman" panose="02020603050405020304" pitchFamily="18" charset="0"/>
                        </a:rPr>
                        <a:t>Yer elması**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2 orta boy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190-150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294690585"/>
                  </a:ext>
                </a:extLst>
              </a:tr>
              <a:tr h="430805">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Taze Börülce**</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8 orta boy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100-100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473440421"/>
                  </a:ext>
                </a:extLst>
              </a:tr>
              <a:tr h="430805">
                <a:tc>
                  <a:txBody>
                    <a:bodyPr/>
                    <a:lstStyle/>
                    <a:p>
                      <a:pPr>
                        <a:lnSpc>
                          <a:spcPct val="107000"/>
                        </a:lnSpc>
                      </a:pPr>
                      <a:r>
                        <a:rPr lang="tr-TR" sz="1000">
                          <a:effectLst/>
                          <a:latin typeface="Times New Roman" panose="02020603050405020304" pitchFamily="18" charset="0"/>
                          <a:ea typeface="Times New Roman" panose="02020603050405020304" pitchFamily="18" charset="0"/>
                          <a:cs typeface="Times New Roman" panose="02020603050405020304" pitchFamily="18" charset="0"/>
                        </a:rPr>
                        <a:t>Brokoli**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7 karışık boy çiçek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125-125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28857697"/>
                  </a:ext>
                </a:extLst>
              </a:tr>
              <a:tr h="400392">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Taze bakla**</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16 büyük boy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160-150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828583378"/>
                  </a:ext>
                </a:extLst>
              </a:tr>
              <a:tr h="400392">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Enginar (çanak)**</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2 büyük boy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225-225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94757734"/>
                  </a:ext>
                </a:extLst>
              </a:tr>
              <a:tr h="400392">
                <a:tc>
                  <a:txBody>
                    <a:bodyPr/>
                    <a:lstStyle/>
                    <a:p>
                      <a:pPr>
                        <a:lnSpc>
                          <a:spcPct val="107000"/>
                        </a:lnSpc>
                      </a:pPr>
                      <a:r>
                        <a:rPr lang="tr-TR" sz="1000">
                          <a:effectLst/>
                          <a:latin typeface="Times New Roman" panose="02020603050405020304" pitchFamily="18" charset="0"/>
                          <a:ea typeface="Calibri" panose="020F0502020204030204" pitchFamily="34" charset="0"/>
                          <a:cs typeface="Times New Roman" panose="02020603050405020304" pitchFamily="18" charset="0"/>
                        </a:rPr>
                        <a:t>Semizotu***</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1 küçük bağ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340-300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980998143"/>
                  </a:ext>
                </a:extLst>
              </a:tr>
              <a:tr h="400392">
                <a:tc>
                  <a:txBody>
                    <a:bodyPr/>
                    <a:lstStyle/>
                    <a:p>
                      <a:pPr>
                        <a:lnSpc>
                          <a:spcPct val="107000"/>
                        </a:lnSpc>
                      </a:pPr>
                      <a:r>
                        <a:rPr lang="tr-TR" sz="1000">
                          <a:effectLst/>
                          <a:latin typeface="Times New Roman" panose="02020603050405020304" pitchFamily="18" charset="0"/>
                          <a:ea typeface="Calibri" panose="020F0502020204030204" pitchFamily="34" charset="0"/>
                          <a:cs typeface="Times New Roman" panose="02020603050405020304" pitchFamily="18" charset="0"/>
                        </a:rPr>
                        <a:t>Ispanak***</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tr-TR" sz="1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1 orta bağ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225-200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667663282"/>
                  </a:ext>
                </a:extLst>
              </a:tr>
              <a:tr h="400392">
                <a:tc>
                  <a:txBody>
                    <a:bodyPr/>
                    <a:lstStyle/>
                    <a:p>
                      <a:pPr>
                        <a:lnSpc>
                          <a:spcPct val="107000"/>
                        </a:lnSpc>
                      </a:pPr>
                      <a:r>
                        <a:rPr lang="tr-TR" sz="1000">
                          <a:effectLst/>
                          <a:latin typeface="Times New Roman" panose="02020603050405020304" pitchFamily="18" charset="0"/>
                          <a:ea typeface="Times New Roman" panose="02020603050405020304" pitchFamily="18" charset="0"/>
                          <a:cs typeface="Times New Roman" panose="02020603050405020304" pitchFamily="18" charset="0"/>
                        </a:rPr>
                        <a:t>Kuru biber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 orta boy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15-15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775286933"/>
                  </a:ext>
                </a:extLst>
              </a:tr>
              <a:tr h="400392">
                <a:tc>
                  <a:txBody>
                    <a:bodyPr/>
                    <a:lstStyle/>
                    <a:p>
                      <a:pPr>
                        <a:lnSpc>
                          <a:spcPct val="107000"/>
                        </a:lnSpc>
                      </a:pPr>
                      <a:r>
                        <a:rPr lang="tr-TR" sz="1000">
                          <a:effectLst/>
                          <a:latin typeface="Times New Roman" panose="02020603050405020304" pitchFamily="18" charset="0"/>
                          <a:ea typeface="Times New Roman" panose="02020603050405020304" pitchFamily="18" charset="0"/>
                          <a:cs typeface="Times New Roman" panose="02020603050405020304" pitchFamily="18" charset="0"/>
                        </a:rPr>
                        <a:t>Kuru patlıcan</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6 orta boy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20-20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989057956"/>
                  </a:ext>
                </a:extLst>
              </a:tr>
              <a:tr h="400392">
                <a:tc>
                  <a:txBody>
                    <a:bodyPr/>
                    <a:lstStyle/>
                    <a:p>
                      <a:pPr>
                        <a:lnSpc>
                          <a:spcPct val="107000"/>
                        </a:lnSpc>
                      </a:pPr>
                      <a:r>
                        <a:rPr lang="tr-TR" sz="1000" dirty="0">
                          <a:effectLst/>
                          <a:latin typeface="Times New Roman" panose="02020603050405020304" pitchFamily="18" charset="0"/>
                          <a:ea typeface="Times New Roman" panose="02020603050405020304" pitchFamily="18" charset="0"/>
                          <a:cs typeface="Times New Roman" panose="02020603050405020304" pitchFamily="18" charset="0"/>
                        </a:rPr>
                        <a:t>Kuru bamya</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3 yemek kaşığı (çiğ)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a:effectLst/>
                          <a:latin typeface="Times New Roman" panose="02020603050405020304" pitchFamily="18" charset="0"/>
                          <a:ea typeface="Calibri" panose="020F0502020204030204" pitchFamily="34" charset="0"/>
                          <a:cs typeface="Times New Roman" panose="02020603050405020304" pitchFamily="18" charset="0"/>
                        </a:rPr>
                        <a:t>5-6 yemek kaşığı (pişmiş)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25-25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5429" marR="65429"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406138212"/>
                  </a:ext>
                </a:extLst>
              </a:tr>
            </a:tbl>
          </a:graphicData>
        </a:graphic>
      </p:graphicFrame>
      <p:graphicFrame>
        <p:nvGraphicFramePr>
          <p:cNvPr id="6" name="Tablo 5">
            <a:extLst>
              <a:ext uri="{FF2B5EF4-FFF2-40B4-BE49-F238E27FC236}">
                <a16:creationId xmlns:a16="http://schemas.microsoft.com/office/drawing/2014/main" id="{0FC75B9F-568F-4538-86F3-5FB513159584}"/>
              </a:ext>
            </a:extLst>
          </p:cNvPr>
          <p:cNvGraphicFramePr>
            <a:graphicFrameLocks noGrp="1"/>
          </p:cNvGraphicFramePr>
          <p:nvPr>
            <p:extLst>
              <p:ext uri="{D42A27DB-BD31-4B8C-83A1-F6EECF244321}">
                <p14:modId xmlns:p14="http://schemas.microsoft.com/office/powerpoint/2010/main" val="379828223"/>
              </p:ext>
            </p:extLst>
          </p:nvPr>
        </p:nvGraphicFramePr>
        <p:xfrm>
          <a:off x="613774" y="988333"/>
          <a:ext cx="5806635" cy="483426"/>
        </p:xfrm>
        <a:graphic>
          <a:graphicData uri="http://schemas.openxmlformats.org/drawingml/2006/table">
            <a:tbl>
              <a:tblPr firstRow="1" firstCol="1" bandRow="1" bandCol="1"/>
              <a:tblGrid>
                <a:gridCol w="1522708">
                  <a:extLst>
                    <a:ext uri="{9D8B030D-6E8A-4147-A177-3AD203B41FA5}">
                      <a16:colId xmlns:a16="http://schemas.microsoft.com/office/drawing/2014/main" val="3976248128"/>
                    </a:ext>
                  </a:extLst>
                </a:gridCol>
                <a:gridCol w="2408425">
                  <a:extLst>
                    <a:ext uri="{9D8B030D-6E8A-4147-A177-3AD203B41FA5}">
                      <a16:colId xmlns:a16="http://schemas.microsoft.com/office/drawing/2014/main" val="3204223229"/>
                    </a:ext>
                  </a:extLst>
                </a:gridCol>
                <a:gridCol w="1875502">
                  <a:extLst>
                    <a:ext uri="{9D8B030D-6E8A-4147-A177-3AD203B41FA5}">
                      <a16:colId xmlns:a16="http://schemas.microsoft.com/office/drawing/2014/main" val="4243620098"/>
                    </a:ext>
                  </a:extLst>
                </a:gridCol>
              </a:tblGrid>
              <a:tr h="84455">
                <a:tc>
                  <a:txBody>
                    <a:bodyPr/>
                    <a:lstStyle/>
                    <a:p>
                      <a:pPr algn="just">
                        <a:lnSpc>
                          <a:spcPct val="107000"/>
                        </a:lnSpc>
                        <a:spcAft>
                          <a:spcPts val="800"/>
                        </a:spcAft>
                      </a:pPr>
                      <a:r>
                        <a:rPr lang="tr-TR"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ORTALAMA ÖLÇÜ</a:t>
                      </a:r>
                      <a:endParaRPr lang="tr-T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ÇİĞ BRÜT, PİŞMİŞ NET </a:t>
                      </a:r>
                      <a:endParaRPr lang="tr-T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gn="just">
                        <a:lnSpc>
                          <a:spcPct val="107000"/>
                        </a:lnSpc>
                        <a:spcAft>
                          <a:spcPts val="800"/>
                        </a:spcAft>
                      </a:pPr>
                      <a:r>
                        <a:rPr lang="tr-TR"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BRÜT</a:t>
                      </a:r>
                      <a:r>
                        <a:rPr lang="tr-TR"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tr-TR"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NET MİKTAR(g)</a:t>
                      </a:r>
                      <a:endParaRPr lang="tr-T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000350621"/>
                  </a:ext>
                </a:extLst>
              </a:tr>
            </a:tbl>
          </a:graphicData>
        </a:graphic>
      </p:graphicFrame>
      <p:sp>
        <p:nvSpPr>
          <p:cNvPr id="8" name="Metin kutusu 7">
            <a:extLst>
              <a:ext uri="{FF2B5EF4-FFF2-40B4-BE49-F238E27FC236}">
                <a16:creationId xmlns:a16="http://schemas.microsoft.com/office/drawing/2014/main" id="{49B21EBD-BB2E-4AC2-870C-88442FFF339D}"/>
              </a:ext>
            </a:extLst>
          </p:cNvPr>
          <p:cNvSpPr txBox="1"/>
          <p:nvPr/>
        </p:nvSpPr>
        <p:spPr>
          <a:xfrm>
            <a:off x="6084753" y="3820401"/>
            <a:ext cx="4572000" cy="2847446"/>
          </a:xfrm>
          <a:prstGeom prst="rect">
            <a:avLst/>
          </a:prstGeom>
          <a:noFill/>
        </p:spPr>
        <p:txBody>
          <a:bodyPr wrap="square">
            <a:spAutoFit/>
          </a:bodyPr>
          <a:lstStyle/>
          <a:p>
            <a:pPr marL="731520">
              <a:lnSpc>
                <a:spcPct val="107000"/>
              </a:lnSpc>
              <a:spcAft>
                <a:spcPts val="600"/>
              </a:spcAft>
            </a:pPr>
            <a:r>
              <a:rPr lang="tr-TR" sz="1400" i="1" dirty="0">
                <a:latin typeface="Times New Roman" panose="02020603050405020304" pitchFamily="18" charset="0"/>
                <a:ea typeface="Calibri" panose="020F0502020204030204" pitchFamily="34" charset="0"/>
                <a:cs typeface="Times New Roman" panose="02020603050405020304" pitchFamily="18" charset="0"/>
              </a:rPr>
              <a:t>* Bal kabağı, pırasa, turp, lahana ihmal edilecek kadar çok düşük protein miktarına           sahiptir.</a:t>
            </a: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marL="731520">
              <a:lnSpc>
                <a:spcPct val="107000"/>
              </a:lnSpc>
              <a:spcAft>
                <a:spcPts val="600"/>
              </a:spcAft>
            </a:pPr>
            <a:r>
              <a:rPr lang="tr-TR" sz="1400" i="1" dirty="0">
                <a:latin typeface="Times New Roman" panose="02020603050405020304" pitchFamily="18" charset="0"/>
                <a:ea typeface="Calibri" panose="020F0502020204030204" pitchFamily="34" charset="0"/>
                <a:cs typeface="Times New Roman" panose="02020603050405020304" pitchFamily="18" charset="0"/>
              </a:rPr>
              <a:t>** Mantar, yer elması, börülce, </a:t>
            </a:r>
            <a:r>
              <a:rPr lang="tr-TR" sz="1400" i="1" dirty="0" err="1">
                <a:latin typeface="Times New Roman" panose="02020603050405020304" pitchFamily="18" charset="0"/>
                <a:ea typeface="Calibri" panose="020F0502020204030204" pitchFamily="34" charset="0"/>
                <a:cs typeface="Times New Roman" panose="02020603050405020304" pitchFamily="18" charset="0"/>
              </a:rPr>
              <a:t>brüksel</a:t>
            </a:r>
            <a:r>
              <a:rPr lang="tr-TR" sz="1400" i="1" dirty="0">
                <a:latin typeface="Times New Roman" panose="02020603050405020304" pitchFamily="18" charset="0"/>
                <a:ea typeface="Calibri" panose="020F0502020204030204" pitchFamily="34" charset="0"/>
                <a:cs typeface="Times New Roman" panose="02020603050405020304" pitchFamily="18" charset="0"/>
              </a:rPr>
              <a:t> lahanası, brokoli, taze bakla, enginarın protein     miktarları daha yüksektir</a:t>
            </a: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600"/>
              </a:spcAft>
            </a:pPr>
            <a:r>
              <a:rPr lang="tr-TR" sz="1400" i="1" dirty="0">
                <a:latin typeface="Times New Roman" panose="02020603050405020304" pitchFamily="18" charset="0"/>
                <a:ea typeface="Calibri" panose="020F0502020204030204" pitchFamily="34" charset="0"/>
                <a:cs typeface="Times New Roman" panose="02020603050405020304" pitchFamily="18" charset="0"/>
              </a:rPr>
              <a:t>         *** Semizotu ve ıspanağın protein miktarları   	oldukça yüksektir</a:t>
            </a:r>
            <a:r>
              <a:rPr lang="tr-TR" sz="1400" dirty="0">
                <a:latin typeface="Times New Roman" panose="02020603050405020304" pitchFamily="18" charset="0"/>
                <a:ea typeface="Calibri" panose="020F0502020204030204" pitchFamily="34" charset="0"/>
                <a:cs typeface="Times New Roman" panose="02020603050405020304" pitchFamily="18" charset="0"/>
              </a:rPr>
              <a:t>.	</a:t>
            </a:r>
            <a:endParaRPr lang="tr-TR" sz="1400" dirty="0">
              <a:latin typeface="Calibri" panose="020F0502020204030204" pitchFamily="34" charset="0"/>
              <a:ea typeface="Calibri" panose="020F0502020204030204" pitchFamily="34" charset="0"/>
              <a:cs typeface="Times New Roman" panose="02020603050405020304" pitchFamily="18" charset="0"/>
            </a:endParaRPr>
          </a:p>
          <a:p>
            <a:pPr marL="899160">
              <a:lnSpc>
                <a:spcPct val="107000"/>
              </a:lnSpc>
              <a:spcAft>
                <a:spcPts val="600"/>
              </a:spcAft>
            </a:pPr>
            <a:r>
              <a:rPr lang="tr-TR" sz="1400" b="1" dirty="0">
                <a:latin typeface="Times New Roman" panose="02020603050405020304" pitchFamily="18" charset="0"/>
                <a:ea typeface="Calibri" panose="020F0502020204030204" pitchFamily="34" charset="0"/>
                <a:cs typeface="Times New Roman" panose="02020603050405020304" pitchFamily="18" charset="0"/>
              </a:rPr>
              <a:t> NOT:</a:t>
            </a:r>
            <a:r>
              <a:rPr lang="tr-TR" sz="1400" dirty="0">
                <a:latin typeface="Times New Roman" panose="02020603050405020304" pitchFamily="18" charset="0"/>
                <a:ea typeface="Calibri" panose="020F0502020204030204" pitchFamily="34" charset="0"/>
                <a:cs typeface="Times New Roman" panose="02020603050405020304" pitchFamily="18" charset="0"/>
              </a:rPr>
              <a:t> Tere, roka, nane, kıvırcık, marul, </a:t>
            </a:r>
            <a:r>
              <a:rPr lang="tr-TR" sz="1400" dirty="0" err="1">
                <a:latin typeface="Times New Roman" panose="02020603050405020304" pitchFamily="18" charset="0"/>
                <a:ea typeface="Calibri" panose="020F0502020204030204" pitchFamily="34" charset="0"/>
                <a:cs typeface="Times New Roman" panose="02020603050405020304" pitchFamily="18" charset="0"/>
              </a:rPr>
              <a:t>iceberg</a:t>
            </a:r>
            <a:r>
              <a:rPr lang="tr-TR" sz="1400" dirty="0">
                <a:latin typeface="Times New Roman" panose="02020603050405020304" pitchFamily="18" charset="0"/>
                <a:ea typeface="Calibri" panose="020F0502020204030204" pitchFamily="34" charset="0"/>
                <a:cs typeface="Times New Roman" panose="02020603050405020304" pitchFamily="18" charset="0"/>
              </a:rPr>
              <a:t>, maydanoz serbest olarak yenilebilir.  Listede yer alan diğer çiğ yenilebilen sebzelerin tüketilebilir miktarları için diyetisyeninize danışınız.</a:t>
            </a:r>
            <a:endParaRPr lang="tr-TR"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Metin kutusu 6">
            <a:extLst>
              <a:ext uri="{FF2B5EF4-FFF2-40B4-BE49-F238E27FC236}">
                <a16:creationId xmlns:a16="http://schemas.microsoft.com/office/drawing/2014/main" id="{F88BDC65-3A78-4CD3-A551-CFF1C15586ED}"/>
              </a:ext>
            </a:extLst>
          </p:cNvPr>
          <p:cNvSpPr txBox="1"/>
          <p:nvPr/>
        </p:nvSpPr>
        <p:spPr>
          <a:xfrm>
            <a:off x="3431704" y="276784"/>
            <a:ext cx="4584356" cy="369332"/>
          </a:xfrm>
          <a:prstGeom prst="rect">
            <a:avLst/>
          </a:prstGeom>
          <a:noFill/>
        </p:spPr>
        <p:txBody>
          <a:bodyPr wrap="square">
            <a:spAutoFit/>
          </a:bodyPr>
          <a:lstStyle/>
          <a:p>
            <a:pPr>
              <a:defRPr/>
            </a:pPr>
            <a:r>
              <a:rPr lang="tr-TR"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5. Sebze Grubu Değişim Listesi (DEVAM) </a:t>
            </a:r>
            <a:endParaRPr lang="tr-TR" dirty="0">
              <a:solidFill>
                <a:prstClr val="black"/>
              </a:solidFill>
              <a:latin typeface="Calibri"/>
            </a:endParaRPr>
          </a:p>
        </p:txBody>
      </p:sp>
    </p:spTree>
    <p:extLst>
      <p:ext uri="{BB962C8B-B14F-4D97-AF65-F5344CB8AC3E}">
        <p14:creationId xmlns:p14="http://schemas.microsoft.com/office/powerpoint/2010/main" val="21967067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BDC639B-440E-4A35-917C-91FB8066FE63}"/>
              </a:ext>
            </a:extLst>
          </p:cNvPr>
          <p:cNvSpPr>
            <a:spLocks noGrp="1"/>
          </p:cNvSpPr>
          <p:nvPr>
            <p:ph idx="1"/>
          </p:nvPr>
        </p:nvSpPr>
        <p:spPr>
          <a:xfrm>
            <a:off x="334028" y="404733"/>
            <a:ext cx="11523944" cy="6130977"/>
          </a:xfrm>
        </p:spPr>
        <p:txBody>
          <a:bodyPr>
            <a:noAutofit/>
          </a:bodyPr>
          <a:lstStyle/>
          <a:p>
            <a:pPr algn="just">
              <a:lnSpc>
                <a:spcPct val="107000"/>
              </a:lnSpc>
              <a:spcAft>
                <a:spcPts val="800"/>
              </a:spcAft>
            </a:pPr>
            <a:r>
              <a:rPr lang="tr-TR" sz="2300" dirty="0">
                <a:latin typeface="Times New Roman" panose="02020603050405020304" pitchFamily="18" charset="0"/>
                <a:ea typeface="Calibri" panose="020F0502020204030204" pitchFamily="34" charset="0"/>
                <a:cs typeface="Times New Roman" panose="02020603050405020304" pitchFamily="18" charset="0"/>
              </a:rPr>
              <a:t>Buradaki besinler temel olarak 6g karbonhidrat, 2 g protein içeriklerine göre sınıflandırılmıştır.</a:t>
            </a:r>
          </a:p>
          <a:p>
            <a:pPr algn="just">
              <a:lnSpc>
                <a:spcPct val="150000"/>
              </a:lnSpc>
              <a:spcAft>
                <a:spcPts val="800"/>
              </a:spcAft>
            </a:pPr>
            <a:r>
              <a:rPr lang="tr-TR" sz="2300" dirty="0">
                <a:latin typeface="Times New Roman" panose="02020603050405020304" pitchFamily="18" charset="0"/>
                <a:ea typeface="Calibri" panose="020F0502020204030204" pitchFamily="34" charset="0"/>
                <a:cs typeface="Times New Roman" panose="02020603050405020304" pitchFamily="18" charset="0"/>
              </a:rPr>
              <a:t>Sebzeler kullanılırken atıkları ayrılacağından, sebzelerin brüt ve net ağırlıkları listede ayrı ayrı verilmiştir. Böylece isteğe göre, sebze satın alındığındaki brüt miktarların ortalama ölçüleri de kullanılabilir veya satın alındıktan sonra sebzenin atıkları ayrılıp net miktarları evde tartı cihazı varsa tartılarak da kullanılabilir. Bunların yanında pişmiş sebzelerin ortalama 5-6 yemek kaşığı miktarları 1 değişim sebze olarak tüketilebilir.</a:t>
            </a:r>
            <a:endParaRPr lang="tr-TR" sz="2300" dirty="0">
              <a:latin typeface="Times New Roman" panose="02020603050405020304" pitchFamily="18" charset="0"/>
              <a:ea typeface="Times New Roman" panose="02020603050405020304" pitchFamily="18" charset="0"/>
            </a:endParaRPr>
          </a:p>
          <a:p>
            <a:pPr>
              <a:lnSpc>
                <a:spcPct val="150000"/>
              </a:lnSpc>
            </a:pPr>
            <a:r>
              <a:rPr lang="tr-TR" sz="2300" dirty="0">
                <a:latin typeface="Times New Roman" panose="02020603050405020304" pitchFamily="18" charset="0"/>
                <a:ea typeface="Times New Roman" panose="02020603050405020304" pitchFamily="18" charset="0"/>
              </a:rPr>
              <a:t>Bal kabağı, pırasa, turp, lahana ihmal edilecek kadar çok düşük (1 değişimi </a:t>
            </a:r>
            <a:r>
              <a:rPr lang="tr-TR" sz="2300" dirty="0">
                <a:latin typeface="Times New Roman" panose="02020603050405020304" pitchFamily="18" charset="0"/>
                <a:ea typeface="Calibri" panose="020F0502020204030204" pitchFamily="34" charset="0"/>
              </a:rPr>
              <a:t>yaklaşık</a:t>
            </a:r>
            <a:r>
              <a:rPr lang="tr-TR" sz="2300" dirty="0">
                <a:latin typeface="Times New Roman" panose="02020603050405020304" pitchFamily="18" charset="0"/>
                <a:ea typeface="Times New Roman" panose="02020603050405020304" pitchFamily="18" charset="0"/>
              </a:rPr>
              <a:t> 0.3 g) protein miktarına sahiptir. Mantar, yer elması, börülce, </a:t>
            </a:r>
            <a:r>
              <a:rPr lang="tr-TR" sz="2300" dirty="0" err="1">
                <a:latin typeface="Times New Roman" panose="02020603050405020304" pitchFamily="18" charset="0"/>
                <a:ea typeface="Times New Roman" panose="02020603050405020304" pitchFamily="18" charset="0"/>
              </a:rPr>
              <a:t>brüksel</a:t>
            </a:r>
            <a:r>
              <a:rPr lang="tr-TR" sz="2300" dirty="0">
                <a:latin typeface="Times New Roman" panose="02020603050405020304" pitchFamily="18" charset="0"/>
                <a:ea typeface="Times New Roman" panose="02020603050405020304" pitchFamily="18" charset="0"/>
              </a:rPr>
              <a:t> lahanası, brokoli, taze bakla, enginarın protein miktarları daha yüksektir (1 değişimi </a:t>
            </a:r>
            <a:r>
              <a:rPr lang="tr-TR" sz="2300" dirty="0">
                <a:latin typeface="Times New Roman" panose="02020603050405020304" pitchFamily="18" charset="0"/>
                <a:ea typeface="Calibri" panose="020F0502020204030204" pitchFamily="34" charset="0"/>
              </a:rPr>
              <a:t>yaklaşık</a:t>
            </a:r>
            <a:r>
              <a:rPr lang="tr-TR" sz="2300" dirty="0">
                <a:latin typeface="Times New Roman" panose="02020603050405020304" pitchFamily="18" charset="0"/>
                <a:ea typeface="Times New Roman" panose="02020603050405020304" pitchFamily="18" charset="0"/>
              </a:rPr>
              <a:t> 3-5 g). Semizotu ve ıspanağın protein miktarları ise oldukça yüksektir (1 değişimi </a:t>
            </a:r>
            <a:r>
              <a:rPr lang="tr-TR" sz="2300" dirty="0">
                <a:latin typeface="Times New Roman" panose="02020603050405020304" pitchFamily="18" charset="0"/>
                <a:ea typeface="Calibri" panose="020F0502020204030204" pitchFamily="34" charset="0"/>
              </a:rPr>
              <a:t>yaklaşık</a:t>
            </a:r>
            <a:r>
              <a:rPr lang="tr-TR" sz="2300" dirty="0">
                <a:latin typeface="Times New Roman" panose="02020603050405020304" pitchFamily="18" charset="0"/>
                <a:ea typeface="Times New Roman" panose="02020603050405020304" pitchFamily="18" charset="0"/>
              </a:rPr>
              <a:t> 8-10 g). Bu durum diyetisyen tarafından bilinmelidir.</a:t>
            </a:r>
            <a:endParaRPr lang="tr-TR" sz="2300" dirty="0"/>
          </a:p>
        </p:txBody>
      </p:sp>
    </p:spTree>
    <p:extLst>
      <p:ext uri="{BB962C8B-B14F-4D97-AF65-F5344CB8AC3E}">
        <p14:creationId xmlns:p14="http://schemas.microsoft.com/office/powerpoint/2010/main" val="5767745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çerik Yer Tutucusu 8">
            <a:extLst>
              <a:ext uri="{FF2B5EF4-FFF2-40B4-BE49-F238E27FC236}">
                <a16:creationId xmlns:a16="http://schemas.microsoft.com/office/drawing/2014/main" id="{C49DDCB5-6863-4814-B188-078E9317257F}"/>
              </a:ext>
            </a:extLst>
          </p:cNvPr>
          <p:cNvGraphicFramePr>
            <a:graphicFrameLocks noGrp="1"/>
          </p:cNvGraphicFramePr>
          <p:nvPr>
            <p:ph idx="1"/>
            <p:extLst>
              <p:ext uri="{D42A27DB-BD31-4B8C-83A1-F6EECF244321}">
                <p14:modId xmlns:p14="http://schemas.microsoft.com/office/powerpoint/2010/main" val="178472169"/>
              </p:ext>
            </p:extLst>
          </p:nvPr>
        </p:nvGraphicFramePr>
        <p:xfrm>
          <a:off x="2351585" y="2492897"/>
          <a:ext cx="7268403" cy="2520497"/>
        </p:xfrm>
        <a:graphic>
          <a:graphicData uri="http://schemas.openxmlformats.org/drawingml/2006/table">
            <a:tbl>
              <a:tblPr firstRow="1" firstCol="1" bandRow="1" bandCol="1"/>
              <a:tblGrid>
                <a:gridCol w="3421998">
                  <a:extLst>
                    <a:ext uri="{9D8B030D-6E8A-4147-A177-3AD203B41FA5}">
                      <a16:colId xmlns:a16="http://schemas.microsoft.com/office/drawing/2014/main" val="3582496077"/>
                    </a:ext>
                  </a:extLst>
                </a:gridCol>
                <a:gridCol w="1576701">
                  <a:extLst>
                    <a:ext uri="{9D8B030D-6E8A-4147-A177-3AD203B41FA5}">
                      <a16:colId xmlns:a16="http://schemas.microsoft.com/office/drawing/2014/main" val="3614901689"/>
                    </a:ext>
                  </a:extLst>
                </a:gridCol>
                <a:gridCol w="2269704">
                  <a:extLst>
                    <a:ext uri="{9D8B030D-6E8A-4147-A177-3AD203B41FA5}">
                      <a16:colId xmlns:a16="http://schemas.microsoft.com/office/drawing/2014/main" val="630423391"/>
                    </a:ext>
                  </a:extLst>
                </a:gridCol>
              </a:tblGrid>
              <a:tr h="612068">
                <a:tc>
                  <a:txBody>
                    <a:bodyPr/>
                    <a:lstStyle/>
                    <a:p>
                      <a:pPr>
                        <a:lnSpc>
                          <a:spcPct val="107000"/>
                        </a:lnSpc>
                        <a:spcAft>
                          <a:spcPts val="800"/>
                        </a:spcAft>
                      </a:pPr>
                      <a:r>
                        <a:rPr lang="tr-TR" sz="2000" b="1" dirty="0">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b="1">
                          <a:effectLst/>
                          <a:latin typeface="Times New Roman" panose="02020603050405020304" pitchFamily="18" charset="0"/>
                          <a:ea typeface="Calibri" panose="020F0502020204030204" pitchFamily="34" charset="0"/>
                          <a:cs typeface="Times New Roman" panose="02020603050405020304" pitchFamily="18" charset="0"/>
                        </a:rPr>
                        <a:t>ORTALAMA ÖLÇÜ</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b="1" dirty="0">
                          <a:effectLst/>
                          <a:latin typeface="Times New Roman" panose="02020603050405020304" pitchFamily="18" charset="0"/>
                          <a:ea typeface="Calibri" panose="020F0502020204030204" pitchFamily="34" charset="0"/>
                          <a:cs typeface="Times New Roman" panose="02020603050405020304" pitchFamily="18" charset="0"/>
                        </a:rPr>
                        <a:t>BRÜT-NET MİKTAR (g)</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4089894544"/>
                  </a:ext>
                </a:extLst>
              </a:tr>
              <a:tr h="925820">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Sıvı yağ (zeytinyağı, soya yağı, </a:t>
                      </a:r>
                      <a:r>
                        <a:rPr lang="tr-TR" sz="2000" dirty="0" err="1">
                          <a:effectLst/>
                          <a:latin typeface="Times New Roman" panose="02020603050405020304" pitchFamily="18" charset="0"/>
                          <a:ea typeface="Calibri" panose="020F0502020204030204" pitchFamily="34" charset="0"/>
                          <a:cs typeface="Times New Roman" panose="02020603050405020304" pitchFamily="18" charset="0"/>
                        </a:rPr>
                        <a:t>ayçiçek</a:t>
                      </a: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 yağı, mısır yağı, kanola yağı, fındık yağı)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 tatlı kaşığı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5-5</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2385686778"/>
                  </a:ext>
                </a:extLst>
              </a:tr>
              <a:tr h="298315">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Siyah / yeşil zeytin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10 orta boy</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40-35</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97706595"/>
                  </a:ext>
                </a:extLst>
              </a:tr>
              <a:tr h="612068">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Avokado</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¼ küçük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55-40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612391103"/>
                  </a:ext>
                </a:extLst>
              </a:tr>
            </a:tbl>
          </a:graphicData>
        </a:graphic>
      </p:graphicFrame>
      <p:sp>
        <p:nvSpPr>
          <p:cNvPr id="10" name="Rectangle 3">
            <a:extLst>
              <a:ext uri="{FF2B5EF4-FFF2-40B4-BE49-F238E27FC236}">
                <a16:creationId xmlns:a16="http://schemas.microsoft.com/office/drawing/2014/main" id="{53EFCDF8-DAA1-44F0-AAAF-1781D7F1D881}"/>
              </a:ext>
            </a:extLst>
          </p:cNvPr>
          <p:cNvSpPr>
            <a:spLocks noChangeArrowheads="1"/>
          </p:cNvSpPr>
          <p:nvPr/>
        </p:nvSpPr>
        <p:spPr bwMode="auto">
          <a:xfrm>
            <a:off x="1766008" y="725854"/>
            <a:ext cx="659186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tr-TR" altLang="tr-TR" sz="2000" b="1" u="sng" dirty="0">
                <a:latin typeface="Times New Roman" panose="02020603050405020304" pitchFamily="18" charset="0"/>
                <a:ea typeface="Calibri" panose="020F0502020204030204" pitchFamily="34" charset="0"/>
                <a:cs typeface="Times New Roman" panose="02020603050405020304" pitchFamily="18" charset="0"/>
              </a:rPr>
              <a:t>YAĞ GRUBU DEĞİŞİM LİSTESİ </a:t>
            </a:r>
            <a:endParaRPr lang="tr-TR" altLang="tr-TR" sz="2000" dirty="0"/>
          </a:p>
          <a:p>
            <a:pPr eaLnBrk="0" fontAlgn="base" hangingPunct="0">
              <a:spcBef>
                <a:spcPct val="0"/>
              </a:spcBef>
              <a:spcAft>
                <a:spcPct val="0"/>
              </a:spcAft>
            </a:pPr>
            <a:endParaRPr lang="tr-TR" altLang="tr-TR" sz="2000" dirty="0">
              <a:latin typeface="Times New Roman" panose="02020603050405020304" pitchFamily="18"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(Bir yağ değişimi 5 gram yağ i</a:t>
            </a:r>
            <a:r>
              <a:rPr lang="tr-TR" altLang="tr-TR" sz="2000" dirty="0">
                <a:latin typeface="Calibri" panose="020F0502020204030204" pitchFamily="34" charset="0"/>
                <a:ea typeface="Calibri" panose="020F0502020204030204" pitchFamily="34" charset="0"/>
                <a:cs typeface="Times New Roman" panose="02020603050405020304" pitchFamily="18" charset="0"/>
              </a:rPr>
              <a:t>ç</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erir.)</a:t>
            </a:r>
            <a:endParaRPr lang="tr-TR" altLang="tr-TR" sz="2000" dirty="0"/>
          </a:p>
          <a:p>
            <a:pPr eaLnBrk="0" fontAlgn="base" hangingPunct="0">
              <a:spcBef>
                <a:spcPct val="0"/>
              </a:spcBef>
              <a:spcAft>
                <a:spcPct val="0"/>
              </a:spcAft>
            </a:pP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Bu gruptaki yiyeceklerden g</a:t>
            </a:r>
            <a:r>
              <a:rPr lang="tr-TR" altLang="tr-TR" sz="2000" dirty="0">
                <a:latin typeface="Calibri" panose="020F0502020204030204" pitchFamily="34" charset="0"/>
                <a:ea typeface="Calibri" panose="020F0502020204030204" pitchFamily="34" charset="0"/>
                <a:cs typeface="Times New Roman" panose="02020603050405020304" pitchFamily="18" charset="0"/>
              </a:rPr>
              <a:t>ü</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nde ________ değişim t</a:t>
            </a:r>
            <a:r>
              <a:rPr lang="tr-TR" altLang="tr-TR" sz="2000" dirty="0">
                <a:latin typeface="Calibri" panose="020F0502020204030204" pitchFamily="34" charset="0"/>
                <a:ea typeface="Calibri" panose="020F0502020204030204" pitchFamily="34" charset="0"/>
                <a:cs typeface="Times New Roman" panose="02020603050405020304" pitchFamily="18" charset="0"/>
              </a:rPr>
              <a:t>ü</a:t>
            </a:r>
            <a:r>
              <a:rPr lang="tr-TR" altLang="tr-TR" sz="2000" dirty="0">
                <a:latin typeface="Times New Roman" panose="02020603050405020304" pitchFamily="18" charset="0"/>
                <a:ea typeface="Calibri" panose="020F0502020204030204" pitchFamily="34" charset="0"/>
                <a:cs typeface="Times New Roman" panose="02020603050405020304" pitchFamily="18" charset="0"/>
              </a:rPr>
              <a:t>ketiniz</a:t>
            </a:r>
            <a:r>
              <a:rPr lang="tr-TR" altLang="tr-TR"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tr-TR" altLang="tr-TR" sz="2000" dirty="0">
              <a:solidFill>
                <a:schemeClr val="bg1"/>
              </a:solidFill>
              <a:latin typeface="Arial" panose="020B0604020202020204" pitchFamily="34" charset="0"/>
            </a:endParaRPr>
          </a:p>
        </p:txBody>
      </p:sp>
    </p:spTree>
    <p:extLst>
      <p:ext uri="{BB962C8B-B14F-4D97-AF65-F5344CB8AC3E}">
        <p14:creationId xmlns:p14="http://schemas.microsoft.com/office/powerpoint/2010/main" val="159877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C362739-4D0D-4660-908B-39B556479188}"/>
              </a:ext>
            </a:extLst>
          </p:cNvPr>
          <p:cNvSpPr>
            <a:spLocks noGrp="1"/>
          </p:cNvSpPr>
          <p:nvPr>
            <p:ph idx="1"/>
          </p:nvPr>
        </p:nvSpPr>
        <p:spPr>
          <a:xfrm>
            <a:off x="1281022" y="2348667"/>
            <a:ext cx="9629955" cy="3416300"/>
          </a:xfrm>
        </p:spPr>
        <p:txBody>
          <a:bodyPr>
            <a:normAutofit lnSpcReduction="10000"/>
          </a:bodyPr>
          <a:lstStyle/>
          <a:p>
            <a:pPr>
              <a:lnSpc>
                <a:spcPct val="150000"/>
              </a:lnSpc>
            </a:pPr>
            <a:r>
              <a:rPr lang="tr-TR" sz="2400" dirty="0">
                <a:latin typeface="Times New Roman" panose="02020603050405020304" pitchFamily="18" charset="0"/>
                <a:ea typeface="Calibri" panose="020F0502020204030204" pitchFamily="34" charset="0"/>
                <a:cs typeface="Times New Roman" panose="02020603050405020304" pitchFamily="18" charset="0"/>
              </a:rPr>
              <a:t>Bu gruptaki besinler temel olarak 5 g yağ içeriklerine göre sınıflandırılmıştır.</a:t>
            </a:r>
          </a:p>
          <a:p>
            <a:pPr>
              <a:lnSpc>
                <a:spcPct val="150000"/>
              </a:lnSpc>
            </a:pPr>
            <a:r>
              <a:rPr lang="tr-TR" sz="2400" dirty="0">
                <a:latin typeface="Times New Roman" panose="02020603050405020304" pitchFamily="18" charset="0"/>
                <a:ea typeface="Calibri" panose="020F0502020204030204" pitchFamily="34" charset="0"/>
                <a:cs typeface="Times New Roman" panose="02020603050405020304" pitchFamily="18" charset="0"/>
              </a:rPr>
              <a:t>Avokado tüketimi ülkemizde giderek yaygınlaşmıştır. Bu nedenle içeriğine uygun olarak değerlendirilmiş ve avokado bileşimindeki yağ miktarının yüksek olması nedeniyle meyve değişim grubundan çıkartılıp yağ değişim grubuna eklenmiştir.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190860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024A6297-7C60-458D-85D4-163EA64CAAEB}"/>
              </a:ext>
            </a:extLst>
          </p:cNvPr>
          <p:cNvSpPr>
            <a:spLocks noGrp="1"/>
          </p:cNvSpPr>
          <p:nvPr>
            <p:ph idx="1"/>
          </p:nvPr>
        </p:nvSpPr>
        <p:spPr>
          <a:xfrm>
            <a:off x="809469" y="660772"/>
            <a:ext cx="10538085" cy="3416300"/>
          </a:xfrm>
        </p:spPr>
        <p:txBody>
          <a:bodyPr/>
          <a:lstStyle/>
          <a:p>
            <a:pPr marL="0" indent="0">
              <a:lnSpc>
                <a:spcPct val="107000"/>
              </a:lnSpc>
              <a:spcAft>
                <a:spcPts val="600"/>
              </a:spcAft>
              <a:buNone/>
            </a:pPr>
            <a:r>
              <a:rPr lang="tr-TR" sz="2400" b="1" u="sng" dirty="0">
                <a:latin typeface="Times New Roman" panose="02020603050405020304" pitchFamily="18" charset="0"/>
                <a:ea typeface="Calibri" panose="020F0502020204030204" pitchFamily="34" charset="0"/>
                <a:cs typeface="Times New Roman" panose="02020603050405020304" pitchFamily="18" charset="0"/>
              </a:rPr>
              <a:t>YAĞLI TOHUMLAR VE SERT KABUKLU YEMİŞLER GRUBU DEĞİŞİM LİSTESİ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600"/>
              </a:spcAft>
              <a:buNone/>
            </a:pPr>
            <a:r>
              <a:rPr lang="tr-TR" sz="2400" dirty="0">
                <a:latin typeface="Times New Roman" panose="02020603050405020304" pitchFamily="18" charset="0"/>
                <a:ea typeface="Calibri" panose="020F0502020204030204" pitchFamily="34" charset="0"/>
                <a:cs typeface="Times New Roman" panose="02020603050405020304" pitchFamily="18" charset="0"/>
              </a:rPr>
              <a:t>(Bir yağlı tohum ve sert kabuklu yemiş değişimi, 2g protein, 5g yağ içerir.)</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600"/>
              </a:spcAft>
              <a:buNone/>
            </a:pPr>
            <a:r>
              <a:rPr lang="tr-TR"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Bu gruptaki yiyeceklerden günde ________ değişim tüketiniz.</a:t>
            </a:r>
            <a:endParaRPr lang="tr-TR"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49580" indent="0">
              <a:lnSpc>
                <a:spcPct val="107000"/>
              </a:lnSpc>
              <a:spcAft>
                <a:spcPts val="600"/>
              </a:spcAft>
              <a:buNone/>
            </a:pPr>
            <a:endParaRPr lang="tr-TR"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o 6">
            <a:extLst>
              <a:ext uri="{FF2B5EF4-FFF2-40B4-BE49-F238E27FC236}">
                <a16:creationId xmlns:a16="http://schemas.microsoft.com/office/drawing/2014/main" id="{BECF8C53-FAA0-4DD3-8564-05EAB9A54FFD}"/>
              </a:ext>
            </a:extLst>
          </p:cNvPr>
          <p:cNvGraphicFramePr>
            <a:graphicFrameLocks noGrp="1"/>
          </p:cNvGraphicFramePr>
          <p:nvPr>
            <p:extLst>
              <p:ext uri="{D42A27DB-BD31-4B8C-83A1-F6EECF244321}">
                <p14:modId xmlns:p14="http://schemas.microsoft.com/office/powerpoint/2010/main" val="732379027"/>
              </p:ext>
            </p:extLst>
          </p:nvPr>
        </p:nvGraphicFramePr>
        <p:xfrm>
          <a:off x="1127448" y="2293495"/>
          <a:ext cx="9619882" cy="3903730"/>
        </p:xfrm>
        <a:graphic>
          <a:graphicData uri="http://schemas.openxmlformats.org/drawingml/2006/table">
            <a:tbl>
              <a:tblPr firstRow="1" firstCol="1" bandRow="1" bandCol="1"/>
              <a:tblGrid>
                <a:gridCol w="2882837">
                  <a:extLst>
                    <a:ext uri="{9D8B030D-6E8A-4147-A177-3AD203B41FA5}">
                      <a16:colId xmlns:a16="http://schemas.microsoft.com/office/drawing/2014/main" val="689554367"/>
                    </a:ext>
                  </a:extLst>
                </a:gridCol>
                <a:gridCol w="3716558">
                  <a:extLst>
                    <a:ext uri="{9D8B030D-6E8A-4147-A177-3AD203B41FA5}">
                      <a16:colId xmlns:a16="http://schemas.microsoft.com/office/drawing/2014/main" val="1347353146"/>
                    </a:ext>
                  </a:extLst>
                </a:gridCol>
                <a:gridCol w="3020487">
                  <a:extLst>
                    <a:ext uri="{9D8B030D-6E8A-4147-A177-3AD203B41FA5}">
                      <a16:colId xmlns:a16="http://schemas.microsoft.com/office/drawing/2014/main" val="2844303380"/>
                    </a:ext>
                  </a:extLst>
                </a:gridCol>
              </a:tblGrid>
              <a:tr h="747593">
                <a:tc>
                  <a:txBody>
                    <a:bodyPr/>
                    <a:lstStyle/>
                    <a:p>
                      <a:pPr>
                        <a:lnSpc>
                          <a:spcPct val="107000"/>
                        </a:lnSpc>
                        <a:spcAft>
                          <a:spcPts val="800"/>
                        </a:spcAft>
                      </a:pPr>
                      <a:r>
                        <a:rPr lang="tr-TR" sz="2000" b="1">
                          <a:effectLst/>
                          <a:latin typeface="Times New Roman" panose="02020603050405020304" pitchFamily="18" charset="0"/>
                          <a:ea typeface="Calibri" panose="020F0502020204030204" pitchFamily="34" charset="0"/>
                          <a:cs typeface="Times New Roman" panose="02020603050405020304" pitchFamily="18" charset="0"/>
                        </a:rPr>
                        <a:t>YİYECEK ADI</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b="1" dirty="0">
                          <a:effectLst/>
                          <a:latin typeface="Times New Roman" panose="02020603050405020304" pitchFamily="18" charset="0"/>
                          <a:ea typeface="Calibri" panose="020F0502020204030204" pitchFamily="34" charset="0"/>
                          <a:cs typeface="Times New Roman" panose="02020603050405020304" pitchFamily="18" charset="0"/>
                        </a:rPr>
                        <a:t>ORTALAMA ÖLÇÜ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b="1" dirty="0">
                          <a:effectLst/>
                          <a:latin typeface="Times New Roman" panose="02020603050405020304" pitchFamily="18" charset="0"/>
                          <a:ea typeface="Calibri" panose="020F0502020204030204" pitchFamily="34" charset="0"/>
                          <a:cs typeface="Times New Roman" panose="02020603050405020304" pitchFamily="18" charset="0"/>
                        </a:rPr>
                        <a:t>BRÜT-NET MİKTAR (g)</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493024616"/>
                  </a:ext>
                </a:extLst>
              </a:tr>
              <a:tr h="398824">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Ceviz</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2 bütün orta boy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20-10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395280941"/>
                  </a:ext>
                </a:extLst>
              </a:tr>
              <a:tr h="364369">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Badem</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10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20-10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752582730"/>
                  </a:ext>
                </a:extLst>
              </a:tr>
              <a:tr h="398824">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Fındık</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8 orta boy</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20-10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413257419"/>
                  </a:ext>
                </a:extLst>
              </a:tr>
              <a:tr h="398824">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Antep fıstığı*</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15orta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20-10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70496031"/>
                  </a:ext>
                </a:extLst>
              </a:tr>
              <a:tr h="398824">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Kaju Fıstığı*</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7 orta boy</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10-10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896887115"/>
                  </a:ext>
                </a:extLst>
              </a:tr>
              <a:tr h="398824">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Yer fıstığı</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13 orta boy</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10-10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841001420"/>
                  </a:ext>
                </a:extLst>
              </a:tr>
              <a:tr h="398824">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Ay çekirdeği*</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a:effectLst/>
                          <a:latin typeface="Times New Roman" panose="02020603050405020304" pitchFamily="18" charset="0"/>
                          <a:ea typeface="Calibri" panose="020F0502020204030204" pitchFamily="34" charset="0"/>
                          <a:cs typeface="Times New Roman" panose="02020603050405020304" pitchFamily="18" charset="0"/>
                        </a:rPr>
                        <a:t>3 yemek kaşığı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20-10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1821474984"/>
                  </a:ext>
                </a:extLst>
              </a:tr>
              <a:tr h="398824">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Kabak çekirdeği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2 yemek kaşığı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w="12700" cap="flat" cmpd="sng" algn="ctr">
                      <a:solidFill>
                        <a:srgbClr val="92CDDC"/>
                      </a:solidFill>
                      <a:prstDash val="solid"/>
                      <a:round/>
                      <a:headEnd type="none" w="med" len="med"/>
                      <a:tailEnd type="none" w="med" len="med"/>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tc>
                  <a:txBody>
                    <a:bodyPr/>
                    <a:lstStyle/>
                    <a:p>
                      <a:pPr>
                        <a:lnSpc>
                          <a:spcPct val="107000"/>
                        </a:lnSpc>
                        <a:spcAft>
                          <a:spcPts val="800"/>
                        </a:spcAft>
                      </a:pPr>
                      <a:r>
                        <a:rPr lang="tr-TR" sz="2000" dirty="0">
                          <a:effectLst/>
                          <a:latin typeface="Times New Roman" panose="02020603050405020304" pitchFamily="18" charset="0"/>
                          <a:ea typeface="Calibri" panose="020F0502020204030204" pitchFamily="34" charset="0"/>
                          <a:cs typeface="Times New Roman" panose="02020603050405020304" pitchFamily="18" charset="0"/>
                        </a:rPr>
                        <a:t>15-10</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2CDDC"/>
                      </a:solidFill>
                      <a:prstDash val="solid"/>
                      <a:round/>
                      <a:headEnd type="none" w="med" len="med"/>
                      <a:tailEnd type="none" w="med" len="med"/>
                    </a:lnL>
                    <a:lnR>
                      <a:noFill/>
                    </a:lnR>
                    <a:lnT w="12700" cap="flat" cmpd="sng" algn="ctr">
                      <a:solidFill>
                        <a:srgbClr val="92CDDC"/>
                      </a:solidFill>
                      <a:prstDash val="solid"/>
                      <a:round/>
                      <a:headEnd type="none" w="med" len="med"/>
                      <a:tailEnd type="none" w="med" len="med"/>
                    </a:lnT>
                    <a:lnB w="12700" cap="flat" cmpd="sng" algn="ctr">
                      <a:solidFill>
                        <a:srgbClr val="92CDDC"/>
                      </a:solidFill>
                      <a:prstDash val="solid"/>
                      <a:round/>
                      <a:headEnd type="none" w="med" len="med"/>
                      <a:tailEnd type="none" w="med" len="med"/>
                    </a:lnB>
                  </a:tcPr>
                </a:tc>
                <a:extLst>
                  <a:ext uri="{0D108BD9-81ED-4DB2-BD59-A6C34878D82A}">
                    <a16:rowId xmlns:a16="http://schemas.microsoft.com/office/drawing/2014/main" val="3693114772"/>
                  </a:ext>
                </a:extLst>
              </a:tr>
            </a:tbl>
          </a:graphicData>
        </a:graphic>
      </p:graphicFrame>
      <p:sp>
        <p:nvSpPr>
          <p:cNvPr id="9" name="Metin kutusu 8">
            <a:extLst>
              <a:ext uri="{FF2B5EF4-FFF2-40B4-BE49-F238E27FC236}">
                <a16:creationId xmlns:a16="http://schemas.microsoft.com/office/drawing/2014/main" id="{8AB622B9-765E-4C59-AEF5-A33E85E18C82}"/>
              </a:ext>
            </a:extLst>
          </p:cNvPr>
          <p:cNvSpPr txBox="1"/>
          <p:nvPr/>
        </p:nvSpPr>
        <p:spPr>
          <a:xfrm>
            <a:off x="1262359" y="6197228"/>
            <a:ext cx="8367281" cy="368755"/>
          </a:xfrm>
          <a:prstGeom prst="rect">
            <a:avLst/>
          </a:prstGeom>
          <a:noFill/>
        </p:spPr>
        <p:txBody>
          <a:bodyPr wrap="square">
            <a:spAutoFit/>
          </a:bodyPr>
          <a:lstStyle/>
          <a:p>
            <a:pPr marL="449580" indent="449580">
              <a:lnSpc>
                <a:spcPct val="107000"/>
              </a:lnSpc>
              <a:spcAft>
                <a:spcPts val="600"/>
              </a:spcAft>
            </a:pPr>
            <a:r>
              <a:rPr lang="tr-TR" i="1" dirty="0">
                <a:latin typeface="Times New Roman" panose="02020603050405020304" pitchFamily="18" charset="0"/>
                <a:ea typeface="Calibri" panose="020F0502020204030204" pitchFamily="34" charset="0"/>
                <a:cs typeface="Times New Roman" panose="02020603050405020304" pitchFamily="18" charset="0"/>
              </a:rPr>
              <a:t>*</a:t>
            </a:r>
            <a:r>
              <a:rPr lang="tr-TR" i="1" dirty="0" err="1">
                <a:latin typeface="Times New Roman" panose="02020603050405020304" pitchFamily="18" charset="0"/>
                <a:ea typeface="Calibri" panose="020F0502020204030204" pitchFamily="34" charset="0"/>
                <a:cs typeface="Times New Roman" panose="02020603050405020304" pitchFamily="18" charset="0"/>
              </a:rPr>
              <a:t>Kaju</a:t>
            </a:r>
            <a:r>
              <a:rPr lang="tr-TR" i="1" dirty="0">
                <a:latin typeface="Times New Roman" panose="02020603050405020304" pitchFamily="18" charset="0"/>
                <a:ea typeface="Calibri" panose="020F0502020204030204" pitchFamily="34" charset="0"/>
                <a:cs typeface="Times New Roman" panose="02020603050405020304" pitchFamily="18" charset="0"/>
              </a:rPr>
              <a:t> fıstığı, </a:t>
            </a:r>
            <a:r>
              <a:rPr lang="tr-TR" i="1" dirty="0" err="1">
                <a:latin typeface="Times New Roman" panose="02020603050405020304" pitchFamily="18" charset="0"/>
                <a:ea typeface="Calibri" panose="020F0502020204030204" pitchFamily="34" charset="0"/>
                <a:cs typeface="Times New Roman" panose="02020603050405020304" pitchFamily="18" charset="0"/>
              </a:rPr>
              <a:t>antep</a:t>
            </a:r>
            <a:r>
              <a:rPr lang="tr-TR" i="1" dirty="0">
                <a:latin typeface="Times New Roman" panose="02020603050405020304" pitchFamily="18" charset="0"/>
                <a:ea typeface="Calibri" panose="020F0502020204030204" pitchFamily="34" charset="0"/>
                <a:cs typeface="Times New Roman" panose="02020603050405020304" pitchFamily="18" charset="0"/>
              </a:rPr>
              <a:t> fıstığı ve ay çekirdeği  2-3 g  karbonhidrat içerir</a:t>
            </a:r>
            <a:r>
              <a:rPr lang="tr-TR" sz="1100" i="1" dirty="0">
                <a:latin typeface="Times New Roman" panose="02020603050405020304" pitchFamily="18" charset="0"/>
                <a:ea typeface="Calibri" panose="020F0502020204030204" pitchFamily="34" charset="0"/>
                <a:cs typeface="Times New Roman" panose="02020603050405020304" pitchFamily="18" charset="0"/>
              </a:rPr>
              <a:t>.</a:t>
            </a:r>
            <a:endParaRPr lang="tr-TR"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679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a:srcRect t="361" b="1264"/>
          <a:stretch/>
        </p:blipFill>
        <p:spPr>
          <a:xfrm>
            <a:off x="105139" y="1777327"/>
            <a:ext cx="11872449" cy="5085185"/>
          </a:xfrm>
          <a:prstGeom prst="rect">
            <a:avLst/>
          </a:prstGeom>
        </p:spPr>
      </p:pic>
      <p:sp>
        <p:nvSpPr>
          <p:cNvPr id="3" name="Dikdörtgen 2"/>
          <p:cNvSpPr/>
          <p:nvPr/>
        </p:nvSpPr>
        <p:spPr>
          <a:xfrm>
            <a:off x="1368012" y="51619"/>
            <a:ext cx="3671005" cy="923330"/>
          </a:xfrm>
          <a:prstGeom prst="rect">
            <a:avLst/>
          </a:prstGeom>
          <a:noFill/>
        </p:spPr>
        <p:txBody>
          <a:bodyPr wrap="none" lIns="91440" tIns="45720" rIns="91440" bIns="45720">
            <a:spAutoFit/>
          </a:bodyPr>
          <a:lstStyle/>
          <a:p>
            <a:pPr algn="ctr"/>
            <a:r>
              <a:rPr lang="tr-TR" sz="5400" b="1" cap="none" spc="0" dirty="0">
                <a:ln w="10160">
                  <a:solidFill>
                    <a:srgbClr val="FF0000"/>
                  </a:solidFill>
                  <a:prstDash val="solid"/>
                </a:ln>
                <a:solidFill>
                  <a:srgbClr val="FFFFFF"/>
                </a:solidFill>
                <a:effectLst>
                  <a:outerShdw blurRad="38100" dist="22860" dir="5400000" algn="tl" rotWithShape="0">
                    <a:srgbClr val="000000">
                      <a:alpha val="30000"/>
                    </a:srgbClr>
                  </a:outerShdw>
                </a:effectLst>
              </a:rPr>
              <a:t>OBEZİTENİN</a:t>
            </a:r>
          </a:p>
        </p:txBody>
      </p:sp>
      <p:sp>
        <p:nvSpPr>
          <p:cNvPr id="4" name="Dikdörtgen 3"/>
          <p:cNvSpPr/>
          <p:nvPr/>
        </p:nvSpPr>
        <p:spPr>
          <a:xfrm>
            <a:off x="1495354" y="737319"/>
            <a:ext cx="3416320" cy="923330"/>
          </a:xfrm>
          <a:prstGeom prst="rect">
            <a:avLst/>
          </a:prstGeom>
          <a:noFill/>
        </p:spPr>
        <p:txBody>
          <a:bodyPr wrap="none" lIns="91440" tIns="45720" rIns="91440" bIns="45720">
            <a:spAutoFit/>
          </a:bodyPr>
          <a:lstStyle/>
          <a:p>
            <a:pPr algn="ctr"/>
            <a:r>
              <a:rPr lang="tr-TR" sz="5400" b="1" dirty="0">
                <a:ln w="0"/>
                <a:effectLst>
                  <a:outerShdw blurRad="38100" dist="19050" dir="2700000" algn="tl" rotWithShape="0">
                    <a:schemeClr val="dk1">
                      <a:alpha val="40000"/>
                    </a:schemeClr>
                  </a:outerShdw>
                </a:effectLst>
              </a:rPr>
              <a:t>NEDENLERİ</a:t>
            </a:r>
            <a:endParaRPr lang="tr-TR" sz="5400" b="1" cap="none" spc="0" dirty="0">
              <a:ln w="0"/>
              <a:solidFill>
                <a:schemeClr val="tx1"/>
              </a:solidFill>
              <a:effectLst>
                <a:outerShdw blurRad="38100" dist="19050" dir="2700000" algn="tl" rotWithShape="0">
                  <a:schemeClr val="dk1">
                    <a:alpha val="40000"/>
                  </a:schemeClr>
                </a:outerShdw>
              </a:effectLst>
            </a:endParaRPr>
          </a:p>
        </p:txBody>
      </p:sp>
      <p:sp>
        <p:nvSpPr>
          <p:cNvPr id="5" name="Dikdörtgen 4"/>
          <p:cNvSpPr/>
          <p:nvPr/>
        </p:nvSpPr>
        <p:spPr>
          <a:xfrm>
            <a:off x="1456947" y="1936002"/>
            <a:ext cx="3454727" cy="646331"/>
          </a:xfrm>
          <a:prstGeom prst="rect">
            <a:avLst/>
          </a:prstGeom>
          <a:noFill/>
        </p:spPr>
        <p:txBody>
          <a:bodyPr wrap="none" lIns="91440" tIns="45720" rIns="91440" bIns="45720">
            <a:spAutoFit/>
          </a:bodyPr>
          <a:lstStyle/>
          <a:p>
            <a:pPr algn="ctr"/>
            <a:r>
              <a:rPr lang="tr-TR" sz="3600" b="1" dirty="0">
                <a:ln w="0"/>
                <a:effectLst>
                  <a:outerShdw blurRad="38100" dist="19050" dir="2700000" algn="tl" rotWithShape="0">
                    <a:schemeClr val="dk1">
                      <a:alpha val="40000"/>
                    </a:schemeClr>
                  </a:outerShdw>
                </a:effectLst>
              </a:rPr>
              <a:t>RİSK FAKTÖRLERİ</a:t>
            </a:r>
            <a:endParaRPr lang="tr-TR" sz="3600" b="1" cap="none" spc="0" dirty="0">
              <a:ln w="0"/>
              <a:solidFill>
                <a:schemeClr val="tx1"/>
              </a:solidFill>
              <a:effectLst>
                <a:outerShdw blurRad="38100" dist="19050" dir="2700000" algn="tl" rotWithShape="0">
                  <a:schemeClr val="dk1">
                    <a:alpha val="40000"/>
                  </a:schemeClr>
                </a:outerShdw>
              </a:effectLst>
            </a:endParaRPr>
          </a:p>
        </p:txBody>
      </p:sp>
      <p:sp>
        <p:nvSpPr>
          <p:cNvPr id="6" name="Dikdörtgen 5"/>
          <p:cNvSpPr/>
          <p:nvPr/>
        </p:nvSpPr>
        <p:spPr>
          <a:xfrm>
            <a:off x="2868902" y="1430588"/>
            <a:ext cx="630814" cy="646331"/>
          </a:xfrm>
          <a:prstGeom prst="rect">
            <a:avLst/>
          </a:prstGeom>
          <a:noFill/>
        </p:spPr>
        <p:txBody>
          <a:bodyPr wrap="none" lIns="91440" tIns="45720" rIns="91440" bIns="45720">
            <a:spAutoFit/>
          </a:bodyPr>
          <a:lstStyle/>
          <a:p>
            <a:pPr algn="ctr"/>
            <a:r>
              <a:rPr lang="tr-TR" sz="3600" b="1" dirty="0">
                <a:ln w="0"/>
                <a:effectLst>
                  <a:outerShdw blurRad="38100" dist="19050" dir="2700000" algn="tl" rotWithShape="0">
                    <a:schemeClr val="dk1">
                      <a:alpha val="40000"/>
                    </a:schemeClr>
                  </a:outerShdw>
                </a:effectLst>
              </a:rPr>
              <a:t>ve</a:t>
            </a:r>
            <a:endParaRPr lang="tr-TR" sz="3600" b="1" cap="none" spc="0" dirty="0">
              <a:ln w="0"/>
              <a:solidFill>
                <a:schemeClr val="tx1"/>
              </a:solidFill>
              <a:effectLst>
                <a:outerShdw blurRad="38100" dist="19050" dir="2700000" algn="tl" rotWithShape="0">
                  <a:schemeClr val="dk1">
                    <a:alpha val="40000"/>
                  </a:schemeClr>
                </a:outerShdw>
              </a:effectLst>
            </a:endParaRPr>
          </a:p>
        </p:txBody>
      </p:sp>
      <p:sp>
        <p:nvSpPr>
          <p:cNvPr id="7" name="Dikdörtgen 6"/>
          <p:cNvSpPr/>
          <p:nvPr/>
        </p:nvSpPr>
        <p:spPr>
          <a:xfrm>
            <a:off x="9187542" y="2116553"/>
            <a:ext cx="3100874" cy="830997"/>
          </a:xfrm>
          <a:prstGeom prst="rect">
            <a:avLst/>
          </a:prstGeom>
        </p:spPr>
        <p:txBody>
          <a:bodyPr wrap="square">
            <a:spAutoFit/>
          </a:bodyPr>
          <a:lstStyle/>
          <a:p>
            <a:r>
              <a:rPr lang="tr-TR" sz="2400" dirty="0"/>
              <a:t>Yağ ve enerji içeriği </a:t>
            </a:r>
            <a:r>
              <a:rPr lang="tr-TR" sz="2400" dirty="0">
                <a:sym typeface="Wingdings" panose="05000000000000000000" pitchFamily="2" charset="2"/>
              </a:rPr>
              <a:t></a:t>
            </a:r>
            <a:r>
              <a:rPr lang="tr-TR" sz="2400" dirty="0"/>
              <a:t> </a:t>
            </a:r>
          </a:p>
          <a:p>
            <a:r>
              <a:rPr lang="tr-TR" sz="2400" dirty="0"/>
              <a:t>besin alımı </a:t>
            </a:r>
          </a:p>
        </p:txBody>
      </p:sp>
      <p:sp>
        <p:nvSpPr>
          <p:cNvPr id="8" name="Dikdörtgen 7"/>
          <p:cNvSpPr/>
          <p:nvPr/>
        </p:nvSpPr>
        <p:spPr>
          <a:xfrm>
            <a:off x="9187542" y="3267530"/>
            <a:ext cx="2690327" cy="1107996"/>
          </a:xfrm>
          <a:prstGeom prst="rect">
            <a:avLst/>
          </a:prstGeom>
        </p:spPr>
        <p:txBody>
          <a:bodyPr wrap="square">
            <a:spAutoFit/>
          </a:bodyPr>
          <a:lstStyle/>
          <a:p>
            <a:r>
              <a:rPr lang="tr-TR" sz="2200" dirty="0"/>
              <a:t>Çalışma hayatının </a:t>
            </a:r>
          </a:p>
          <a:p>
            <a:r>
              <a:rPr lang="tr-TR" sz="2200" dirty="0" err="1"/>
              <a:t>sedanter</a:t>
            </a:r>
            <a:r>
              <a:rPr lang="tr-TR" sz="2200" dirty="0"/>
              <a:t> yaşama </a:t>
            </a:r>
          </a:p>
          <a:p>
            <a:r>
              <a:rPr lang="tr-TR" sz="2200" dirty="0"/>
              <a:t>yönlendirmesi</a:t>
            </a:r>
          </a:p>
        </p:txBody>
      </p:sp>
      <p:sp>
        <p:nvSpPr>
          <p:cNvPr id="9" name="Dikdörtgen 8"/>
          <p:cNvSpPr/>
          <p:nvPr/>
        </p:nvSpPr>
        <p:spPr>
          <a:xfrm>
            <a:off x="208528" y="4433294"/>
            <a:ext cx="2371803" cy="830997"/>
          </a:xfrm>
          <a:prstGeom prst="rect">
            <a:avLst/>
          </a:prstGeom>
        </p:spPr>
        <p:txBody>
          <a:bodyPr wrap="none">
            <a:spAutoFit/>
          </a:bodyPr>
          <a:lstStyle/>
          <a:p>
            <a:pPr algn="r"/>
            <a:r>
              <a:rPr lang="tr-TR" sz="2400" dirty="0"/>
              <a:t>Genetik faktörler </a:t>
            </a:r>
          </a:p>
          <a:p>
            <a:pPr algn="r"/>
            <a:r>
              <a:rPr lang="tr-TR" sz="2400" dirty="0"/>
              <a:t>%25-40</a:t>
            </a:r>
          </a:p>
        </p:txBody>
      </p:sp>
      <p:pic>
        <p:nvPicPr>
          <p:cNvPr id="10" name="Resim 9"/>
          <p:cNvPicPr>
            <a:picLocks noChangeAspect="1"/>
          </p:cNvPicPr>
          <p:nvPr/>
        </p:nvPicPr>
        <p:blipFill>
          <a:blip r:embed="rId4">
            <a:duotone>
              <a:prstClr val="black"/>
              <a:srgbClr val="FF000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984332" y="5724591"/>
            <a:ext cx="1257300" cy="914400"/>
          </a:xfrm>
          <a:prstGeom prst="rect">
            <a:avLst/>
          </a:prstGeom>
        </p:spPr>
      </p:pic>
      <p:sp>
        <p:nvSpPr>
          <p:cNvPr id="11" name="Dikdörtgen 10"/>
          <p:cNvSpPr/>
          <p:nvPr/>
        </p:nvSpPr>
        <p:spPr>
          <a:xfrm>
            <a:off x="9187542" y="4548416"/>
            <a:ext cx="2488630" cy="830997"/>
          </a:xfrm>
          <a:prstGeom prst="rect">
            <a:avLst/>
          </a:prstGeom>
        </p:spPr>
        <p:txBody>
          <a:bodyPr wrap="none">
            <a:spAutoFit/>
          </a:bodyPr>
          <a:lstStyle/>
          <a:p>
            <a:r>
              <a:rPr lang="tr-TR" sz="2400" dirty="0"/>
              <a:t>Çevresel ve sosyal </a:t>
            </a:r>
          </a:p>
          <a:p>
            <a:r>
              <a:rPr lang="tr-TR" sz="2400" dirty="0"/>
              <a:t>değişiklikler </a:t>
            </a:r>
          </a:p>
        </p:txBody>
      </p:sp>
      <p:sp>
        <p:nvSpPr>
          <p:cNvPr id="12" name="Dikdörtgen 11"/>
          <p:cNvSpPr/>
          <p:nvPr/>
        </p:nvSpPr>
        <p:spPr>
          <a:xfrm>
            <a:off x="9187542" y="5613131"/>
            <a:ext cx="3236583" cy="1015663"/>
          </a:xfrm>
          <a:prstGeom prst="rect">
            <a:avLst/>
          </a:prstGeom>
        </p:spPr>
        <p:txBody>
          <a:bodyPr wrap="square">
            <a:spAutoFit/>
          </a:bodyPr>
          <a:lstStyle/>
          <a:p>
            <a:r>
              <a:rPr lang="tr-TR" sz="2000" dirty="0"/>
              <a:t>Bir çok sektörde mücadeleyi </a:t>
            </a:r>
          </a:p>
          <a:p>
            <a:r>
              <a:rPr lang="tr-TR" sz="2000" dirty="0"/>
              <a:t>destekleyici politikaların eksikliği</a:t>
            </a:r>
          </a:p>
        </p:txBody>
      </p:sp>
      <p:sp>
        <p:nvSpPr>
          <p:cNvPr id="13" name="Dikdörtgen 12"/>
          <p:cNvSpPr/>
          <p:nvPr/>
        </p:nvSpPr>
        <p:spPr>
          <a:xfrm>
            <a:off x="7807317" y="772345"/>
            <a:ext cx="4481099" cy="830997"/>
          </a:xfrm>
          <a:prstGeom prst="rect">
            <a:avLst/>
          </a:prstGeom>
        </p:spPr>
        <p:txBody>
          <a:bodyPr wrap="none">
            <a:spAutoFit/>
          </a:bodyPr>
          <a:lstStyle/>
          <a:p>
            <a:pPr algn="ctr"/>
            <a:r>
              <a:rPr lang="tr-TR" sz="2400" dirty="0"/>
              <a:t>Yine de “OBEZOJENİK” bir çevreye </a:t>
            </a:r>
          </a:p>
          <a:p>
            <a:pPr algn="ctr"/>
            <a:r>
              <a:rPr lang="tr-TR" sz="2400" dirty="0"/>
              <a:t>ihtiyaç var</a:t>
            </a:r>
          </a:p>
        </p:txBody>
      </p:sp>
    </p:spTree>
    <p:extLst>
      <p:ext uri="{BB962C8B-B14F-4D97-AF65-F5344CB8AC3E}">
        <p14:creationId xmlns:p14="http://schemas.microsoft.com/office/powerpoint/2010/main" val="39178421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833F183-6274-4A9F-92D3-584AD1F5D1CC}"/>
              </a:ext>
            </a:extLst>
          </p:cNvPr>
          <p:cNvSpPr>
            <a:spLocks noGrp="1"/>
          </p:cNvSpPr>
          <p:nvPr>
            <p:ph idx="1"/>
          </p:nvPr>
        </p:nvSpPr>
        <p:spPr>
          <a:xfrm>
            <a:off x="450937" y="779489"/>
            <a:ext cx="11073008" cy="5784149"/>
          </a:xfrm>
        </p:spPr>
        <p:txBody>
          <a:bodyPr>
            <a:normAutofit lnSpcReduction="10000"/>
          </a:bodyPr>
          <a:lstStyle/>
          <a:p>
            <a:pPr algn="just">
              <a:lnSpc>
                <a:spcPct val="150000"/>
              </a:lnSpc>
              <a:spcAft>
                <a:spcPts val="8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Bu gruptaki besinler temel olarak 2 g protein, 5 g yağ içeriklerine göre sınıflandırılmıştır.</a:t>
            </a:r>
            <a:endPar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Yağlı tohumlar ve sert kabuklu yemişlerin, yağ grubunda bulunan yiyecekler ile benzer şekilde yağ içermesi yanında protein de içermesi nedeniyle ayrı bir değişim grubu olarak değerlendirilmiştir. Ayrıca yağ değişiminden farklı olarak yağlı tohumlar ve sert kabuklu yemişlerin proteinin yanında antioksidan özellikleri, posa, magnezyum, E vitamini gibi ögeler ve bir miktar karbonhidrat içermesi nedeniyle de ayrı bir değişim olarak kullanılması daha doğrudur.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400" dirty="0" err="1">
                <a:latin typeface="Times New Roman" panose="02020603050405020304" pitchFamily="18" charset="0"/>
                <a:ea typeface="Times New Roman" panose="02020603050405020304" pitchFamily="18" charset="0"/>
                <a:cs typeface="Times New Roman" panose="02020603050405020304" pitchFamily="18" charset="0"/>
              </a:rPr>
              <a:t>Kaju</a:t>
            </a:r>
            <a:r>
              <a:rPr lang="tr-TR" sz="2400" dirty="0">
                <a:latin typeface="Times New Roman" panose="02020603050405020304" pitchFamily="18" charset="0"/>
                <a:ea typeface="Times New Roman" panose="02020603050405020304" pitchFamily="18" charset="0"/>
                <a:cs typeface="Times New Roman" panose="02020603050405020304" pitchFamily="18" charset="0"/>
              </a:rPr>
              <a:t> fıstığı, </a:t>
            </a:r>
            <a:r>
              <a:rPr lang="tr-TR" sz="2400" dirty="0" err="1">
                <a:latin typeface="Times New Roman" panose="02020603050405020304" pitchFamily="18" charset="0"/>
                <a:ea typeface="Times New Roman" panose="02020603050405020304" pitchFamily="18" charset="0"/>
                <a:cs typeface="Times New Roman" panose="02020603050405020304" pitchFamily="18" charset="0"/>
              </a:rPr>
              <a:t>antep</a:t>
            </a:r>
            <a:r>
              <a:rPr lang="tr-TR" sz="2400" dirty="0">
                <a:latin typeface="Times New Roman" panose="02020603050405020304" pitchFamily="18" charset="0"/>
                <a:ea typeface="Times New Roman" panose="02020603050405020304" pitchFamily="18" charset="0"/>
                <a:cs typeface="Times New Roman" panose="02020603050405020304" pitchFamily="18" charset="0"/>
              </a:rPr>
              <a:t> fıstığı ve ay çekirdeğinin, yağ içeriğinin yanında </a:t>
            </a:r>
            <a:r>
              <a:rPr lang="tr-TR" sz="2400" dirty="0">
                <a:latin typeface="Times New Roman" panose="02020603050405020304" pitchFamily="18" charset="0"/>
                <a:ea typeface="Calibri" panose="020F0502020204030204" pitchFamily="34" charset="0"/>
                <a:cs typeface="Times New Roman" panose="02020603050405020304" pitchFamily="18" charset="0"/>
              </a:rPr>
              <a:t>1 değişimi ~</a:t>
            </a:r>
            <a:r>
              <a:rPr lang="tr-TR" sz="2400" dirty="0">
                <a:latin typeface="Times New Roman" panose="02020603050405020304" pitchFamily="18" charset="0"/>
                <a:ea typeface="Times New Roman" panose="02020603050405020304" pitchFamily="18" charset="0"/>
                <a:cs typeface="Times New Roman" panose="02020603050405020304" pitchFamily="18" charset="0"/>
              </a:rPr>
              <a:t> 2-3 g karbonhidrat içerir. Bu durum diyetisyen tarafından bilinmelidir. </a:t>
            </a:r>
            <a:endParaRPr lang="tr-TR" sz="2400" dirty="0">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8745926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ziksel aktivite ile ilgili gÃ¶rsel sonucu"/>
          <p:cNvPicPr>
            <a:picLocks noChangeAspect="1" noChangeArrowheads="1"/>
          </p:cNvPicPr>
          <p:nvPr/>
        </p:nvPicPr>
        <p:blipFill>
          <a:blip r:embed="rId2" cstate="print"/>
          <a:srcRect/>
          <a:stretch>
            <a:fillRect/>
          </a:stretch>
        </p:blipFill>
        <p:spPr bwMode="auto">
          <a:xfrm>
            <a:off x="0" y="0"/>
            <a:ext cx="12192000" cy="6854822"/>
          </a:xfrm>
          <a:prstGeom prst="rect">
            <a:avLst/>
          </a:prstGeom>
          <a:noFill/>
        </p:spPr>
      </p:pic>
      <p:sp>
        <p:nvSpPr>
          <p:cNvPr id="2" name="1 Başlık"/>
          <p:cNvSpPr>
            <a:spLocks noGrp="1"/>
          </p:cNvSpPr>
          <p:nvPr>
            <p:ph type="ctrTitle"/>
          </p:nvPr>
        </p:nvSpPr>
        <p:spPr>
          <a:xfrm>
            <a:off x="1449659" y="189612"/>
            <a:ext cx="9218341" cy="1212812"/>
          </a:xfrm>
        </p:spPr>
        <p:txBody>
          <a:bodyPr/>
          <a:lstStyle/>
          <a:p>
            <a:r>
              <a:rPr lang="tr-TR" b="1" dirty="0">
                <a:solidFill>
                  <a:srgbClr val="FF0000"/>
                </a:solidFill>
              </a:rPr>
              <a:t>FİZİKSEL AKTİVİTE</a:t>
            </a:r>
          </a:p>
        </p:txBody>
      </p:sp>
    </p:spTree>
    <p:extLst>
      <p:ext uri="{BB962C8B-B14F-4D97-AF65-F5344CB8AC3E}">
        <p14:creationId xmlns:p14="http://schemas.microsoft.com/office/powerpoint/2010/main" val="2455411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solidFill>
                  <a:srgbClr val="FF0000"/>
                </a:solidFill>
                <a:latin typeface="+mn-lt"/>
              </a:rPr>
              <a:t>FİZİKSEL AKTİVİTE</a:t>
            </a:r>
            <a:endParaRPr lang="tr-TR" dirty="0">
              <a:solidFill>
                <a:srgbClr val="FF0000"/>
              </a:solidFill>
              <a:latin typeface="+mn-lt"/>
            </a:endParaRPr>
          </a:p>
        </p:txBody>
      </p:sp>
      <p:sp>
        <p:nvSpPr>
          <p:cNvPr id="3" name="2 İçerik Yer Tutucusu"/>
          <p:cNvSpPr>
            <a:spLocks noGrp="1"/>
          </p:cNvSpPr>
          <p:nvPr>
            <p:ph idx="1"/>
          </p:nvPr>
        </p:nvSpPr>
        <p:spPr/>
        <p:txBody>
          <a:bodyPr/>
          <a:lstStyle/>
          <a:p>
            <a:r>
              <a:rPr lang="tr-TR" dirty="0"/>
              <a:t>Vücut ağırlığı yönetiminde yeterli ve dengeli beslenmenin yanı sıra düzenli fiziksel aktivite yapılması da son derece önemlidir.</a:t>
            </a:r>
          </a:p>
          <a:p>
            <a:pPr>
              <a:buNone/>
            </a:pPr>
            <a:endParaRPr lang="tr-TR" dirty="0"/>
          </a:p>
        </p:txBody>
      </p:sp>
      <p:pic>
        <p:nvPicPr>
          <p:cNvPr id="10242" name="Picture 2" descr="physical activity ile ilgili gÃ¶rsel sonucu"/>
          <p:cNvPicPr>
            <a:picLocks noChangeAspect="1" noChangeArrowheads="1"/>
          </p:cNvPicPr>
          <p:nvPr/>
        </p:nvPicPr>
        <p:blipFill>
          <a:blip r:embed="rId2" cstate="print"/>
          <a:srcRect/>
          <a:stretch>
            <a:fillRect/>
          </a:stretch>
        </p:blipFill>
        <p:spPr bwMode="auto">
          <a:xfrm>
            <a:off x="2608844" y="2973232"/>
            <a:ext cx="6762750" cy="3238501"/>
          </a:xfrm>
          <a:prstGeom prst="rect">
            <a:avLst/>
          </a:prstGeom>
          <a:noFill/>
        </p:spPr>
      </p:pic>
    </p:spTree>
    <p:extLst>
      <p:ext uri="{BB962C8B-B14F-4D97-AF65-F5344CB8AC3E}">
        <p14:creationId xmlns:p14="http://schemas.microsoft.com/office/powerpoint/2010/main" val="25490820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431750"/>
            <a:ext cx="10515600" cy="4351338"/>
          </a:xfrm>
        </p:spPr>
        <p:txBody>
          <a:bodyPr/>
          <a:lstStyle/>
          <a:p>
            <a:pPr algn="just"/>
            <a:r>
              <a:rPr lang="sv-SE" dirty="0"/>
              <a:t>Haftada en az 150 dk, en fazla 300 dk.</a:t>
            </a:r>
            <a:r>
              <a:rPr lang="tr-TR" dirty="0"/>
              <a:t> olacak şekilde </a:t>
            </a:r>
            <a:r>
              <a:rPr lang="tr-TR" sz="3600" b="1" dirty="0"/>
              <a:t>orta yoğunlukta </a:t>
            </a:r>
            <a:r>
              <a:rPr lang="tr-TR" dirty="0"/>
              <a:t>aerobik egzersiz (hızlı tempolu yürüyüş, yüzme vb.) vücut ağırlığının kontrolünün sağlanması ve sağlık üzerine olumlu etkileri nedeniyle önerilir.</a:t>
            </a:r>
          </a:p>
        </p:txBody>
      </p:sp>
      <p:pic>
        <p:nvPicPr>
          <p:cNvPr id="12290" name="Picture 2" descr="physical activity ile ilgili gÃ¶rsel sonucu"/>
          <p:cNvPicPr>
            <a:picLocks noChangeAspect="1" noChangeArrowheads="1"/>
          </p:cNvPicPr>
          <p:nvPr/>
        </p:nvPicPr>
        <p:blipFill>
          <a:blip r:embed="rId2" cstate="print"/>
          <a:srcRect/>
          <a:stretch>
            <a:fillRect/>
          </a:stretch>
        </p:blipFill>
        <p:spPr bwMode="auto">
          <a:xfrm>
            <a:off x="2780888" y="2928042"/>
            <a:ext cx="6283365" cy="2486224"/>
          </a:xfrm>
          <a:prstGeom prst="rect">
            <a:avLst/>
          </a:prstGeom>
          <a:noFill/>
        </p:spPr>
      </p:pic>
    </p:spTree>
    <p:extLst>
      <p:ext uri="{BB962C8B-B14F-4D97-AF65-F5344CB8AC3E}">
        <p14:creationId xmlns:p14="http://schemas.microsoft.com/office/powerpoint/2010/main" val="13875453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ziksel aktivite ile ilgili gÃ¶rsel sonucu"/>
          <p:cNvPicPr>
            <a:picLocks noChangeAspect="1" noChangeArrowheads="1"/>
          </p:cNvPicPr>
          <p:nvPr/>
        </p:nvPicPr>
        <p:blipFill>
          <a:blip r:embed="rId2" cstate="print"/>
          <a:srcRect/>
          <a:stretch>
            <a:fillRect/>
          </a:stretch>
        </p:blipFill>
        <p:spPr bwMode="auto">
          <a:xfrm>
            <a:off x="7270595" y="1936594"/>
            <a:ext cx="4921405" cy="4921406"/>
          </a:xfrm>
          <a:prstGeom prst="rect">
            <a:avLst/>
          </a:prstGeom>
          <a:noFill/>
        </p:spPr>
      </p:pic>
      <p:sp>
        <p:nvSpPr>
          <p:cNvPr id="2" name="1 Başlık"/>
          <p:cNvSpPr>
            <a:spLocks noGrp="1"/>
          </p:cNvSpPr>
          <p:nvPr>
            <p:ph type="title"/>
          </p:nvPr>
        </p:nvSpPr>
        <p:spPr>
          <a:xfrm>
            <a:off x="838200" y="365125"/>
            <a:ext cx="10515600" cy="973021"/>
          </a:xfrm>
        </p:spPr>
        <p:txBody>
          <a:bodyPr/>
          <a:lstStyle/>
          <a:p>
            <a:r>
              <a:rPr lang="tr-TR" b="1" dirty="0">
                <a:solidFill>
                  <a:srgbClr val="FF0000"/>
                </a:solidFill>
              </a:rPr>
              <a:t>Orta şiddette fiziksel aktivite</a:t>
            </a:r>
          </a:p>
        </p:txBody>
      </p:sp>
      <p:sp>
        <p:nvSpPr>
          <p:cNvPr id="3" name="2 İçerik Yer Tutucusu"/>
          <p:cNvSpPr>
            <a:spLocks noGrp="1"/>
          </p:cNvSpPr>
          <p:nvPr>
            <p:ph idx="1"/>
          </p:nvPr>
        </p:nvSpPr>
        <p:spPr>
          <a:xfrm>
            <a:off x="838200" y="1170878"/>
            <a:ext cx="10515600" cy="5006085"/>
          </a:xfrm>
        </p:spPr>
        <p:txBody>
          <a:bodyPr>
            <a:normAutofit/>
          </a:bodyPr>
          <a:lstStyle/>
          <a:p>
            <a:r>
              <a:rPr lang="tr-TR" dirty="0"/>
              <a:t>Nefes almanın ve kalp atım sayısının normalden daha fazla olduğu, kasların zorlanmaya başladığı, orta dereceli çaba gerektiren aktivitelerdir. Aktivite sırasında kişi konuşabilir fakat, şarkı söyleyemez. </a:t>
            </a:r>
          </a:p>
          <a:p>
            <a:r>
              <a:rPr lang="tr-TR" dirty="0"/>
              <a:t>hızlı yürümek, </a:t>
            </a:r>
          </a:p>
          <a:p>
            <a:r>
              <a:rPr lang="tr-TR" dirty="0"/>
              <a:t>düşük tempolu koşular, </a:t>
            </a:r>
          </a:p>
          <a:p>
            <a:r>
              <a:rPr lang="tr-TR" dirty="0"/>
              <a:t>dans etmek, </a:t>
            </a:r>
          </a:p>
          <a:p>
            <a:r>
              <a:rPr lang="tr-TR" dirty="0"/>
              <a:t>ip atlamak, </a:t>
            </a:r>
          </a:p>
          <a:p>
            <a:r>
              <a:rPr lang="tr-TR" dirty="0"/>
              <a:t>yüzmek, </a:t>
            </a:r>
          </a:p>
          <a:p>
            <a:r>
              <a:rPr lang="tr-TR" dirty="0"/>
              <a:t>masa tenisi oynamak, </a:t>
            </a:r>
          </a:p>
          <a:p>
            <a:r>
              <a:rPr lang="tr-TR" dirty="0"/>
              <a:t>yavaş tempoda bisiklet sürmek vb. aktiviteler</a:t>
            </a:r>
          </a:p>
        </p:txBody>
      </p:sp>
    </p:spTree>
    <p:extLst>
      <p:ext uri="{BB962C8B-B14F-4D97-AF65-F5344CB8AC3E}">
        <p14:creationId xmlns:p14="http://schemas.microsoft.com/office/powerpoint/2010/main" val="1730774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ziksel aktivite ile ilgili gÃ¶rsel sonucu"/>
          <p:cNvPicPr>
            <a:picLocks noChangeAspect="1" noChangeArrowheads="1"/>
          </p:cNvPicPr>
          <p:nvPr/>
        </p:nvPicPr>
        <p:blipFill>
          <a:blip r:embed="rId2" cstate="print"/>
          <a:srcRect/>
          <a:stretch>
            <a:fillRect/>
          </a:stretch>
        </p:blipFill>
        <p:spPr bwMode="auto">
          <a:xfrm>
            <a:off x="423205" y="1538868"/>
            <a:ext cx="11419390" cy="5129561"/>
          </a:xfrm>
          <a:prstGeom prst="rect">
            <a:avLst/>
          </a:prstGeom>
          <a:noFill/>
          <a:ln>
            <a:solidFill>
              <a:schemeClr val="bg1">
                <a:lumMod val="50000"/>
              </a:schemeClr>
            </a:solidFill>
          </a:ln>
        </p:spPr>
      </p:pic>
      <p:sp>
        <p:nvSpPr>
          <p:cNvPr id="2" name="1 Başlık"/>
          <p:cNvSpPr>
            <a:spLocks noGrp="1"/>
          </p:cNvSpPr>
          <p:nvPr>
            <p:ph type="title"/>
          </p:nvPr>
        </p:nvSpPr>
        <p:spPr/>
        <p:txBody>
          <a:bodyPr>
            <a:normAutofit/>
          </a:bodyPr>
          <a:lstStyle/>
          <a:p>
            <a:pPr algn="ctr"/>
            <a:r>
              <a:rPr lang="tr-TR" sz="3600" b="1" dirty="0">
                <a:latin typeface="+mn-lt"/>
              </a:rPr>
              <a:t>BİREYLERİN FİZİKSEL AKTİVİTE DURUMLARININ BELİRLENMESİNDE KULLANILAN YÖNTEMLER</a:t>
            </a:r>
          </a:p>
        </p:txBody>
      </p:sp>
      <p:sp>
        <p:nvSpPr>
          <p:cNvPr id="3" name="2 İçerik Yer Tutucusu"/>
          <p:cNvSpPr>
            <a:spLocks noGrp="1"/>
          </p:cNvSpPr>
          <p:nvPr>
            <p:ph idx="1"/>
          </p:nvPr>
        </p:nvSpPr>
        <p:spPr>
          <a:xfrm>
            <a:off x="838200" y="1825624"/>
            <a:ext cx="4715107" cy="4173731"/>
          </a:xfrm>
        </p:spPr>
        <p:txBody>
          <a:bodyPr>
            <a:normAutofit/>
          </a:bodyPr>
          <a:lstStyle/>
          <a:p>
            <a:r>
              <a:rPr lang="tr-TR" sz="3200" dirty="0"/>
              <a:t>1-Uluslararası Fiziksel Aktivite Anketi </a:t>
            </a:r>
          </a:p>
          <a:p>
            <a:pPr>
              <a:buNone/>
            </a:pPr>
            <a:r>
              <a:rPr lang="tr-TR" sz="3200" dirty="0"/>
              <a:t>   (Kısa Form) </a:t>
            </a:r>
          </a:p>
          <a:p>
            <a:r>
              <a:rPr lang="tr-TR" sz="3200" dirty="0"/>
              <a:t>2-Günlük fiziksel aktivite düzeyine veya PAL değerine göre yaşam biçimi sınıflaması</a:t>
            </a:r>
          </a:p>
        </p:txBody>
      </p:sp>
    </p:spTree>
    <p:extLst>
      <p:ext uri="{BB962C8B-B14F-4D97-AF65-F5344CB8AC3E}">
        <p14:creationId xmlns:p14="http://schemas.microsoft.com/office/powerpoint/2010/main" val="21793615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12957" y="365126"/>
            <a:ext cx="11307336" cy="995324"/>
          </a:xfrm>
        </p:spPr>
        <p:txBody>
          <a:bodyPr>
            <a:normAutofit fontScale="90000"/>
          </a:bodyPr>
          <a:lstStyle/>
          <a:p>
            <a:r>
              <a:rPr lang="tr-TR" b="1" dirty="0"/>
              <a:t>1-Uluslararası fiziksel aktivite anketi  soruları (kısa form)</a:t>
            </a:r>
            <a:endParaRPr lang="tr-TR" dirty="0"/>
          </a:p>
        </p:txBody>
      </p:sp>
      <p:sp>
        <p:nvSpPr>
          <p:cNvPr id="3" name="2 İçerik Yer Tutucusu"/>
          <p:cNvSpPr>
            <a:spLocks noGrp="1"/>
          </p:cNvSpPr>
          <p:nvPr>
            <p:ph idx="1"/>
          </p:nvPr>
        </p:nvSpPr>
        <p:spPr>
          <a:xfrm>
            <a:off x="546410" y="1546850"/>
            <a:ext cx="11062010" cy="4351338"/>
          </a:xfrm>
        </p:spPr>
        <p:style>
          <a:lnRef idx="2">
            <a:schemeClr val="accent2"/>
          </a:lnRef>
          <a:fillRef idx="1">
            <a:schemeClr val="lt1"/>
          </a:fillRef>
          <a:effectRef idx="0">
            <a:schemeClr val="accent2"/>
          </a:effectRef>
          <a:fontRef idx="minor">
            <a:schemeClr val="dk1"/>
          </a:fontRef>
        </p:style>
        <p:txBody>
          <a:bodyPr>
            <a:normAutofit/>
          </a:bodyPr>
          <a:lstStyle/>
          <a:p>
            <a:r>
              <a:rPr lang="tr-TR" b="1" dirty="0"/>
              <a:t>Son 7 günde yapılan şiddetli aktiviteler düşünülerek cevaplandırılması istenir.</a:t>
            </a:r>
          </a:p>
          <a:p>
            <a:r>
              <a:rPr lang="tr-TR" dirty="0"/>
              <a:t>1. Geçen 7 gün içerisinde kaç gün ağır kaldırma, kazma, aerobik, basketbol,futbol veya hızlı bisiklet çevirme gibi şiddetli fiziksel aktivitelerden yaptınız?</a:t>
            </a:r>
          </a:p>
          <a:p>
            <a:r>
              <a:rPr lang="tr-TR" dirty="0"/>
              <a:t>2.Bu günlerin birinde şiddetli fiziksel aktivite yaparak genellikle ne kadar zaman harcadınız?</a:t>
            </a:r>
          </a:p>
          <a:p>
            <a:r>
              <a:rPr lang="tr-TR" dirty="0"/>
              <a:t>3.Geçen 7 gün içerisinde kaç gün hafif yük tasıma, normal hızda bisiklet çevirme, halk oyunları, dans, bowling veya çiftler tenis oyunu gibi orta dereceli fiziksel aktivitelerden yaptınız? (Yürüme hariç)</a:t>
            </a:r>
          </a:p>
        </p:txBody>
      </p:sp>
    </p:spTree>
    <p:extLst>
      <p:ext uri="{BB962C8B-B14F-4D97-AF65-F5344CB8AC3E}">
        <p14:creationId xmlns:p14="http://schemas.microsoft.com/office/powerpoint/2010/main" val="2128197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38200" y="409448"/>
            <a:ext cx="10515600" cy="3348513"/>
          </a:xfrm>
        </p:spPr>
        <p:style>
          <a:lnRef idx="2">
            <a:schemeClr val="accent2"/>
          </a:lnRef>
          <a:fillRef idx="1">
            <a:schemeClr val="lt1"/>
          </a:fillRef>
          <a:effectRef idx="0">
            <a:schemeClr val="accent2"/>
          </a:effectRef>
          <a:fontRef idx="minor">
            <a:schemeClr val="dk1"/>
          </a:fontRef>
        </p:style>
        <p:txBody>
          <a:bodyPr>
            <a:normAutofit/>
          </a:bodyPr>
          <a:lstStyle/>
          <a:p>
            <a:r>
              <a:rPr lang="tr-TR" dirty="0"/>
              <a:t>4.Bu günlerin birinde orta dereceli fiziksel aktivite yaparak genellikle ne kadar zaman harcadınız?</a:t>
            </a:r>
          </a:p>
          <a:p>
            <a:r>
              <a:rPr lang="tr-TR" dirty="0"/>
              <a:t>5.Geçen 7 gün, bir seferde en az 10 dakika yürüdüğünüz gün sayısı kaçtır?</a:t>
            </a:r>
          </a:p>
          <a:p>
            <a:r>
              <a:rPr lang="tr-TR" dirty="0"/>
              <a:t>6.Bu günlerden birinde yürüyerek genellikle ne kadar zaman geçirdiniz?</a:t>
            </a:r>
          </a:p>
          <a:p>
            <a:r>
              <a:rPr lang="tr-TR" dirty="0"/>
              <a:t>7.Geçen 7 gün içerisinde, günde oturarak ne kadar zaman harcadınız?</a:t>
            </a:r>
          </a:p>
        </p:txBody>
      </p:sp>
      <p:pic>
        <p:nvPicPr>
          <p:cNvPr id="2050" name="Picture 2" descr="physical activity ile ilgili gÃ¶rsel sonucu"/>
          <p:cNvPicPr>
            <a:picLocks noChangeAspect="1" noChangeArrowheads="1"/>
          </p:cNvPicPr>
          <p:nvPr/>
        </p:nvPicPr>
        <p:blipFill>
          <a:blip r:embed="rId2" cstate="print"/>
          <a:srcRect/>
          <a:stretch>
            <a:fillRect/>
          </a:stretch>
        </p:blipFill>
        <p:spPr bwMode="auto">
          <a:xfrm>
            <a:off x="3300219" y="3838052"/>
            <a:ext cx="4929382" cy="2766814"/>
          </a:xfrm>
          <a:prstGeom prst="rect">
            <a:avLst/>
          </a:prstGeom>
          <a:noFill/>
        </p:spPr>
      </p:pic>
    </p:spTree>
    <p:extLst>
      <p:ext uri="{BB962C8B-B14F-4D97-AF65-F5344CB8AC3E}">
        <p14:creationId xmlns:p14="http://schemas.microsoft.com/office/powerpoint/2010/main" val="36922468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a:t>2-Günlük fiziksel aktivite düzeyine veya PAL değerine göre yaşam biçimi sınıflaması</a:t>
            </a:r>
          </a:p>
        </p:txBody>
      </p:sp>
      <p:graphicFrame>
        <p:nvGraphicFramePr>
          <p:cNvPr id="4" name="3 İçerik Yer Tutucusu"/>
          <p:cNvGraphicFramePr>
            <a:graphicFrameLocks noGrp="1"/>
          </p:cNvGraphicFramePr>
          <p:nvPr>
            <p:ph idx="1"/>
          </p:nvPr>
        </p:nvGraphicFramePr>
        <p:xfrm>
          <a:off x="838200" y="2035173"/>
          <a:ext cx="10515600" cy="2860676"/>
        </p:xfrm>
        <a:graphic>
          <a:graphicData uri="http://schemas.openxmlformats.org/drawingml/2006/table">
            <a:tbl>
              <a:tblPr firstRow="1" bandRow="1">
                <a:tableStyleId>{5C22544A-7EE6-4342-B048-85BDC9FD1C3A}</a:tableStyleId>
              </a:tblPr>
              <a:tblGrid>
                <a:gridCol w="7146073">
                  <a:extLst>
                    <a:ext uri="{9D8B030D-6E8A-4147-A177-3AD203B41FA5}">
                      <a16:colId xmlns:a16="http://schemas.microsoft.com/office/drawing/2014/main" val="20000"/>
                    </a:ext>
                  </a:extLst>
                </a:gridCol>
                <a:gridCol w="3369527">
                  <a:extLst>
                    <a:ext uri="{9D8B030D-6E8A-4147-A177-3AD203B41FA5}">
                      <a16:colId xmlns:a16="http://schemas.microsoft.com/office/drawing/2014/main" val="20001"/>
                    </a:ext>
                  </a:extLst>
                </a:gridCol>
              </a:tblGrid>
              <a:tr h="715169">
                <a:tc>
                  <a:txBody>
                    <a:bodyPr/>
                    <a:lstStyle/>
                    <a:p>
                      <a:r>
                        <a:rPr lang="tr-TR" sz="2800" b="1" kern="1200" baseline="0" dirty="0">
                          <a:solidFill>
                            <a:schemeClr val="lt1"/>
                          </a:solidFill>
                          <a:latin typeface="+mn-lt"/>
                          <a:ea typeface="+mn-ea"/>
                          <a:cs typeface="+mn-cs"/>
                        </a:rPr>
                        <a:t>Sınıflama</a:t>
                      </a:r>
                      <a:endParaRPr lang="tr-TR" sz="2800" dirty="0"/>
                    </a:p>
                  </a:txBody>
                  <a:tcPr/>
                </a:tc>
                <a:tc>
                  <a:txBody>
                    <a:bodyPr/>
                    <a:lstStyle/>
                    <a:p>
                      <a:r>
                        <a:rPr lang="tr-TR" sz="2800" b="1" kern="1200" baseline="0" dirty="0">
                          <a:solidFill>
                            <a:schemeClr val="lt1"/>
                          </a:solidFill>
                          <a:latin typeface="+mn-lt"/>
                          <a:ea typeface="+mn-ea"/>
                          <a:cs typeface="+mn-cs"/>
                        </a:rPr>
                        <a:t>PAL değeri</a:t>
                      </a:r>
                      <a:endParaRPr lang="tr-TR" sz="2800" dirty="0"/>
                    </a:p>
                  </a:txBody>
                  <a:tcPr/>
                </a:tc>
                <a:extLst>
                  <a:ext uri="{0D108BD9-81ED-4DB2-BD59-A6C34878D82A}">
                    <a16:rowId xmlns:a16="http://schemas.microsoft.com/office/drawing/2014/main" val="10000"/>
                  </a:ext>
                </a:extLst>
              </a:tr>
              <a:tr h="715169">
                <a:tc>
                  <a:txBody>
                    <a:bodyPr/>
                    <a:lstStyle/>
                    <a:p>
                      <a:r>
                        <a:rPr lang="sv-SE" sz="2800" kern="1200" baseline="0" dirty="0">
                          <a:solidFill>
                            <a:schemeClr val="dk1"/>
                          </a:solidFill>
                          <a:latin typeface="+mn-lt"/>
                          <a:ea typeface="+mn-ea"/>
                          <a:cs typeface="+mn-cs"/>
                        </a:rPr>
                        <a:t>Sedanter veya hafif aktivite yaşam biçimi</a:t>
                      </a:r>
                      <a:endParaRPr lang="tr-TR" sz="2800" dirty="0"/>
                    </a:p>
                  </a:txBody>
                  <a:tcPr/>
                </a:tc>
                <a:tc>
                  <a:txBody>
                    <a:bodyPr/>
                    <a:lstStyle/>
                    <a:p>
                      <a:r>
                        <a:rPr lang="tr-TR" sz="2800" kern="1200" baseline="0" dirty="0">
                          <a:solidFill>
                            <a:schemeClr val="dk1"/>
                          </a:solidFill>
                          <a:latin typeface="+mn-lt"/>
                          <a:ea typeface="+mn-ea"/>
                          <a:cs typeface="+mn-cs"/>
                        </a:rPr>
                        <a:t>1.40 - 1.69</a:t>
                      </a:r>
                      <a:endParaRPr lang="tr-TR" sz="2800" dirty="0"/>
                    </a:p>
                  </a:txBody>
                  <a:tcPr/>
                </a:tc>
                <a:extLst>
                  <a:ext uri="{0D108BD9-81ED-4DB2-BD59-A6C34878D82A}">
                    <a16:rowId xmlns:a16="http://schemas.microsoft.com/office/drawing/2014/main" val="10001"/>
                  </a:ext>
                </a:extLst>
              </a:tr>
              <a:tr h="715169">
                <a:tc>
                  <a:txBody>
                    <a:bodyPr/>
                    <a:lstStyle/>
                    <a:p>
                      <a:r>
                        <a:rPr lang="tr-TR" sz="2800" kern="1200" baseline="0" dirty="0">
                          <a:solidFill>
                            <a:schemeClr val="dk1"/>
                          </a:solidFill>
                          <a:latin typeface="+mn-lt"/>
                          <a:ea typeface="+mn-ea"/>
                          <a:cs typeface="+mn-cs"/>
                        </a:rPr>
                        <a:t>Aktif veya orta düzeyde aktif yaşam biçimi</a:t>
                      </a:r>
                      <a:endParaRPr lang="tr-TR" sz="2800" dirty="0"/>
                    </a:p>
                  </a:txBody>
                  <a:tcPr/>
                </a:tc>
                <a:tc>
                  <a:txBody>
                    <a:bodyPr/>
                    <a:lstStyle/>
                    <a:p>
                      <a:r>
                        <a:rPr lang="tr-TR" sz="2800" kern="1200" baseline="0" dirty="0">
                          <a:solidFill>
                            <a:schemeClr val="dk1"/>
                          </a:solidFill>
                          <a:latin typeface="+mn-lt"/>
                          <a:ea typeface="+mn-ea"/>
                          <a:cs typeface="+mn-cs"/>
                        </a:rPr>
                        <a:t>1.70 - 1.99</a:t>
                      </a:r>
                      <a:endParaRPr lang="tr-TR" sz="2800" dirty="0"/>
                    </a:p>
                  </a:txBody>
                  <a:tcPr/>
                </a:tc>
                <a:extLst>
                  <a:ext uri="{0D108BD9-81ED-4DB2-BD59-A6C34878D82A}">
                    <a16:rowId xmlns:a16="http://schemas.microsoft.com/office/drawing/2014/main" val="10002"/>
                  </a:ext>
                </a:extLst>
              </a:tr>
              <a:tr h="715169">
                <a:tc>
                  <a:txBody>
                    <a:bodyPr/>
                    <a:lstStyle/>
                    <a:p>
                      <a:r>
                        <a:rPr lang="tr-TR" sz="2800" kern="1200" baseline="0" dirty="0">
                          <a:solidFill>
                            <a:schemeClr val="dk1"/>
                          </a:solidFill>
                          <a:latin typeface="+mn-lt"/>
                          <a:ea typeface="+mn-ea"/>
                          <a:cs typeface="+mn-cs"/>
                        </a:rPr>
                        <a:t>Şiddetli veya ağır düzeyde aktif yaşam biçimi</a:t>
                      </a:r>
                      <a:endParaRPr lang="tr-TR" sz="2800" dirty="0"/>
                    </a:p>
                  </a:txBody>
                  <a:tcPr/>
                </a:tc>
                <a:tc>
                  <a:txBody>
                    <a:bodyPr/>
                    <a:lstStyle/>
                    <a:p>
                      <a:r>
                        <a:rPr lang="tr-TR" sz="2800" kern="1200" baseline="0" dirty="0">
                          <a:solidFill>
                            <a:schemeClr val="dk1"/>
                          </a:solidFill>
                          <a:latin typeface="+mn-lt"/>
                          <a:ea typeface="+mn-ea"/>
                          <a:cs typeface="+mn-cs"/>
                        </a:rPr>
                        <a:t>2.00 - 2.40*</a:t>
                      </a:r>
                    </a:p>
                  </a:txBody>
                  <a:tcPr/>
                </a:tc>
                <a:extLst>
                  <a:ext uri="{0D108BD9-81ED-4DB2-BD59-A6C34878D82A}">
                    <a16:rowId xmlns:a16="http://schemas.microsoft.com/office/drawing/2014/main" val="10003"/>
                  </a:ext>
                </a:extLst>
              </a:tr>
            </a:tbl>
          </a:graphicData>
        </a:graphic>
      </p:graphicFrame>
      <p:sp>
        <p:nvSpPr>
          <p:cNvPr id="5" name="4 Metin kutusu"/>
          <p:cNvSpPr txBox="1"/>
          <p:nvPr/>
        </p:nvSpPr>
        <p:spPr>
          <a:xfrm>
            <a:off x="840990" y="5051502"/>
            <a:ext cx="5395795" cy="646331"/>
          </a:xfrm>
          <a:prstGeom prst="rect">
            <a:avLst/>
          </a:prstGeom>
          <a:noFill/>
        </p:spPr>
        <p:txBody>
          <a:bodyPr wrap="square" rtlCol="0">
            <a:spAutoFit/>
          </a:bodyPr>
          <a:lstStyle/>
          <a:p>
            <a:r>
              <a:rPr lang="tr-TR" i="1" dirty="0"/>
              <a:t>*PAL değeri &gt; 2.40 uzun süre sağlamak zordur.</a:t>
            </a:r>
          </a:p>
          <a:p>
            <a:r>
              <a:rPr lang="en-US" i="1" dirty="0" err="1"/>
              <a:t>Kaynak</a:t>
            </a:r>
            <a:r>
              <a:rPr lang="en-US" i="1" dirty="0"/>
              <a:t>; FAO, Human Energy Requirements. 2004</a:t>
            </a:r>
            <a:endParaRPr lang="tr-TR" dirty="0"/>
          </a:p>
        </p:txBody>
      </p:sp>
    </p:spTree>
    <p:extLst>
      <p:ext uri="{BB962C8B-B14F-4D97-AF65-F5344CB8AC3E}">
        <p14:creationId xmlns:p14="http://schemas.microsoft.com/office/powerpoint/2010/main" val="15828014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19863" y="256477"/>
            <a:ext cx="8617318" cy="5898995"/>
          </a:xfrm>
          <a:prstGeom prst="rect">
            <a:avLst/>
          </a:prstGeom>
          <a:noFill/>
          <a:ln w="9525">
            <a:noFill/>
            <a:miter lim="800000"/>
            <a:headEnd/>
            <a:tailEnd/>
          </a:ln>
        </p:spPr>
      </p:pic>
      <p:sp>
        <p:nvSpPr>
          <p:cNvPr id="5" name="4 Dikdörtgen"/>
          <p:cNvSpPr/>
          <p:nvPr/>
        </p:nvSpPr>
        <p:spPr>
          <a:xfrm>
            <a:off x="3563608" y="6197084"/>
            <a:ext cx="5064784" cy="369332"/>
          </a:xfrm>
          <a:prstGeom prst="rect">
            <a:avLst/>
          </a:prstGeom>
        </p:spPr>
        <p:txBody>
          <a:bodyPr wrap="none">
            <a:spAutoFit/>
          </a:bodyPr>
          <a:lstStyle/>
          <a:p>
            <a:r>
              <a:rPr lang="tr-TR" dirty="0"/>
              <a:t>Şekil 1: Türkiye beslenme ve fiziksel aktivite piramidi</a:t>
            </a:r>
          </a:p>
        </p:txBody>
      </p:sp>
    </p:spTree>
    <p:extLst>
      <p:ext uri="{BB962C8B-B14F-4D97-AF65-F5344CB8AC3E}">
        <p14:creationId xmlns:p14="http://schemas.microsoft.com/office/powerpoint/2010/main" val="211333182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yon Toplantı Odası">
  <a:themeElements>
    <a:clrScheme name="İyon Toplantı Odası">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yon Toplantı Odası">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Toplantı Odası">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3214</TotalTime>
  <Words>7567</Words>
  <Application>Microsoft Office PowerPoint</Application>
  <PresentationFormat>Geniş ekran</PresentationFormat>
  <Paragraphs>1305</Paragraphs>
  <Slides>110</Slides>
  <Notes>25</Notes>
  <HiddenSlides>0</HiddenSlides>
  <MMClips>0</MMClips>
  <ScaleCrop>false</ScaleCrop>
  <HeadingPairs>
    <vt:vector size="8" baseType="variant">
      <vt:variant>
        <vt:lpstr>Kullanılan Yazı Tipleri</vt:lpstr>
      </vt:variant>
      <vt:variant>
        <vt:i4>9</vt:i4>
      </vt:variant>
      <vt:variant>
        <vt:lpstr>Tema</vt:lpstr>
      </vt:variant>
      <vt:variant>
        <vt:i4>2</vt:i4>
      </vt:variant>
      <vt:variant>
        <vt:lpstr>Eklenmiş OLE Hizmet Programları</vt:lpstr>
      </vt:variant>
      <vt:variant>
        <vt:i4>1</vt:i4>
      </vt:variant>
      <vt:variant>
        <vt:lpstr>Slayt Başlıkları</vt:lpstr>
      </vt:variant>
      <vt:variant>
        <vt:i4>110</vt:i4>
      </vt:variant>
    </vt:vector>
  </HeadingPairs>
  <TitlesOfParts>
    <vt:vector size="122" baseType="lpstr">
      <vt:lpstr>Agency FB</vt:lpstr>
      <vt:lpstr>Arial</vt:lpstr>
      <vt:lpstr>Calibri</vt:lpstr>
      <vt:lpstr>Calibri Light</vt:lpstr>
      <vt:lpstr>Century Gothic</vt:lpstr>
      <vt:lpstr>Comic Sans MS</vt:lpstr>
      <vt:lpstr>Times New Roman</vt:lpstr>
      <vt:lpstr>Wingdings</vt:lpstr>
      <vt:lpstr>Wingdings 3</vt:lpstr>
      <vt:lpstr>Office Teması</vt:lpstr>
      <vt:lpstr>İyon Toplantı Odası</vt:lpstr>
      <vt:lpstr>Document</vt:lpstr>
      <vt:lpstr>T.C. SAĞLIK BAKANLIĞI Halk Sağlığı Genel Müdürlüğü Sağlıklı Beslenme ve Hareketli Hayat Daire Başkanlığı BİRİNCİ BASAMAK SAĞLIK KURUMLARINDAKİ DİYETİSYENLER İÇİN  BESLENME DANIŞMANLIĞI EĞİTİMİ </vt:lpstr>
      <vt:lpstr>Bireysel Beslenme Danışmanlığı Eğitimi-Konu Başlıkları</vt:lpstr>
      <vt:lpstr>OBEZİTE</vt:lpstr>
      <vt:lpstr>PowerPoint Sunusu</vt:lpstr>
      <vt:lpstr>PowerPoint Sunusu</vt:lpstr>
      <vt:lpstr>PowerPoint Sunusu</vt:lpstr>
      <vt:lpstr>Obezite Prevalansını Etkileyen Etmenler </vt:lpstr>
      <vt:lpstr>PowerPoint Sunusu</vt:lpstr>
      <vt:lpstr>PowerPoint Sunusu</vt:lpstr>
      <vt:lpstr>PowerPoint Sunusu</vt:lpstr>
      <vt:lpstr>Beslenme</vt:lpstr>
      <vt:lpstr>Çevre</vt:lpstr>
      <vt:lpstr>PowerPoint Sunusu</vt:lpstr>
      <vt:lpstr>PowerPoint Sunusu</vt:lpstr>
      <vt:lpstr>PowerPoint Sunusu</vt:lpstr>
      <vt:lpstr>PowerPoint Sunusu</vt:lpstr>
      <vt:lpstr>PowerPoint Sunusu</vt:lpstr>
      <vt:lpstr>Obezitenin Sağlık Üzerine Etkileri</vt:lpstr>
      <vt:lpstr>PowerPoint Sunusu</vt:lpstr>
      <vt:lpstr>PowerPoint Sunusu</vt:lpstr>
      <vt:lpstr>PowerPoint Sunusu</vt:lpstr>
      <vt:lpstr>PowerPoint Sunusu</vt:lpstr>
      <vt:lpstr>BESLENME DURUMUNUN DEĞERLENDİRİLMESİ</vt:lpstr>
      <vt:lpstr>BESLENME DURUMUNUN DEĞERLENDİRİLMESİ</vt:lpstr>
      <vt:lpstr>1-Demografik Özellikler</vt:lpstr>
      <vt:lpstr>2-Beslenme Alışkanlıkları ve Besin Tüketim Durumunun Değerlendirilmesi</vt:lpstr>
      <vt:lpstr>2.1-Beslenme Öyküsünün Alınması </vt:lpstr>
      <vt:lpstr>2.2-Beslenme Öyküsünün Değerlendirilmesi </vt:lpstr>
      <vt:lpstr>PowerPoint Sunusu</vt:lpstr>
      <vt:lpstr>3.Antropometrik Ölçümler</vt:lpstr>
      <vt:lpstr>PowerPoint Sunusu</vt:lpstr>
      <vt:lpstr>Vücut Ağırlığı: </vt:lpstr>
      <vt:lpstr>Boy Uzunluğu: </vt:lpstr>
      <vt:lpstr>Beden kütle indeksine (BKİ) göre değerlendirme: </vt:lpstr>
      <vt:lpstr>PowerPoint Sunusu</vt:lpstr>
      <vt:lpstr>Vücut Yağ Dağılımının Saptanması </vt:lpstr>
      <vt:lpstr>Bel Çevresi: </vt:lpstr>
      <vt:lpstr>Tablo : Yetişkinlerde bel çevresi ölçümünün değerlendirilmesi*</vt:lpstr>
      <vt:lpstr>Kalça Çevresi: </vt:lpstr>
      <vt:lpstr>Bel Çevresi / Kalça Çevresi Oranı: </vt:lpstr>
      <vt:lpstr>Bel Çevresi / Boy Uzunluğu Oranı: </vt:lpstr>
      <vt:lpstr>Boyun çevresi: </vt:lpstr>
      <vt:lpstr>Vücut Bileşiminin Değerlendirilmesi: </vt:lpstr>
      <vt:lpstr>Bireylerin antropometrik ölçümlerinin ve vücut bileşimlerinin takibi  </vt:lpstr>
      <vt:lpstr>PowerPoint Sunusu</vt:lpstr>
      <vt:lpstr>4.Biyokimyasal Laboratuvar Bulgularının Değerlendirilmesi</vt:lpstr>
      <vt:lpstr>5.Klinik Bulguların Değerlendirilmesi</vt:lpstr>
      <vt:lpstr>6.Kardiyometabolik Risk Faktörlerinin Değerlendirilmesi</vt:lpstr>
      <vt:lpstr>PowerPoint Sunusu</vt:lpstr>
      <vt:lpstr>DİYETİN PLANLANMASI</vt:lpstr>
      <vt:lpstr>Amaç:</vt:lpstr>
      <vt:lpstr>ENERJİ</vt:lpstr>
      <vt:lpstr>ENERJİ</vt:lpstr>
      <vt:lpstr>ENERJİ</vt:lpstr>
      <vt:lpstr>MAKRO BESİN ÖGELERİ</vt:lpstr>
      <vt:lpstr>MAKRO BESİN ÖGELERİ</vt:lpstr>
      <vt:lpstr>MAKRO BESİN ÖGELERİ</vt:lpstr>
      <vt:lpstr>MİKRO BESİN ÖGELERİ</vt:lpstr>
      <vt:lpstr>DİYET POSASI</vt:lpstr>
      <vt:lpstr>SIVI GEREKSİNMESİ</vt:lpstr>
      <vt:lpstr>ÖĞÜN DÜZENİ VE SIKLIĞI</vt:lpstr>
      <vt:lpstr>BESİN GRUPLARININ SEÇİMİ</vt:lpstr>
      <vt:lpstr>Besinler İçerdikleri Besin Ögelerine Göre Beş Grupta Toplanmaktadır.</vt:lpstr>
      <vt:lpstr>1. Süt ve Ürünleri</vt:lpstr>
      <vt:lpstr>2. Et Ve Ürünleri, Yumurta Ve  Kuru Baklagiller İle Sert Kabuklu Yemişler/Yağlı Tohumlar</vt:lpstr>
      <vt:lpstr>2. Et Ve Ürünleri, Yumurta Ve  Kuru Baklagiller İle Sert Kabuklu Yemişler/Yağlı Tohumlar</vt:lpstr>
      <vt:lpstr>3. Taze Sebze ve Meyveler</vt:lpstr>
      <vt:lpstr>4. Ekmek ve Tahıllar</vt:lpstr>
      <vt:lpstr>PowerPoint Sunusu</vt:lpstr>
      <vt:lpstr>Değişim listelerinin tanımı nedir? Ne işe yarar? </vt:lpstr>
      <vt:lpstr>PowerPoint Sunusu</vt:lpstr>
      <vt:lpstr>PowerPoint Sunusu</vt:lpstr>
      <vt:lpstr>PowerPoint Sunusu</vt:lpstr>
      <vt:lpstr>PowerPoint Sunusu</vt:lpstr>
      <vt:lpstr>2. Et, Peynir, Yumurta Grubu Değişim Listesi (DEVAM)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FİZİKSEL AKTİVİTE</vt:lpstr>
      <vt:lpstr>FİZİKSEL AKTİVİTE</vt:lpstr>
      <vt:lpstr>PowerPoint Sunusu</vt:lpstr>
      <vt:lpstr>Orta şiddette fiziksel aktivite</vt:lpstr>
      <vt:lpstr>BİREYLERİN FİZİKSEL AKTİVİTE DURUMLARININ BELİRLENMESİNDE KULLANILAN YÖNTEMLER</vt:lpstr>
      <vt:lpstr>1-Uluslararası fiziksel aktivite anketi  soruları (kısa form)</vt:lpstr>
      <vt:lpstr>PowerPoint Sunusu</vt:lpstr>
      <vt:lpstr>2-Günlük fiziksel aktivite düzeyine veya PAL değerine göre yaşam biçimi sınıflaması</vt:lpstr>
      <vt:lpstr>PowerPoint Sunusu</vt:lpstr>
      <vt:lpstr>BESLENME TAKİP PROGRAMININ BELİRLENMESİ</vt:lpstr>
      <vt:lpstr>Kas kütlesinin korunması ve sağlığın sürdürülebilirliğinin sağlanması için hızlı kilo kaybından kaçınılmalıdır.</vt:lpstr>
      <vt:lpstr>Hastanın motivasyonunun, diyete uyumunun sağlanması ve değerlendirilebilmesi için mümkün olduğu kadar sık görüşme yapılmalıdır.</vt:lpstr>
      <vt:lpstr>AĞIRLIK KAYBI İZLEM DÖNEMİNDE, HASTAYA VERİLECEK EĞİTİM KONULARI (BİREYSEL/GRUP EĞİTİMİ)</vt:lpstr>
      <vt:lpstr>VÜCUT AĞIRLIĞI KORUMA PROGRAMI </vt:lpstr>
      <vt:lpstr>VÜCUT AĞIRLIĞI KORUMA PROGRAMI </vt:lpstr>
      <vt:lpstr>HASTA EĞİTİMİ</vt:lpstr>
      <vt:lpstr>UYGULAMAYA YÖNELİK ÖNERİLER </vt:lpstr>
      <vt:lpstr>UYGULAMAYA YÖNELİK ÖNERİLER </vt:lpstr>
      <vt:lpstr>UYGULAMAYA YÖNELİK ÖNERİLER </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nuc1pc</dc:creator>
  <cp:lastModifiedBy>Fatma AYKUL</cp:lastModifiedBy>
  <cp:revision>91</cp:revision>
  <dcterms:created xsi:type="dcterms:W3CDTF">2018-02-28T11:45:35Z</dcterms:created>
  <dcterms:modified xsi:type="dcterms:W3CDTF">2025-05-12T11:54:09Z</dcterms:modified>
</cp:coreProperties>
</file>