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8"/>
  </p:notesMasterIdLst>
  <p:sldIdLst>
    <p:sldId id="289" r:id="rId2"/>
    <p:sldId id="391" r:id="rId3"/>
    <p:sldId id="394" r:id="rId4"/>
    <p:sldId id="339" r:id="rId5"/>
    <p:sldId id="409" r:id="rId6"/>
    <p:sldId id="408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83599" autoAdjust="0"/>
  </p:normalViewPr>
  <p:slideViewPr>
    <p:cSldViewPr>
      <p:cViewPr varScale="1">
        <p:scale>
          <a:sx n="107" d="100"/>
          <a:sy n="107" d="100"/>
        </p:scale>
        <p:origin x="120" y="3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DC5EA18-DF24-4C78-B65E-2AAF5ADC3845}" type="datetimeFigureOut">
              <a:rPr lang="tr-TR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F96A7C2-A80C-416C-BB1E-8D1BBB0CB42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1315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6A7C2-A80C-416C-BB1E-8D1BBB0CB429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934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Videoyu yürütün…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6A7C2-A80C-416C-BB1E-8D1BBB0CB429}" type="slidenum">
              <a:rPr lang="tr-TR" smtClean="0"/>
              <a:pPr>
                <a:defRPr/>
              </a:p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8280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6A7C2-A80C-416C-BB1E-8D1BBB0CB429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012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6A7C2-A80C-416C-BB1E-8D1BBB0CB429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962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3572"/>
            <a:ext cx="3761184" cy="514707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035052"/>
            <a:ext cx="6430967" cy="196214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2997200"/>
            <a:ext cx="5240734" cy="1041401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50A382-8DB0-4586-B24E-4CCC81B65427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4412457"/>
            <a:ext cx="3243033" cy="273844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FB7EF-B347-4B4C-94BC-20B03426A1A2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7558570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3549649"/>
            <a:ext cx="7514033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3974702"/>
            <a:ext cx="7514033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1C66A-8AEA-429B-BBCB-F9F61EE56789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D1F56-2CEC-4EE3-8C02-7D3D03EF193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793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1C66A-8AEA-429B-BBCB-F9F61EE56789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D1F56-2CEC-4EE3-8C02-7D3D03EF193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0990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2571749"/>
            <a:ext cx="6399611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3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1C66A-8AEA-429B-BBCB-F9F61EE56789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D1F56-2CEC-4EE3-8C02-7D3D03EF193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0485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2481436"/>
            <a:ext cx="7514032" cy="11016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3036"/>
            <a:ext cx="7514033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1C66A-8AEA-429B-BBCB-F9F61EE56789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D1F56-2CEC-4EE3-8C02-7D3D03EF193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5042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2914650"/>
            <a:ext cx="7514033" cy="66675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1400"/>
            <a:ext cx="7514033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1C66A-8AEA-429B-BBCB-F9F61EE56789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D1F56-2CEC-4EE3-8C02-7D3D03EF193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9213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4" cy="204549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2628900"/>
            <a:ext cx="7514035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1C66A-8AEA-429B-BBCB-F9F61EE56789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D1F56-2CEC-4EE3-8C02-7D3D03EF193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12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11C66A-8AEA-429B-BBCB-F9F61EE56789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D1F56-2CEC-4EE3-8C02-7D3D03EF193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9696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514350"/>
            <a:ext cx="1327777" cy="382905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514350"/>
            <a:ext cx="6014807" cy="382905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D241B8-2264-4AB7-9A1C-51E516D7692C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BF919-C9C1-480C-B0B0-C6D3451DF08B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0045026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17D1E0-1B25-4AD0-9E70-E68908E7D16D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4400349"/>
            <a:ext cx="413375" cy="273844"/>
          </a:xfrm>
        </p:spPr>
        <p:txBody>
          <a:bodyPr/>
          <a:lstStyle/>
          <a:p>
            <a:pPr>
              <a:defRPr/>
            </a:pPr>
            <a:fld id="{982D44FF-BF43-49C6-A2DC-19134061B6AB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6450174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000249"/>
            <a:ext cx="6698060" cy="1582787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958A2-9928-4704-BBBF-E294B928EF7E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B07B9-9447-4043-9580-F7370FE794FA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9259842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000250"/>
            <a:ext cx="3671291" cy="23431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000250"/>
            <a:ext cx="3671292" cy="2343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F8D207-9E2E-4DEA-AB0F-B3931AC3B9E4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503733-8141-47AF-877E-758F5F56F30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1638811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900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000250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2539B5-8F0F-4828-98EE-5820A48F323B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FFC99-DA27-4439-80DF-D731DA7E481E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9506920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B48DA2-6945-4703-9431-DE8BBEF0A390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AACD-23E0-4902-8446-307CA0D8B47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4742323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D0EFE8-9ACE-4436-B0A3-318C3755724E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06D33-4753-49DA-A050-C9C87822EAA2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0523026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200150"/>
            <a:ext cx="2661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514350"/>
            <a:ext cx="4680743" cy="382905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228850"/>
            <a:ext cx="2661841" cy="1371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D9D0ED-6375-47BD-AC19-E1E11BB853D8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C16F2-0355-49A1-8C0D-7F0A89322866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370943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314449"/>
            <a:ext cx="4069619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685800"/>
            <a:ext cx="2460731" cy="3429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2343149"/>
            <a:ext cx="4069619" cy="13716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CF7AD5-D501-4255-9165-BEC3574A9575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85C3D-4CB0-4C59-B340-110B73577E7F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30937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0"/>
            <a:ext cx="1827610" cy="51435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000250"/>
            <a:ext cx="7514035" cy="2343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811C66A-8AEA-429B-BBCB-F9F61EE56789}" type="datetimeFigureOut">
              <a:rPr lang="tr-TR" smtClean="0"/>
              <a:pPr>
                <a:defRPr/>
              </a:pPr>
              <a:t>7.02.2020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4412457"/>
            <a:ext cx="53131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4412457"/>
            <a:ext cx="413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0BD1F56-2CEC-4EE3-8C02-7D3D03EF193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071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transition>
    <p:wipe dir="d"/>
  </p:transition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uvenliweb.org.tr/galeri/videola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11559" y="771550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İNTERNET ve SOSYAL MEDYA</a:t>
            </a:r>
          </a:p>
          <a:p>
            <a:pPr algn="ctr">
              <a:lnSpc>
                <a:spcPct val="150000"/>
              </a:lnSpc>
            </a:pPr>
            <a:r>
              <a:rPr lang="tr-TR" sz="2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FARKINDALIĞI </a:t>
            </a:r>
          </a:p>
          <a:p>
            <a:pPr algn="ctr">
              <a:lnSpc>
                <a:spcPct val="150000"/>
              </a:lnSpc>
            </a:pPr>
            <a:r>
              <a:rPr lang="tr-TR" sz="2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BİLİNÇLİ VE GÜVENLİ KULLANIM</a:t>
            </a:r>
          </a:p>
          <a:p>
            <a:pPr algn="ctr">
              <a:lnSpc>
                <a:spcPct val="150000"/>
              </a:lnSpc>
            </a:pPr>
            <a:r>
              <a:rPr lang="tr-TR" sz="28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‘Haklar ve Sorumluluklar’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7D3720B-BEAD-4653-9873-94BDCFE22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32" y="54858"/>
            <a:ext cx="1562439" cy="864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31B1149-246D-4E47-866C-6F2414B28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2014"/>
            <a:ext cx="155502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syal medy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543476"/>
            <a:ext cx="7488832" cy="4306677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99592" y="195486"/>
            <a:ext cx="526015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Soru</a:t>
            </a:r>
            <a:r>
              <a:rPr lang="tr-TR" sz="1600" b="1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– Duyarsızlaşıyor muyuz? Çok mu abartıyoruz?</a:t>
            </a:r>
          </a:p>
        </p:txBody>
      </p:sp>
    </p:spTree>
    <p:extLst>
      <p:ext uri="{BB962C8B-B14F-4D97-AF65-F5344CB8AC3E}">
        <p14:creationId xmlns:p14="http://schemas.microsoft.com/office/powerpoint/2010/main" val="29162183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cebook kişisel verileri, seçimleri etkilemek için nasıl kullanılıy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95486"/>
            <a:ext cx="7900370" cy="4443958"/>
          </a:xfrm>
          <a:prstGeom prst="rect">
            <a:avLst/>
          </a:prstGeom>
        </p:spPr>
      </p:pic>
      <p:sp>
        <p:nvSpPr>
          <p:cNvPr id="6" name="Rectangle 11"/>
          <p:cNvSpPr/>
          <p:nvPr/>
        </p:nvSpPr>
        <p:spPr>
          <a:xfrm>
            <a:off x="642098" y="51470"/>
            <a:ext cx="93828" cy="479552"/>
          </a:xfrm>
          <a:prstGeom prst="rect">
            <a:avLst/>
          </a:prstGeom>
          <a:solidFill>
            <a:srgbClr val="0C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9626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şilik Hakları Kamu Spotu ye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56" y="0"/>
            <a:ext cx="81003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2986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55ABC4-A1E0-4793-A27F-E56291CE4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843558"/>
            <a:ext cx="7514035" cy="2376265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hlinkClick r:id="rId2"/>
              </a:rPr>
              <a:t>Kaynaklar </a:t>
            </a:r>
          </a:p>
          <a:p>
            <a:pPr marL="0" indent="0">
              <a:buNone/>
            </a:pPr>
            <a:r>
              <a:rPr lang="tr-TR" dirty="0">
                <a:hlinkClick r:id="rId2"/>
              </a:rPr>
              <a:t>https://www.guvenliweb.org.tr/galeri/videolar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81720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36562"/>
            <a:ext cx="8044935" cy="6012000"/>
          </a:xfrm>
          <a:prstGeom prst="rect">
            <a:avLst/>
          </a:prstGeom>
        </p:spPr>
      </p:pic>
      <p:sp>
        <p:nvSpPr>
          <p:cNvPr id="5" name="İçerik Yer Tutucusu 2"/>
          <p:cNvSpPr txBox="1">
            <a:spLocks/>
          </p:cNvSpPr>
          <p:nvPr/>
        </p:nvSpPr>
        <p:spPr>
          <a:xfrm>
            <a:off x="3059832" y="2211710"/>
            <a:ext cx="424847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tr-TR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Teşekkürler!</a:t>
            </a:r>
            <a:endParaRPr lang="tr-TR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71924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">
  <a:themeElements>
    <a:clrScheme name="Paralaks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TM03457496[[fn=Paralaks]]</Template>
  <TotalTime>9788</TotalTime>
  <Words>47</Words>
  <Application>Microsoft Office PowerPoint</Application>
  <PresentationFormat>Ekran Gösterisi (16:9)</PresentationFormat>
  <Paragraphs>13</Paragraphs>
  <Slides>6</Slides>
  <Notes>4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13" baseType="lpstr">
      <vt:lpstr>Arial</vt:lpstr>
      <vt:lpstr>Calibri</vt:lpstr>
      <vt:lpstr>Corbel</vt:lpstr>
      <vt:lpstr>Tahoma</vt:lpstr>
      <vt:lpstr>Times New Roman</vt:lpstr>
      <vt:lpstr>Trebuchet MS</vt:lpstr>
      <vt:lpstr>Paralaks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İnternetin Bilinçli ve Güvenli Kullanımı</dc:title>
  <dc:subject>İnternetin Hukuki Boyutu</dc:subject>
  <dc:creator>Dr. Şahin BAYZAN</dc:creator>
  <cp:keywords>5651; İnternet Hukuku; Kişilik Hakları</cp:keywords>
  <cp:lastModifiedBy>SELEN ŞİMŞEK</cp:lastModifiedBy>
  <cp:revision>424</cp:revision>
  <dcterms:created xsi:type="dcterms:W3CDTF">2011-04-10T14:07:12Z</dcterms:created>
  <dcterms:modified xsi:type="dcterms:W3CDTF">2020-02-07T12:26:55Z</dcterms:modified>
  <cp:category>Sunum</cp:category>
</cp:coreProperties>
</file>