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5389" r:id="rId4"/>
  </p:sldMasterIdLst>
  <p:notesMasterIdLst>
    <p:notesMasterId r:id="rId21"/>
  </p:notesMasterIdLst>
  <p:handoutMasterIdLst>
    <p:handoutMasterId r:id="rId22"/>
  </p:handoutMasterIdLst>
  <p:sldIdLst>
    <p:sldId id="1456" r:id="rId5"/>
    <p:sldId id="1747" r:id="rId6"/>
    <p:sldId id="1745" r:id="rId7"/>
    <p:sldId id="1746" r:id="rId8"/>
    <p:sldId id="1750" r:id="rId9"/>
    <p:sldId id="1741" r:id="rId10"/>
    <p:sldId id="1752" r:id="rId11"/>
    <p:sldId id="1753" r:id="rId12"/>
    <p:sldId id="1754" r:id="rId13"/>
    <p:sldId id="1755" r:id="rId14"/>
    <p:sldId id="1758" r:id="rId15"/>
    <p:sldId id="1756" r:id="rId16"/>
    <p:sldId id="1757" r:id="rId17"/>
    <p:sldId id="1749" r:id="rId18"/>
    <p:sldId id="1702" r:id="rId19"/>
    <p:sldId id="1759" r:id="rId20"/>
  </p:sldIdLst>
  <p:sldSz cx="7920038" cy="5759450"/>
  <p:notesSz cx="9926638"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14" userDrawn="1">
          <p15:clr>
            <a:srgbClr val="A4A3A4"/>
          </p15:clr>
        </p15:guide>
        <p15:guide id="2" pos="249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DEMİRKOL" initials="AD" lastIdx="7" clrIdx="0">
    <p:extLst>
      <p:ext uri="{19B8F6BF-5375-455C-9EA6-DF929625EA0E}">
        <p15:presenceInfo xmlns:p15="http://schemas.microsoft.com/office/powerpoint/2012/main" userId="S-1-5-21-2627283118-3684124294-55272218-70787480" providerId="AD"/>
      </p:ext>
    </p:extLst>
  </p:cmAuthor>
  <p:cmAuthor id="2" name="EDA ÇORUK" initials="EÇ" lastIdx="1" clrIdx="1"/>
  <p:cmAuthor id="3" name="ALİ SAİT ATAÇ" initials="ASA" lastIdx="2" clrIdx="2">
    <p:extLst>
      <p:ext uri="{19B8F6BF-5375-455C-9EA6-DF929625EA0E}">
        <p15:presenceInfo xmlns:p15="http://schemas.microsoft.com/office/powerpoint/2012/main" userId="S-1-5-21-2627283118-3684124294-55272218-707306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AFAF"/>
    <a:srgbClr val="5EB8B3"/>
    <a:srgbClr val="9A0000"/>
    <a:srgbClr val="D7F3F0"/>
    <a:srgbClr val="99D2CF"/>
    <a:srgbClr val="D6F3EF"/>
    <a:srgbClr val="6DBCBB"/>
    <a:srgbClr val="6CBBBA"/>
    <a:srgbClr val="D1EDE9"/>
    <a:srgbClr val="73C0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14" autoAdjust="0"/>
    <p:restoredTop sz="85714" autoAdjust="0"/>
  </p:normalViewPr>
  <p:slideViewPr>
    <p:cSldViewPr snapToGrid="0" snapToObjects="1">
      <p:cViewPr>
        <p:scale>
          <a:sx n="120" d="100"/>
          <a:sy n="120" d="100"/>
        </p:scale>
        <p:origin x="1548" y="84"/>
      </p:cViewPr>
      <p:guideLst>
        <p:guide orient="horz" pos="1814"/>
        <p:guide pos="2495"/>
      </p:guideLst>
    </p:cSldViewPr>
  </p:slideViewPr>
  <p:outlineViewPr>
    <p:cViewPr>
      <p:scale>
        <a:sx n="33" d="100"/>
        <a:sy n="33" d="100"/>
      </p:scale>
      <p:origin x="0" y="0"/>
    </p:cViewPr>
  </p:outlineViewPr>
  <p:notesTextViewPr>
    <p:cViewPr>
      <p:scale>
        <a:sx n="3" d="2"/>
        <a:sy n="3" d="2"/>
      </p:scale>
      <p:origin x="0" y="0"/>
    </p:cViewPr>
  </p:notesTextViewPr>
  <p:sorterViewPr>
    <p:cViewPr>
      <p:scale>
        <a:sx n="140" d="100"/>
        <a:sy n="140" d="100"/>
      </p:scale>
      <p:origin x="0" y="0"/>
    </p:cViewPr>
  </p:sorterViewPr>
  <p:notesViewPr>
    <p:cSldViewPr snapToGrid="0" snapToObjects="1">
      <p:cViewPr varScale="1">
        <p:scale>
          <a:sx n="115" d="100"/>
          <a:sy n="115" d="100"/>
        </p:scale>
        <p:origin x="213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2"/>
            <a:ext cx="4301543" cy="341064"/>
          </a:xfrm>
          <a:prstGeom prst="rect">
            <a:avLst/>
          </a:prstGeom>
        </p:spPr>
        <p:txBody>
          <a:bodyPr vert="horz" lIns="91440" tIns="45720" rIns="91440" bIns="45720" rtlCol="0"/>
          <a:lstStyle>
            <a:lvl1pPr algn="l">
              <a:defRPr sz="1200"/>
            </a:lvl1pPr>
          </a:lstStyle>
          <a:p>
            <a:endParaRPr lang="tr-TR" dirty="0">
              <a:latin typeface="Arial" panose="020B0604020202020204" pitchFamily="34" charset="0"/>
            </a:endParaRPr>
          </a:p>
        </p:txBody>
      </p:sp>
      <p:sp>
        <p:nvSpPr>
          <p:cNvPr id="3" name="Veri Yer Tutucusu 2"/>
          <p:cNvSpPr>
            <a:spLocks noGrp="1"/>
          </p:cNvSpPr>
          <p:nvPr>
            <p:ph type="dt" sz="quarter" idx="1"/>
          </p:nvPr>
        </p:nvSpPr>
        <p:spPr>
          <a:xfrm>
            <a:off x="5622799" y="2"/>
            <a:ext cx="4301543" cy="341064"/>
          </a:xfrm>
          <a:prstGeom prst="rect">
            <a:avLst/>
          </a:prstGeom>
        </p:spPr>
        <p:txBody>
          <a:bodyPr vert="horz" lIns="91440" tIns="45720" rIns="91440" bIns="45720" rtlCol="0"/>
          <a:lstStyle>
            <a:lvl1pPr algn="r">
              <a:defRPr sz="1200"/>
            </a:lvl1pPr>
          </a:lstStyle>
          <a:p>
            <a:fld id="{8C7B32E2-5341-B041-902F-56B7527A874D}" type="datetime1">
              <a:rPr lang="tr-TR" smtClean="0">
                <a:latin typeface="Arial" panose="020B0604020202020204" pitchFamily="34" charset="0"/>
              </a:rPr>
              <a:t>14.10.2025</a:t>
            </a:fld>
            <a:endParaRPr lang="tr-TR" dirty="0">
              <a:latin typeface="Arial" panose="020B0604020202020204" pitchFamily="34" charset="0"/>
            </a:endParaRPr>
          </a:p>
        </p:txBody>
      </p:sp>
      <p:sp>
        <p:nvSpPr>
          <p:cNvPr id="4" name="Altbilgi Yer Tutucusu 3"/>
          <p:cNvSpPr>
            <a:spLocks noGrp="1"/>
          </p:cNvSpPr>
          <p:nvPr>
            <p:ph type="ftr" sz="quarter" idx="2"/>
          </p:nvPr>
        </p:nvSpPr>
        <p:spPr>
          <a:xfrm>
            <a:off x="1" y="6456612"/>
            <a:ext cx="4301543" cy="341063"/>
          </a:xfrm>
          <a:prstGeom prst="rect">
            <a:avLst/>
          </a:prstGeom>
        </p:spPr>
        <p:txBody>
          <a:bodyPr vert="horz" lIns="91440" tIns="45720" rIns="91440" bIns="45720" rtlCol="0" anchor="b"/>
          <a:lstStyle>
            <a:lvl1pPr algn="l">
              <a:defRPr sz="1200"/>
            </a:lvl1pPr>
          </a:lstStyle>
          <a:p>
            <a:endParaRPr lang="tr-TR" dirty="0">
              <a:latin typeface="Arial" panose="020B0604020202020204" pitchFamily="34" charset="0"/>
            </a:endParaRPr>
          </a:p>
        </p:txBody>
      </p:sp>
      <p:sp>
        <p:nvSpPr>
          <p:cNvPr id="5" name="Slayt Numarası Yer Tutucusu 4"/>
          <p:cNvSpPr>
            <a:spLocks noGrp="1"/>
          </p:cNvSpPr>
          <p:nvPr>
            <p:ph type="sldNum" sz="quarter" idx="3"/>
          </p:nvPr>
        </p:nvSpPr>
        <p:spPr>
          <a:xfrm>
            <a:off x="5622799" y="6456612"/>
            <a:ext cx="4301543" cy="341063"/>
          </a:xfrm>
          <a:prstGeom prst="rect">
            <a:avLst/>
          </a:prstGeom>
        </p:spPr>
        <p:txBody>
          <a:bodyPr vert="horz" lIns="91440" tIns="45720" rIns="91440" bIns="45720" rtlCol="0" anchor="b"/>
          <a:lstStyle>
            <a:lvl1pPr algn="r">
              <a:defRPr sz="1200"/>
            </a:lvl1pPr>
          </a:lstStyle>
          <a:p>
            <a:fld id="{A8C6676E-C863-4397-8912-ED089F4BF2D9}" type="slidenum">
              <a:rPr lang="tr-TR" smtClean="0">
                <a:latin typeface="Arial" panose="020B0604020202020204" pitchFamily="34" charset="0"/>
              </a:rPr>
              <a:t>‹#›</a:t>
            </a:fld>
            <a:endParaRPr lang="tr-TR" dirty="0">
              <a:latin typeface="Arial" panose="020B0604020202020204" pitchFamily="34" charset="0"/>
            </a:endParaRPr>
          </a:p>
        </p:txBody>
      </p:sp>
    </p:spTree>
    <p:extLst>
      <p:ext uri="{BB962C8B-B14F-4D97-AF65-F5344CB8AC3E}">
        <p14:creationId xmlns:p14="http://schemas.microsoft.com/office/powerpoint/2010/main" val="290718746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2"/>
            <a:ext cx="4301543" cy="341064"/>
          </a:xfrm>
          <a:prstGeom prst="rect">
            <a:avLst/>
          </a:prstGeom>
        </p:spPr>
        <p:txBody>
          <a:bodyPr vert="horz" lIns="91440" tIns="45720" rIns="91440" bIns="45720" rtlCol="0"/>
          <a:lstStyle>
            <a:lvl1pPr algn="l">
              <a:defRPr sz="1200">
                <a:latin typeface="Arial" panose="020B0604020202020204" pitchFamily="34" charset="0"/>
              </a:defRPr>
            </a:lvl1pPr>
          </a:lstStyle>
          <a:p>
            <a:endParaRPr lang="tr-TR" dirty="0"/>
          </a:p>
        </p:txBody>
      </p:sp>
      <p:sp>
        <p:nvSpPr>
          <p:cNvPr id="3" name="Veri Yer Tutucusu 2"/>
          <p:cNvSpPr>
            <a:spLocks noGrp="1"/>
          </p:cNvSpPr>
          <p:nvPr>
            <p:ph type="dt" idx="1"/>
          </p:nvPr>
        </p:nvSpPr>
        <p:spPr>
          <a:xfrm>
            <a:off x="5622799" y="2"/>
            <a:ext cx="4301543" cy="341064"/>
          </a:xfrm>
          <a:prstGeom prst="rect">
            <a:avLst/>
          </a:prstGeom>
        </p:spPr>
        <p:txBody>
          <a:bodyPr vert="horz" lIns="91440" tIns="45720" rIns="91440" bIns="45720" rtlCol="0"/>
          <a:lstStyle>
            <a:lvl1pPr algn="r">
              <a:defRPr sz="1200">
                <a:latin typeface="Arial" panose="020B0604020202020204" pitchFamily="34" charset="0"/>
              </a:defRPr>
            </a:lvl1pPr>
          </a:lstStyle>
          <a:p>
            <a:fld id="{0B064CC1-A1B9-9947-AA87-04FFCBBC7675}" type="datetime1">
              <a:rPr lang="tr-TR" smtClean="0"/>
              <a:pPr/>
              <a:t>14.10.2025</a:t>
            </a:fld>
            <a:endParaRPr lang="tr-TR" dirty="0"/>
          </a:p>
        </p:txBody>
      </p:sp>
      <p:sp>
        <p:nvSpPr>
          <p:cNvPr id="6" name="Altbilgi Yer Tutucusu 5"/>
          <p:cNvSpPr>
            <a:spLocks noGrp="1"/>
          </p:cNvSpPr>
          <p:nvPr>
            <p:ph type="ftr" sz="quarter" idx="4"/>
          </p:nvPr>
        </p:nvSpPr>
        <p:spPr>
          <a:xfrm>
            <a:off x="1" y="6456612"/>
            <a:ext cx="4301543" cy="341063"/>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tr-TR" dirty="0"/>
          </a:p>
        </p:txBody>
      </p:sp>
      <p:sp>
        <p:nvSpPr>
          <p:cNvPr id="7" name="Slayt Numarası Yer Tutucusu 6"/>
          <p:cNvSpPr>
            <a:spLocks noGrp="1"/>
          </p:cNvSpPr>
          <p:nvPr>
            <p:ph type="sldNum" sz="quarter" idx="5"/>
          </p:nvPr>
        </p:nvSpPr>
        <p:spPr>
          <a:xfrm>
            <a:off x="5622799" y="6456612"/>
            <a:ext cx="4301543" cy="341063"/>
          </a:xfrm>
          <a:prstGeom prst="rect">
            <a:avLst/>
          </a:prstGeom>
        </p:spPr>
        <p:txBody>
          <a:bodyPr vert="horz" lIns="91440" tIns="45720" rIns="91440" bIns="45720" rtlCol="0" anchor="b"/>
          <a:lstStyle>
            <a:lvl1pPr algn="r">
              <a:defRPr sz="1200">
                <a:latin typeface="Arial" panose="020B0604020202020204" pitchFamily="34" charset="0"/>
              </a:defRPr>
            </a:lvl1pPr>
          </a:lstStyle>
          <a:p>
            <a:fld id="{EDED6E34-B677-B745-B8AD-D53261D3AD96}" type="slidenum">
              <a:rPr lang="tr-TR" smtClean="0"/>
              <a:pPr/>
              <a:t>‹#›</a:t>
            </a:fld>
            <a:endParaRPr lang="tr-TR" dirty="0"/>
          </a:p>
        </p:txBody>
      </p:sp>
      <p:sp>
        <p:nvSpPr>
          <p:cNvPr id="8" name="Not Yer Tutucusu 7">
            <a:extLst>
              <a:ext uri="{FF2B5EF4-FFF2-40B4-BE49-F238E27FC236}">
                <a16:creationId xmlns:a16="http://schemas.microsoft.com/office/drawing/2014/main" id="{3E3B5B34-AD26-4C1C-9C9E-C8C79C191F0D}"/>
              </a:ext>
            </a:extLst>
          </p:cNvPr>
          <p:cNvSpPr>
            <a:spLocks noGrp="1"/>
          </p:cNvSpPr>
          <p:nvPr>
            <p:ph type="body" sz="quarter" idx="3"/>
          </p:nvPr>
        </p:nvSpPr>
        <p:spPr>
          <a:xfrm>
            <a:off x="992188" y="3271838"/>
            <a:ext cx="7942262" cy="2676525"/>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9" name="Slayt Resmi Yer Tutucusu 8">
            <a:extLst>
              <a:ext uri="{FF2B5EF4-FFF2-40B4-BE49-F238E27FC236}">
                <a16:creationId xmlns:a16="http://schemas.microsoft.com/office/drawing/2014/main" id="{3E16FDAC-06AF-4C95-8590-8DF591D813C0}"/>
              </a:ext>
            </a:extLst>
          </p:cNvPr>
          <p:cNvSpPr>
            <a:spLocks noGrp="1" noRot="1" noChangeAspect="1"/>
          </p:cNvSpPr>
          <p:nvPr>
            <p:ph type="sldImg" idx="2"/>
          </p:nvPr>
        </p:nvSpPr>
        <p:spPr>
          <a:xfrm>
            <a:off x="3386138" y="849313"/>
            <a:ext cx="3154362" cy="2293937"/>
          </a:xfrm>
          <a:prstGeom prst="rect">
            <a:avLst/>
          </a:prstGeom>
          <a:noFill/>
          <a:ln w="12700">
            <a:solidFill>
              <a:prstClr val="black"/>
            </a:solidFill>
          </a:ln>
        </p:spPr>
        <p:txBody>
          <a:bodyPr vert="horz" lIns="91440" tIns="45720" rIns="91440" bIns="45720" rtlCol="0" anchor="ctr"/>
          <a:lstStyle/>
          <a:p>
            <a:endParaRPr lang="tr-TR"/>
          </a:p>
        </p:txBody>
      </p:sp>
    </p:spTree>
    <p:extLst>
      <p:ext uri="{BB962C8B-B14F-4D97-AF65-F5344CB8AC3E}">
        <p14:creationId xmlns:p14="http://schemas.microsoft.com/office/powerpoint/2010/main" val="690671008"/>
      </p:ext>
    </p:extLst>
  </p:cSld>
  <p:clrMap bg1="lt1" tx1="dk1" bg2="lt2" tx2="dk2" accent1="accent1" accent2="accent2" accent3="accent3" accent4="accent4" accent5="accent5" accent6="accent6" hlink="hlink" folHlink="folHlink"/>
  <p:hf sldNum="0" hdr="0" ftr="0" dt="0"/>
  <p:notesStyle>
    <a:lvl1pPr marL="0" algn="l" defTabSz="781529" rtl="0" eaLnBrk="1" latinLnBrk="0" hangingPunct="1">
      <a:defRPr sz="1049" kern="1200">
        <a:solidFill>
          <a:schemeClr val="tx1"/>
        </a:solidFill>
        <a:latin typeface="Arial" panose="020B0604020202020204" pitchFamily="34" charset="0"/>
        <a:ea typeface="+mn-ea"/>
        <a:cs typeface="+mn-cs"/>
      </a:defRPr>
    </a:lvl1pPr>
    <a:lvl2pPr marL="390765" algn="l" defTabSz="781529" rtl="0" eaLnBrk="1" latinLnBrk="0" hangingPunct="1">
      <a:defRPr sz="1049" kern="1200">
        <a:solidFill>
          <a:schemeClr val="tx1"/>
        </a:solidFill>
        <a:latin typeface="Arial" panose="020B0604020202020204" pitchFamily="34" charset="0"/>
        <a:ea typeface="+mn-ea"/>
        <a:cs typeface="+mn-cs"/>
      </a:defRPr>
    </a:lvl2pPr>
    <a:lvl3pPr marL="781529" algn="l" defTabSz="781529" rtl="0" eaLnBrk="1" latinLnBrk="0" hangingPunct="1">
      <a:defRPr sz="1049" kern="1200">
        <a:solidFill>
          <a:schemeClr val="tx1"/>
        </a:solidFill>
        <a:latin typeface="Arial" panose="020B0604020202020204" pitchFamily="34" charset="0"/>
        <a:ea typeface="+mn-ea"/>
        <a:cs typeface="+mn-cs"/>
      </a:defRPr>
    </a:lvl3pPr>
    <a:lvl4pPr marL="1172294" algn="l" defTabSz="781529" rtl="0" eaLnBrk="1" latinLnBrk="0" hangingPunct="1">
      <a:defRPr sz="1049" kern="1200">
        <a:solidFill>
          <a:schemeClr val="tx1"/>
        </a:solidFill>
        <a:latin typeface="Arial" panose="020B0604020202020204" pitchFamily="34" charset="0"/>
        <a:ea typeface="+mn-ea"/>
        <a:cs typeface="+mn-cs"/>
      </a:defRPr>
    </a:lvl4pPr>
    <a:lvl5pPr marL="1563058" algn="l" defTabSz="781529" rtl="0" eaLnBrk="1" latinLnBrk="0" hangingPunct="1">
      <a:defRPr sz="1049" kern="1200">
        <a:solidFill>
          <a:schemeClr val="tx1"/>
        </a:solidFill>
        <a:latin typeface="Arial" panose="020B0604020202020204" pitchFamily="34" charset="0"/>
        <a:ea typeface="+mn-ea"/>
        <a:cs typeface="+mn-cs"/>
      </a:defRPr>
    </a:lvl5pPr>
    <a:lvl6pPr marL="1953823" algn="l" defTabSz="781529" rtl="0" eaLnBrk="1" latinLnBrk="0" hangingPunct="1">
      <a:defRPr sz="1049" kern="1200">
        <a:solidFill>
          <a:schemeClr val="tx1"/>
        </a:solidFill>
        <a:latin typeface="+mn-lt"/>
        <a:ea typeface="+mn-ea"/>
        <a:cs typeface="+mn-cs"/>
      </a:defRPr>
    </a:lvl6pPr>
    <a:lvl7pPr marL="2344588" algn="l" defTabSz="781529" rtl="0" eaLnBrk="1" latinLnBrk="0" hangingPunct="1">
      <a:defRPr sz="1049" kern="1200">
        <a:solidFill>
          <a:schemeClr val="tx1"/>
        </a:solidFill>
        <a:latin typeface="+mn-lt"/>
        <a:ea typeface="+mn-ea"/>
        <a:cs typeface="+mn-cs"/>
      </a:defRPr>
    </a:lvl7pPr>
    <a:lvl8pPr marL="2735352" algn="l" defTabSz="781529" rtl="0" eaLnBrk="1" latinLnBrk="0" hangingPunct="1">
      <a:defRPr sz="1049" kern="1200">
        <a:solidFill>
          <a:schemeClr val="tx1"/>
        </a:solidFill>
        <a:latin typeface="+mn-lt"/>
        <a:ea typeface="+mn-ea"/>
        <a:cs typeface="+mn-cs"/>
      </a:defRPr>
    </a:lvl8pPr>
    <a:lvl9pPr marL="3126117" algn="l" defTabSz="781529" rtl="0" eaLnBrk="1" latinLnBrk="0" hangingPunct="1">
      <a:defRPr sz="104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386138" y="849313"/>
            <a:ext cx="3154362" cy="2293937"/>
          </a:xfrm>
          <a:prstGeom prst="rect">
            <a:avLst/>
          </a:prstGeom>
        </p:spPr>
      </p:sp>
      <p:sp>
        <p:nvSpPr>
          <p:cNvPr id="3" name="Not Yer Tutucusu 2"/>
          <p:cNvSpPr>
            <a:spLocks noGrp="1"/>
          </p:cNvSpPr>
          <p:nvPr>
            <p:ph type="body" idx="1"/>
          </p:nvPr>
        </p:nvSpPr>
        <p:spPr>
          <a:xfrm>
            <a:off x="992664" y="3271381"/>
            <a:ext cx="7941310" cy="2676585"/>
          </a:xfrm>
          <a:prstGeom prst="rect">
            <a:avLst/>
          </a:prstGeom>
        </p:spPr>
        <p:txBody>
          <a:bodyPr/>
          <a:lstStyle/>
          <a:p>
            <a:endParaRPr lang="tr-TR" dirty="0"/>
          </a:p>
        </p:txBody>
      </p:sp>
    </p:spTree>
    <p:extLst>
      <p:ext uri="{BB962C8B-B14F-4D97-AF65-F5344CB8AC3E}">
        <p14:creationId xmlns:p14="http://schemas.microsoft.com/office/powerpoint/2010/main" val="91841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86138" y="849313"/>
            <a:ext cx="3154362" cy="2293937"/>
          </a:xfrm>
          <a:prstGeom prst="rect">
            <a:avLst/>
          </a:prstGeom>
        </p:spPr>
      </p:sp>
      <p:sp>
        <p:nvSpPr>
          <p:cNvPr id="3" name="Notes Placeholder 2"/>
          <p:cNvSpPr>
            <a:spLocks noGrp="1"/>
          </p:cNvSpPr>
          <p:nvPr>
            <p:ph type="body" idx="1"/>
          </p:nvPr>
        </p:nvSpPr>
        <p:spPr>
          <a:xfrm>
            <a:off x="992664" y="3271381"/>
            <a:ext cx="7941310" cy="2676585"/>
          </a:xfrm>
          <a:prstGeom prst="rect">
            <a:avLst/>
          </a:prstGeom>
        </p:spPr>
        <p:txBody>
          <a:bodyPr/>
          <a:lstStyle/>
          <a:p>
            <a:endParaRPr lang="tr-TR" dirty="0"/>
          </a:p>
        </p:txBody>
      </p:sp>
    </p:spTree>
    <p:extLst>
      <p:ext uri="{BB962C8B-B14F-4D97-AF65-F5344CB8AC3E}">
        <p14:creationId xmlns:p14="http://schemas.microsoft.com/office/powerpoint/2010/main" val="340393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386138" y="849313"/>
            <a:ext cx="3154362" cy="2293937"/>
          </a:xfrm>
          <a:prstGeom prst="rect">
            <a:avLst/>
          </a:prstGeom>
        </p:spPr>
      </p:sp>
      <p:sp>
        <p:nvSpPr>
          <p:cNvPr id="3" name="Not Yer Tutucusu 2"/>
          <p:cNvSpPr>
            <a:spLocks noGrp="1"/>
          </p:cNvSpPr>
          <p:nvPr>
            <p:ph type="body" idx="1"/>
          </p:nvPr>
        </p:nvSpPr>
        <p:spPr>
          <a:xfrm>
            <a:off x="992664" y="3271381"/>
            <a:ext cx="7941310" cy="2676585"/>
          </a:xfrm>
          <a:prstGeom prst="rect">
            <a:avLst/>
          </a:prstGeom>
        </p:spPr>
        <p:txBody>
          <a:bodyPr/>
          <a:lstStyle/>
          <a:p>
            <a:endParaRPr lang="tr-TR" dirty="0"/>
          </a:p>
        </p:txBody>
      </p:sp>
    </p:spTree>
    <p:extLst>
      <p:ext uri="{BB962C8B-B14F-4D97-AF65-F5344CB8AC3E}">
        <p14:creationId xmlns:p14="http://schemas.microsoft.com/office/powerpoint/2010/main" val="1699288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386138" y="849313"/>
            <a:ext cx="3154362" cy="2293937"/>
          </a:xfrm>
          <a:prstGeom prst="rect">
            <a:avLst/>
          </a:prstGeom>
        </p:spPr>
      </p:sp>
      <p:sp>
        <p:nvSpPr>
          <p:cNvPr id="3" name="Not Yer Tutucusu 2"/>
          <p:cNvSpPr>
            <a:spLocks noGrp="1"/>
          </p:cNvSpPr>
          <p:nvPr>
            <p:ph type="body" idx="1"/>
          </p:nvPr>
        </p:nvSpPr>
        <p:spPr>
          <a:xfrm>
            <a:off x="992664" y="3271381"/>
            <a:ext cx="7941310" cy="2676585"/>
          </a:xfrm>
          <a:prstGeom prst="rect">
            <a:avLst/>
          </a:prstGeom>
        </p:spPr>
        <p:txBody>
          <a:bodyPr/>
          <a:lstStyle/>
          <a:p>
            <a:endParaRPr lang="tr-TR" dirty="0"/>
          </a:p>
        </p:txBody>
      </p:sp>
    </p:spTree>
    <p:extLst>
      <p:ext uri="{BB962C8B-B14F-4D97-AF65-F5344CB8AC3E}">
        <p14:creationId xmlns:p14="http://schemas.microsoft.com/office/powerpoint/2010/main" val="3274747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7D4AD6E-4717-41D1-9614-464E00786950}"/>
              </a:ext>
            </a:extLst>
          </p:cNvPr>
          <p:cNvSpPr>
            <a:spLocks noGrp="1"/>
          </p:cNvSpPr>
          <p:nvPr>
            <p:ph type="ctrTitle"/>
          </p:nvPr>
        </p:nvSpPr>
        <p:spPr>
          <a:xfrm>
            <a:off x="990005" y="942577"/>
            <a:ext cx="5940029" cy="2005142"/>
          </a:xfrm>
        </p:spPr>
        <p:txBody>
          <a:bodyPr anchor="b"/>
          <a:lstStyle>
            <a:lvl1pPr algn="ctr">
              <a:defRPr sz="3898"/>
            </a:lvl1pPr>
          </a:lstStyle>
          <a:p>
            <a:r>
              <a:rPr lang="tr-TR"/>
              <a:t>Asıl başlık stilini düzenlemek için tıklayın</a:t>
            </a:r>
          </a:p>
        </p:txBody>
      </p:sp>
      <p:sp>
        <p:nvSpPr>
          <p:cNvPr id="3" name="Alt Başlık 2">
            <a:extLst>
              <a:ext uri="{FF2B5EF4-FFF2-40B4-BE49-F238E27FC236}">
                <a16:creationId xmlns:a16="http://schemas.microsoft.com/office/drawing/2014/main" id="{977CD0AD-F17E-4075-8A57-EADA21205F6A}"/>
              </a:ext>
            </a:extLst>
          </p:cNvPr>
          <p:cNvSpPr>
            <a:spLocks noGrp="1"/>
          </p:cNvSpPr>
          <p:nvPr>
            <p:ph type="subTitle" idx="1"/>
          </p:nvPr>
        </p:nvSpPr>
        <p:spPr>
          <a:xfrm>
            <a:off x="990005" y="3025045"/>
            <a:ext cx="5940029" cy="1390533"/>
          </a:xfrm>
        </p:spPr>
        <p:txBody>
          <a:bodyPr/>
          <a:lstStyle>
            <a:lvl1pPr marL="0" indent="0" algn="ctr">
              <a:buNone/>
              <a:defRPr sz="1559"/>
            </a:lvl1pPr>
            <a:lvl2pPr marL="296997" indent="0" algn="ctr">
              <a:buNone/>
              <a:defRPr sz="1299"/>
            </a:lvl2pPr>
            <a:lvl3pPr marL="593994" indent="0" algn="ctr">
              <a:buNone/>
              <a:defRPr sz="1169"/>
            </a:lvl3pPr>
            <a:lvl4pPr marL="890991" indent="0" algn="ctr">
              <a:buNone/>
              <a:defRPr sz="1039"/>
            </a:lvl4pPr>
            <a:lvl5pPr marL="1187988" indent="0" algn="ctr">
              <a:buNone/>
              <a:defRPr sz="1039"/>
            </a:lvl5pPr>
            <a:lvl6pPr marL="1484986" indent="0" algn="ctr">
              <a:buNone/>
              <a:defRPr sz="1039"/>
            </a:lvl6pPr>
            <a:lvl7pPr marL="1781983" indent="0" algn="ctr">
              <a:buNone/>
              <a:defRPr sz="1039"/>
            </a:lvl7pPr>
            <a:lvl8pPr marL="2078980" indent="0" algn="ctr">
              <a:buNone/>
              <a:defRPr sz="1039"/>
            </a:lvl8pPr>
            <a:lvl9pPr marL="2375977" indent="0" algn="ctr">
              <a:buNone/>
              <a:defRPr sz="1039"/>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B1250303-5CCF-461F-93D9-77EFA572774A}"/>
              </a:ext>
            </a:extLst>
          </p:cNvPr>
          <p:cNvSpPr>
            <a:spLocks noGrp="1"/>
          </p:cNvSpPr>
          <p:nvPr>
            <p:ph type="dt" sz="half" idx="10"/>
          </p:nvPr>
        </p:nvSpPr>
        <p:spPr/>
        <p:txBody>
          <a:bodyPr/>
          <a:lstStyle/>
          <a:p>
            <a:fld id="{EA674813-0D83-4501-846E-416D306478E5}" type="datetimeFigureOut">
              <a:rPr lang="tr-TR" smtClean="0"/>
              <a:t>14.10.2025</a:t>
            </a:fld>
            <a:endParaRPr lang="tr-TR"/>
          </a:p>
        </p:txBody>
      </p:sp>
      <p:sp>
        <p:nvSpPr>
          <p:cNvPr id="5" name="Alt Bilgi Yer Tutucusu 4">
            <a:extLst>
              <a:ext uri="{FF2B5EF4-FFF2-40B4-BE49-F238E27FC236}">
                <a16:creationId xmlns:a16="http://schemas.microsoft.com/office/drawing/2014/main" id="{12457159-6CA8-4CBA-B8D1-7792587B9760}"/>
              </a:ext>
            </a:extLst>
          </p:cNvPr>
          <p:cNvSpPr>
            <a:spLocks noGrp="1"/>
          </p:cNvSpPr>
          <p:nvPr>
            <p:ph type="ftr" sz="quarter" idx="11"/>
          </p:nvPr>
        </p:nvSpPr>
        <p:spPr>
          <a:xfrm>
            <a:off x="2623513" y="5338158"/>
            <a:ext cx="2673013" cy="306637"/>
          </a:xfrm>
        </p:spPr>
        <p:txBody>
          <a:bodyPr/>
          <a:lstStyle/>
          <a:p>
            <a:endParaRPr lang="tr-TR"/>
          </a:p>
        </p:txBody>
      </p:sp>
      <p:sp>
        <p:nvSpPr>
          <p:cNvPr id="6" name="Slayt Numarası Yer Tutucusu 5">
            <a:extLst>
              <a:ext uri="{FF2B5EF4-FFF2-40B4-BE49-F238E27FC236}">
                <a16:creationId xmlns:a16="http://schemas.microsoft.com/office/drawing/2014/main" id="{12DEB3F7-4570-40DD-8825-D7349A07E335}"/>
              </a:ext>
            </a:extLst>
          </p:cNvPr>
          <p:cNvSpPr>
            <a:spLocks noGrp="1"/>
          </p:cNvSpPr>
          <p:nvPr>
            <p:ph type="sldNum" sz="quarter" idx="12"/>
          </p:nvPr>
        </p:nvSpPr>
        <p:spPr/>
        <p:txBody>
          <a:bodyPr/>
          <a:lstStyle/>
          <a:p>
            <a:fld id="{44863962-A250-49B5-8B9D-D6F3593281A5}" type="slidenum">
              <a:rPr lang="tr-TR" smtClean="0"/>
              <a:t>‹#›</a:t>
            </a:fld>
            <a:endParaRPr lang="tr-TR"/>
          </a:p>
        </p:txBody>
      </p:sp>
    </p:spTree>
    <p:extLst>
      <p:ext uri="{BB962C8B-B14F-4D97-AF65-F5344CB8AC3E}">
        <p14:creationId xmlns:p14="http://schemas.microsoft.com/office/powerpoint/2010/main" val="35883819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7D34A84-0CAA-4ECF-A6BD-5E04E7076C93}"/>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A62C4EF-A6ED-4FF5-8448-5DF0589FA6B6}"/>
              </a:ext>
            </a:extLst>
          </p:cNvPr>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16F1215-B59C-45AC-8BF9-7EFD8FCFFFC0}"/>
              </a:ext>
            </a:extLst>
          </p:cNvPr>
          <p:cNvSpPr>
            <a:spLocks noGrp="1"/>
          </p:cNvSpPr>
          <p:nvPr>
            <p:ph type="dt" sz="half" idx="10"/>
          </p:nvPr>
        </p:nvSpPr>
        <p:spPr/>
        <p:txBody>
          <a:bodyPr/>
          <a:lstStyle/>
          <a:p>
            <a:fld id="{EA674813-0D83-4501-846E-416D306478E5}" type="datetimeFigureOut">
              <a:rPr lang="tr-TR" smtClean="0"/>
              <a:t>14.10.2025</a:t>
            </a:fld>
            <a:endParaRPr lang="tr-TR"/>
          </a:p>
        </p:txBody>
      </p:sp>
      <p:sp>
        <p:nvSpPr>
          <p:cNvPr id="5" name="Alt Bilgi Yer Tutucusu 4">
            <a:extLst>
              <a:ext uri="{FF2B5EF4-FFF2-40B4-BE49-F238E27FC236}">
                <a16:creationId xmlns:a16="http://schemas.microsoft.com/office/drawing/2014/main" id="{1327A37B-4F28-4662-8E50-AAD56274BCC4}"/>
              </a:ext>
            </a:extLst>
          </p:cNvPr>
          <p:cNvSpPr>
            <a:spLocks noGrp="1"/>
          </p:cNvSpPr>
          <p:nvPr>
            <p:ph type="ftr" sz="quarter" idx="11"/>
          </p:nvPr>
        </p:nvSpPr>
        <p:spPr>
          <a:xfrm>
            <a:off x="2623513" y="5338158"/>
            <a:ext cx="2673013" cy="306637"/>
          </a:xfrm>
        </p:spPr>
        <p:txBody>
          <a:bodyPr/>
          <a:lstStyle/>
          <a:p>
            <a:endParaRPr lang="tr-TR"/>
          </a:p>
        </p:txBody>
      </p:sp>
      <p:sp>
        <p:nvSpPr>
          <p:cNvPr id="6" name="Slayt Numarası Yer Tutucusu 5">
            <a:extLst>
              <a:ext uri="{FF2B5EF4-FFF2-40B4-BE49-F238E27FC236}">
                <a16:creationId xmlns:a16="http://schemas.microsoft.com/office/drawing/2014/main" id="{71213236-C8DB-46CA-8426-6B9CFD6C47F1}"/>
              </a:ext>
            </a:extLst>
          </p:cNvPr>
          <p:cNvSpPr>
            <a:spLocks noGrp="1"/>
          </p:cNvSpPr>
          <p:nvPr>
            <p:ph type="sldNum" sz="quarter" idx="12"/>
          </p:nvPr>
        </p:nvSpPr>
        <p:spPr/>
        <p:txBody>
          <a:bodyPr/>
          <a:lstStyle/>
          <a:p>
            <a:fld id="{44863962-A250-49B5-8B9D-D6F3593281A5}" type="slidenum">
              <a:rPr lang="tr-TR" smtClean="0"/>
              <a:t>‹#›</a:t>
            </a:fld>
            <a:endParaRPr lang="tr-TR"/>
          </a:p>
        </p:txBody>
      </p:sp>
    </p:spTree>
    <p:extLst>
      <p:ext uri="{BB962C8B-B14F-4D97-AF65-F5344CB8AC3E}">
        <p14:creationId xmlns:p14="http://schemas.microsoft.com/office/powerpoint/2010/main" val="77414760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78E76571-4B52-49D3-894C-0A786541A78A}"/>
              </a:ext>
            </a:extLst>
          </p:cNvPr>
          <p:cNvSpPr>
            <a:spLocks noGrp="1"/>
          </p:cNvSpPr>
          <p:nvPr>
            <p:ph type="title" orient="vert"/>
          </p:nvPr>
        </p:nvSpPr>
        <p:spPr>
          <a:xfrm>
            <a:off x="5667777" y="306637"/>
            <a:ext cx="1707758" cy="488086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F67F9CB-820B-4958-8BA5-CC2720FCC16F}"/>
              </a:ext>
            </a:extLst>
          </p:cNvPr>
          <p:cNvSpPr>
            <a:spLocks noGrp="1"/>
          </p:cNvSpPr>
          <p:nvPr>
            <p:ph type="body" orient="vert" idx="1"/>
          </p:nvPr>
        </p:nvSpPr>
        <p:spPr>
          <a:xfrm>
            <a:off x="544503" y="306637"/>
            <a:ext cx="5024274" cy="488086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986B37D-0DEB-4550-BB7D-C3E1E353B267}"/>
              </a:ext>
            </a:extLst>
          </p:cNvPr>
          <p:cNvSpPr>
            <a:spLocks noGrp="1"/>
          </p:cNvSpPr>
          <p:nvPr>
            <p:ph type="dt" sz="half" idx="10"/>
          </p:nvPr>
        </p:nvSpPr>
        <p:spPr/>
        <p:txBody>
          <a:bodyPr/>
          <a:lstStyle/>
          <a:p>
            <a:fld id="{011594E6-8920-4CE6-9510-F13983D9616E}" type="datetime1">
              <a:rPr lang="tr-TR" smtClean="0"/>
              <a:pPr/>
              <a:t>14.10.2025</a:t>
            </a:fld>
            <a:endParaRPr lang="tr-TR" dirty="0"/>
          </a:p>
        </p:txBody>
      </p:sp>
      <p:sp>
        <p:nvSpPr>
          <p:cNvPr id="5" name="Alt Bilgi Yer Tutucusu 4">
            <a:extLst>
              <a:ext uri="{FF2B5EF4-FFF2-40B4-BE49-F238E27FC236}">
                <a16:creationId xmlns:a16="http://schemas.microsoft.com/office/drawing/2014/main" id="{1175681C-FE0F-447B-A008-E872D47D46A6}"/>
              </a:ext>
            </a:extLst>
          </p:cNvPr>
          <p:cNvSpPr>
            <a:spLocks noGrp="1"/>
          </p:cNvSpPr>
          <p:nvPr>
            <p:ph type="ftr" sz="quarter" idx="11"/>
          </p:nvPr>
        </p:nvSpPr>
        <p:spPr>
          <a:xfrm>
            <a:off x="2623513" y="5338158"/>
            <a:ext cx="2673013" cy="306637"/>
          </a:xfrm>
        </p:spPr>
        <p:txBody>
          <a:bodyPr/>
          <a:lstStyle/>
          <a:p>
            <a:endParaRPr lang="tr-TR" dirty="0"/>
          </a:p>
        </p:txBody>
      </p:sp>
      <p:sp>
        <p:nvSpPr>
          <p:cNvPr id="6" name="Slayt Numarası Yer Tutucusu 5">
            <a:extLst>
              <a:ext uri="{FF2B5EF4-FFF2-40B4-BE49-F238E27FC236}">
                <a16:creationId xmlns:a16="http://schemas.microsoft.com/office/drawing/2014/main" id="{B8318818-BEC9-4425-B2BE-66F99E27460F}"/>
              </a:ext>
            </a:extLst>
          </p:cNvPr>
          <p:cNvSpPr>
            <a:spLocks noGrp="1"/>
          </p:cNvSpPr>
          <p:nvPr>
            <p:ph type="sldNum" sz="quarter" idx="12"/>
          </p:nvPr>
        </p:nvSpPr>
        <p:spPr/>
        <p:txBody>
          <a:bodyPr/>
          <a:lstStyle/>
          <a:p>
            <a:fld id="{B2C3B8B3-F421-924C-9E16-791329F0FE9B}" type="slidenum">
              <a:rPr lang="tr-TR" smtClean="0"/>
              <a:pPr/>
              <a:t>‹#›</a:t>
            </a:fld>
            <a:endParaRPr lang="tr-TR" dirty="0"/>
          </a:p>
        </p:txBody>
      </p:sp>
    </p:spTree>
    <p:extLst>
      <p:ext uri="{BB962C8B-B14F-4D97-AF65-F5344CB8AC3E}">
        <p14:creationId xmlns:p14="http://schemas.microsoft.com/office/powerpoint/2010/main" val="2045655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544503" y="5338162"/>
            <a:ext cx="1782009" cy="306637"/>
          </a:xfrm>
          <a:prstGeom prst="rect">
            <a:avLst/>
          </a:prstGeom>
        </p:spPr>
        <p:txBody>
          <a:bodyPr/>
          <a:lstStyle>
            <a:lvl1pPr>
              <a:defRPr>
                <a:latin typeface="Arial" panose="020B0604020202020204" pitchFamily="34" charset="0"/>
              </a:defRPr>
            </a:lvl1pPr>
          </a:lstStyle>
          <a:p>
            <a:fld id="{6461D0B8-E508-4939-9A2C-B2A7FAABDC04}" type="datetime1">
              <a:rPr lang="tr-TR" smtClean="0"/>
              <a:pPr/>
              <a:t>14.10.2025</a:t>
            </a:fld>
            <a:endParaRPr lang="tr-TR" dirty="0"/>
          </a:p>
        </p:txBody>
      </p:sp>
      <p:sp>
        <p:nvSpPr>
          <p:cNvPr id="5" name="Footer Placeholder 4"/>
          <p:cNvSpPr>
            <a:spLocks noGrp="1"/>
          </p:cNvSpPr>
          <p:nvPr>
            <p:ph type="ftr" sz="quarter" idx="11"/>
          </p:nvPr>
        </p:nvSpPr>
        <p:spPr>
          <a:xfrm>
            <a:off x="2623515" y="5338162"/>
            <a:ext cx="2673013" cy="306637"/>
          </a:xfrm>
          <a:prstGeom prst="rect">
            <a:avLst/>
          </a:prstGeom>
        </p:spPr>
        <p:txBody>
          <a:bodyPr/>
          <a:lstStyle>
            <a:lvl1pPr>
              <a:defRPr>
                <a:latin typeface="Arial" panose="020B0604020202020204" pitchFamily="34" charset="0"/>
              </a:defRPr>
            </a:lvl1pPr>
          </a:lstStyle>
          <a:p>
            <a:endParaRPr lang="tr-TR" dirty="0"/>
          </a:p>
        </p:txBody>
      </p:sp>
      <p:sp>
        <p:nvSpPr>
          <p:cNvPr id="6" name="Slide Number Placeholder 5"/>
          <p:cNvSpPr>
            <a:spLocks noGrp="1"/>
          </p:cNvSpPr>
          <p:nvPr>
            <p:ph type="sldNum" sz="quarter" idx="12"/>
          </p:nvPr>
        </p:nvSpPr>
        <p:spPr>
          <a:xfrm>
            <a:off x="5990476" y="5338161"/>
            <a:ext cx="1782009" cy="306637"/>
          </a:xfrm>
          <a:prstGeom prst="rect">
            <a:avLst/>
          </a:prstGeom>
        </p:spPr>
        <p:txBody>
          <a:bodyPr/>
          <a:lstStyle>
            <a:lvl1pPr>
              <a:defRPr>
                <a:latin typeface="Arial" panose="020B0604020202020204" pitchFamily="34" charset="0"/>
              </a:defRPr>
            </a:lvl1pPr>
          </a:lstStyle>
          <a:p>
            <a:fld id="{B2C3B8B3-F421-924C-9E16-791329F0FE9B}" type="slidenum">
              <a:rPr lang="tr-TR" smtClean="0"/>
              <a:pPr/>
              <a:t>‹#›</a:t>
            </a:fld>
            <a:endParaRPr lang="tr-TR" dirty="0"/>
          </a:p>
        </p:txBody>
      </p:sp>
    </p:spTree>
    <p:extLst>
      <p:ext uri="{BB962C8B-B14F-4D97-AF65-F5344CB8AC3E}">
        <p14:creationId xmlns:p14="http://schemas.microsoft.com/office/powerpoint/2010/main" val="735497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ra kapak">
    <p:spTree>
      <p:nvGrpSpPr>
        <p:cNvPr id="1" name=""/>
        <p:cNvGrpSpPr/>
        <p:nvPr/>
      </p:nvGrpSpPr>
      <p:grpSpPr>
        <a:xfrm>
          <a:off x="0" y="0"/>
          <a:ext cx="0" cy="0"/>
          <a:chOff x="0" y="0"/>
          <a:chExt cx="0" cy="0"/>
        </a:xfrm>
      </p:grpSpPr>
      <p:sp>
        <p:nvSpPr>
          <p:cNvPr id="6" name="Dikdörtgen 5"/>
          <p:cNvSpPr/>
          <p:nvPr userDrawn="1"/>
        </p:nvSpPr>
        <p:spPr>
          <a:xfrm>
            <a:off x="1" y="0"/>
            <a:ext cx="7944928" cy="1457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 name="Resim 2"/>
          <p:cNvPicPr>
            <a:picLocks noChangeAspect="1"/>
          </p:cNvPicPr>
          <p:nvPr userDrawn="1"/>
        </p:nvPicPr>
        <p:blipFill rotWithShape="1">
          <a:blip r:embed="rId2">
            <a:extLst>
              <a:ext uri="{28A0092B-C50C-407E-A947-70E740481C1C}">
                <a14:useLocalDpi xmlns:a14="http://schemas.microsoft.com/office/drawing/2010/main" val="0"/>
              </a:ext>
            </a:extLst>
          </a:blip>
          <a:srcRect t="1522" r="16179" b="390"/>
          <a:stretch/>
        </p:blipFill>
        <p:spPr>
          <a:xfrm>
            <a:off x="1302589" y="-8626"/>
            <a:ext cx="6642339" cy="5768076"/>
          </a:xfrm>
          <a:prstGeom prst="rect">
            <a:avLst/>
          </a:prstGeom>
        </p:spPr>
      </p:pic>
      <p:sp>
        <p:nvSpPr>
          <p:cNvPr id="7" name="Dikdörtgen 6"/>
          <p:cNvSpPr/>
          <p:nvPr userDrawn="1"/>
        </p:nvSpPr>
        <p:spPr>
          <a:xfrm rot="10800000">
            <a:off x="-644" y="-1"/>
            <a:ext cx="8050243" cy="5782823"/>
          </a:xfrm>
          <a:prstGeom prst="rect">
            <a:avLst/>
          </a:prstGeom>
          <a:blipFill dpi="0" rotWithShape="1">
            <a:blip r:embed="rId3">
              <a:alphaModFix amt="3000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Arial" panose="020B0604020202020204" pitchFamily="34" charset="0"/>
            </a:endParaRPr>
          </a:p>
        </p:txBody>
      </p:sp>
      <p:sp>
        <p:nvSpPr>
          <p:cNvPr id="5" name="Unvan 4"/>
          <p:cNvSpPr>
            <a:spLocks noGrp="1"/>
          </p:cNvSpPr>
          <p:nvPr>
            <p:ph type="title" hasCustomPrompt="1"/>
          </p:nvPr>
        </p:nvSpPr>
        <p:spPr>
          <a:xfrm>
            <a:off x="755365" y="2787037"/>
            <a:ext cx="6831012" cy="1112837"/>
          </a:xfrm>
          <a:prstGeom prst="rect">
            <a:avLst/>
          </a:prstGeom>
        </p:spPr>
        <p:txBody>
          <a:bodyPr/>
          <a:lstStyle>
            <a:lvl1pPr>
              <a:defRPr sz="2400" b="1" baseline="0">
                <a:solidFill>
                  <a:schemeClr val="tx1"/>
                </a:solidFill>
                <a:latin typeface="Arial" panose="020B0604020202020204" pitchFamily="34" charset="0"/>
                <a:cs typeface="Arial" panose="020B0604020202020204" pitchFamily="34" charset="0"/>
              </a:defRPr>
            </a:lvl1pPr>
          </a:lstStyle>
          <a:p>
            <a:r>
              <a:rPr lang="tr-TR" dirty="0"/>
              <a:t>C.  Sağlık Bilgi Sistemleri </a:t>
            </a:r>
            <a:br>
              <a:rPr lang="tr-TR" dirty="0"/>
            </a:br>
            <a:r>
              <a:rPr lang="tr-TR" dirty="0"/>
              <a:t>      Genel Müdürlüğü</a:t>
            </a:r>
          </a:p>
        </p:txBody>
      </p:sp>
      <p:sp>
        <p:nvSpPr>
          <p:cNvPr id="8" name="Slayt Numarası Yer Tutucusu 1">
            <a:extLst>
              <a:ext uri="{FF2B5EF4-FFF2-40B4-BE49-F238E27FC236}">
                <a16:creationId xmlns:a16="http://schemas.microsoft.com/office/drawing/2014/main" id="{5052098A-258C-4ACE-8D5E-7823C05A9A38}"/>
              </a:ext>
            </a:extLst>
          </p:cNvPr>
          <p:cNvSpPr>
            <a:spLocks noGrp="1"/>
          </p:cNvSpPr>
          <p:nvPr userDrawn="1"/>
        </p:nvSpPr>
        <p:spPr>
          <a:xfrm>
            <a:off x="7508270" y="5488901"/>
            <a:ext cx="527927" cy="270549"/>
          </a:xfrm>
          <a:prstGeom prst="rect">
            <a:avLst/>
          </a:prstGeom>
        </p:spPr>
        <p:txBody>
          <a:bodyPr vert="horz" lIns="67755" tIns="33877" rIns="67755" bIns="33877"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F4764A-4CA0-48ED-B930-F4FB69C37ABB}" type="slidenum">
              <a:rPr lang="tr-TR" sz="900" b="1" smtClean="0">
                <a:solidFill>
                  <a:srgbClr val="C00000"/>
                </a:solidFill>
                <a:latin typeface="Arial"/>
                <a:cs typeface="Arial"/>
              </a:rPr>
              <a:t>‹#›</a:t>
            </a:fld>
            <a:endParaRPr lang="tr-TR" sz="889" b="1" dirty="0">
              <a:solidFill>
                <a:srgbClr val="C00000"/>
              </a:solidFill>
              <a:latin typeface="Arial"/>
              <a:cs typeface="Arial"/>
            </a:endParaRPr>
          </a:p>
        </p:txBody>
      </p:sp>
    </p:spTree>
    <p:extLst>
      <p:ext uri="{BB962C8B-B14F-4D97-AF65-F5344CB8AC3E}">
        <p14:creationId xmlns:p14="http://schemas.microsoft.com/office/powerpoint/2010/main" val="117485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ayfa düzeni">
    <p:spTree>
      <p:nvGrpSpPr>
        <p:cNvPr id="1" name=""/>
        <p:cNvGrpSpPr/>
        <p:nvPr/>
      </p:nvGrpSpPr>
      <p:grpSpPr>
        <a:xfrm>
          <a:off x="0" y="0"/>
          <a:ext cx="0" cy="0"/>
          <a:chOff x="0" y="0"/>
          <a:chExt cx="0" cy="0"/>
        </a:xfrm>
      </p:grpSpPr>
      <p:sp>
        <p:nvSpPr>
          <p:cNvPr id="2" name="Unvan 1"/>
          <p:cNvSpPr>
            <a:spLocks noGrp="1"/>
          </p:cNvSpPr>
          <p:nvPr>
            <p:ph type="title"/>
          </p:nvPr>
        </p:nvSpPr>
        <p:spPr>
          <a:xfrm>
            <a:off x="777426" y="463747"/>
            <a:ext cx="6831012" cy="366472"/>
          </a:xfrm>
          <a:prstGeom prst="rect">
            <a:avLst/>
          </a:prstGeom>
        </p:spPr>
        <p:txBody>
          <a:bodyPr/>
          <a:lstStyle>
            <a:lvl1pPr>
              <a:defRPr sz="1800" b="1">
                <a:solidFill>
                  <a:schemeClr val="bg1"/>
                </a:solidFill>
                <a:latin typeface="Arial" panose="020B0604020202020204" pitchFamily="34" charset="0"/>
                <a:cs typeface="Arial" panose="020B0604020202020204" pitchFamily="34" charset="0"/>
              </a:defRPr>
            </a:lvl1pPr>
          </a:lstStyle>
          <a:p>
            <a:r>
              <a:rPr lang="tr-TR" dirty="0"/>
              <a:t>Asıl başlık stili için tıklatın</a:t>
            </a:r>
          </a:p>
        </p:txBody>
      </p:sp>
      <p:sp>
        <p:nvSpPr>
          <p:cNvPr id="4" name="Metin Yer Tutucusu 3"/>
          <p:cNvSpPr>
            <a:spLocks noGrp="1"/>
          </p:cNvSpPr>
          <p:nvPr>
            <p:ph type="body" sz="quarter" idx="10"/>
          </p:nvPr>
        </p:nvSpPr>
        <p:spPr>
          <a:xfrm>
            <a:off x="854315" y="1510312"/>
            <a:ext cx="5235575" cy="3484562"/>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383957" indent="0">
              <a:buNone/>
              <a:defRPr sz="1800">
                <a:latin typeface="Arial" panose="020B0604020202020204" pitchFamily="34" charset="0"/>
                <a:cs typeface="Arial" panose="020B0604020202020204" pitchFamily="34" charset="0"/>
              </a:defRPr>
            </a:lvl2pPr>
            <a:lvl3pPr marL="767913" indent="0">
              <a:buNone/>
              <a:defRPr sz="1800">
                <a:latin typeface="Arial" panose="020B0604020202020204" pitchFamily="34" charset="0"/>
                <a:cs typeface="Arial" panose="020B0604020202020204" pitchFamily="34" charset="0"/>
              </a:defRPr>
            </a:lvl3pPr>
            <a:lvl4pPr marL="1151870" indent="0">
              <a:buNone/>
              <a:defRPr sz="1800">
                <a:latin typeface="Arial" panose="020B0604020202020204" pitchFamily="34" charset="0"/>
                <a:cs typeface="Arial" panose="020B0604020202020204" pitchFamily="34" charset="0"/>
              </a:defRPr>
            </a:lvl4pPr>
            <a:lvl5pPr marL="1535827" indent="0">
              <a:buNone/>
              <a:defRPr sz="1800">
                <a:latin typeface="Arial" panose="020B0604020202020204" pitchFamily="34" charset="0"/>
                <a:cs typeface="Arial" panose="020B0604020202020204" pitchFamily="34" charset="0"/>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p>
        </p:txBody>
      </p:sp>
    </p:spTree>
    <p:extLst>
      <p:ext uri="{BB962C8B-B14F-4D97-AF65-F5344CB8AC3E}">
        <p14:creationId xmlns:p14="http://schemas.microsoft.com/office/powerpoint/2010/main" val="57942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69E801F-2C83-48C0-9031-5E9B1BC4AAC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2CA27A1A-C02D-4848-BB8E-FB6F536E4196}"/>
              </a:ext>
            </a:extLst>
          </p:cNvPr>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06D895C8-BFD7-4E3F-B80A-23DF476AEC21}"/>
              </a:ext>
            </a:extLst>
          </p:cNvPr>
          <p:cNvSpPr>
            <a:spLocks noGrp="1"/>
          </p:cNvSpPr>
          <p:nvPr>
            <p:ph type="dt" sz="half" idx="10"/>
          </p:nvPr>
        </p:nvSpPr>
        <p:spPr/>
        <p:txBody>
          <a:bodyPr/>
          <a:lstStyle/>
          <a:p>
            <a:fld id="{978F99DC-CA4F-406A-A6BB-3C974E456712}" type="datetime1">
              <a:rPr lang="tr-TR" smtClean="0"/>
              <a:pPr/>
              <a:t>14.10.2025</a:t>
            </a:fld>
            <a:endParaRPr lang="tr-TR" dirty="0"/>
          </a:p>
        </p:txBody>
      </p:sp>
      <p:sp>
        <p:nvSpPr>
          <p:cNvPr id="5" name="Alt Bilgi Yer Tutucusu 4">
            <a:extLst>
              <a:ext uri="{FF2B5EF4-FFF2-40B4-BE49-F238E27FC236}">
                <a16:creationId xmlns:a16="http://schemas.microsoft.com/office/drawing/2014/main" id="{697FB51C-633C-463C-9FFD-0CC9FFB59822}"/>
              </a:ext>
            </a:extLst>
          </p:cNvPr>
          <p:cNvSpPr>
            <a:spLocks noGrp="1"/>
          </p:cNvSpPr>
          <p:nvPr>
            <p:ph type="ftr" sz="quarter" idx="11"/>
          </p:nvPr>
        </p:nvSpPr>
        <p:spPr/>
        <p:txBody>
          <a:bodyPr/>
          <a:lstStyle/>
          <a:p>
            <a:endParaRPr lang="tr-TR" dirty="0"/>
          </a:p>
        </p:txBody>
      </p:sp>
      <p:sp>
        <p:nvSpPr>
          <p:cNvPr id="6" name="Slayt Numarası Yer Tutucusu 5">
            <a:extLst>
              <a:ext uri="{FF2B5EF4-FFF2-40B4-BE49-F238E27FC236}">
                <a16:creationId xmlns:a16="http://schemas.microsoft.com/office/drawing/2014/main" id="{A6702B99-D014-44A6-B44D-431FC0F99118}"/>
              </a:ext>
            </a:extLst>
          </p:cNvPr>
          <p:cNvSpPr>
            <a:spLocks noGrp="1"/>
          </p:cNvSpPr>
          <p:nvPr>
            <p:ph type="sldNum" sz="quarter" idx="12"/>
          </p:nvPr>
        </p:nvSpPr>
        <p:spPr/>
        <p:txBody>
          <a:bodyPr/>
          <a:lstStyle/>
          <a:p>
            <a:fld id="{B2C3B8B3-F421-924C-9E16-791329F0FE9B}" type="slidenum">
              <a:rPr lang="tr-TR" smtClean="0"/>
              <a:pPr/>
              <a:t>‹#›</a:t>
            </a:fld>
            <a:endParaRPr lang="tr-TR" dirty="0"/>
          </a:p>
        </p:txBody>
      </p:sp>
    </p:spTree>
    <p:extLst>
      <p:ext uri="{BB962C8B-B14F-4D97-AF65-F5344CB8AC3E}">
        <p14:creationId xmlns:p14="http://schemas.microsoft.com/office/powerpoint/2010/main" val="1309118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2FB5F6D-7956-4E56-A20E-F56235DA2E7C}"/>
              </a:ext>
            </a:extLst>
          </p:cNvPr>
          <p:cNvSpPr>
            <a:spLocks noGrp="1"/>
          </p:cNvSpPr>
          <p:nvPr>
            <p:ph type="title"/>
          </p:nvPr>
        </p:nvSpPr>
        <p:spPr>
          <a:xfrm>
            <a:off x="540377" y="1435864"/>
            <a:ext cx="6831033" cy="2395771"/>
          </a:xfrm>
        </p:spPr>
        <p:txBody>
          <a:bodyPr anchor="b"/>
          <a:lstStyle>
            <a:lvl1pPr>
              <a:defRPr sz="3898"/>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09A110F2-B4D4-4AB4-AA55-B7D76EE1CDA3}"/>
              </a:ext>
            </a:extLst>
          </p:cNvPr>
          <p:cNvSpPr>
            <a:spLocks noGrp="1"/>
          </p:cNvSpPr>
          <p:nvPr>
            <p:ph type="body" idx="1"/>
          </p:nvPr>
        </p:nvSpPr>
        <p:spPr>
          <a:xfrm>
            <a:off x="540377" y="3854300"/>
            <a:ext cx="6831033" cy="1259879"/>
          </a:xfrm>
        </p:spPr>
        <p:txBody>
          <a:bodyPr/>
          <a:lstStyle>
            <a:lvl1pPr marL="0" indent="0">
              <a:buNone/>
              <a:defRPr sz="1559">
                <a:solidFill>
                  <a:schemeClr val="tx1">
                    <a:tint val="75000"/>
                  </a:schemeClr>
                </a:solidFill>
              </a:defRPr>
            </a:lvl1pPr>
            <a:lvl2pPr marL="296997" indent="0">
              <a:buNone/>
              <a:defRPr sz="1299">
                <a:solidFill>
                  <a:schemeClr val="tx1">
                    <a:tint val="75000"/>
                  </a:schemeClr>
                </a:solidFill>
              </a:defRPr>
            </a:lvl2pPr>
            <a:lvl3pPr marL="593994" indent="0">
              <a:buNone/>
              <a:defRPr sz="1169">
                <a:solidFill>
                  <a:schemeClr val="tx1">
                    <a:tint val="75000"/>
                  </a:schemeClr>
                </a:solidFill>
              </a:defRPr>
            </a:lvl3pPr>
            <a:lvl4pPr marL="890991" indent="0">
              <a:buNone/>
              <a:defRPr sz="1039">
                <a:solidFill>
                  <a:schemeClr val="tx1">
                    <a:tint val="75000"/>
                  </a:schemeClr>
                </a:solidFill>
              </a:defRPr>
            </a:lvl4pPr>
            <a:lvl5pPr marL="1187988" indent="0">
              <a:buNone/>
              <a:defRPr sz="1039">
                <a:solidFill>
                  <a:schemeClr val="tx1">
                    <a:tint val="75000"/>
                  </a:schemeClr>
                </a:solidFill>
              </a:defRPr>
            </a:lvl5pPr>
            <a:lvl6pPr marL="1484986" indent="0">
              <a:buNone/>
              <a:defRPr sz="1039">
                <a:solidFill>
                  <a:schemeClr val="tx1">
                    <a:tint val="75000"/>
                  </a:schemeClr>
                </a:solidFill>
              </a:defRPr>
            </a:lvl6pPr>
            <a:lvl7pPr marL="1781983" indent="0">
              <a:buNone/>
              <a:defRPr sz="1039">
                <a:solidFill>
                  <a:schemeClr val="tx1">
                    <a:tint val="75000"/>
                  </a:schemeClr>
                </a:solidFill>
              </a:defRPr>
            </a:lvl7pPr>
            <a:lvl8pPr marL="2078980" indent="0">
              <a:buNone/>
              <a:defRPr sz="1039">
                <a:solidFill>
                  <a:schemeClr val="tx1">
                    <a:tint val="75000"/>
                  </a:schemeClr>
                </a:solidFill>
              </a:defRPr>
            </a:lvl8pPr>
            <a:lvl9pPr marL="2375977" indent="0">
              <a:buNone/>
              <a:defRPr sz="1039">
                <a:solidFill>
                  <a:schemeClr val="tx1">
                    <a:tint val="75000"/>
                  </a:schemeClr>
                </a:solidFill>
              </a:defRPr>
            </a:lvl9pPr>
          </a:lstStyle>
          <a:p>
            <a:pPr lvl="0"/>
            <a:r>
              <a:rPr lang="tr-TR"/>
              <a:t>Asıl metin stillerini düzenle</a:t>
            </a:r>
          </a:p>
        </p:txBody>
      </p:sp>
      <p:sp>
        <p:nvSpPr>
          <p:cNvPr id="4" name="Veri Yer Tutucusu 3">
            <a:extLst>
              <a:ext uri="{FF2B5EF4-FFF2-40B4-BE49-F238E27FC236}">
                <a16:creationId xmlns:a16="http://schemas.microsoft.com/office/drawing/2014/main" id="{F730EE10-673F-4C01-93F9-12245DB7A944}"/>
              </a:ext>
            </a:extLst>
          </p:cNvPr>
          <p:cNvSpPr>
            <a:spLocks noGrp="1"/>
          </p:cNvSpPr>
          <p:nvPr>
            <p:ph type="dt" sz="half" idx="10"/>
          </p:nvPr>
        </p:nvSpPr>
        <p:spPr/>
        <p:txBody>
          <a:bodyPr/>
          <a:lstStyle/>
          <a:p>
            <a:fld id="{EA674813-0D83-4501-846E-416D306478E5}" type="datetimeFigureOut">
              <a:rPr lang="tr-TR" smtClean="0"/>
              <a:t>14.10.2025</a:t>
            </a:fld>
            <a:endParaRPr lang="tr-TR"/>
          </a:p>
        </p:txBody>
      </p:sp>
      <p:sp>
        <p:nvSpPr>
          <p:cNvPr id="5" name="Alt Bilgi Yer Tutucusu 4">
            <a:extLst>
              <a:ext uri="{FF2B5EF4-FFF2-40B4-BE49-F238E27FC236}">
                <a16:creationId xmlns:a16="http://schemas.microsoft.com/office/drawing/2014/main" id="{15BB0DB4-8DD6-4F6D-B015-F406C59C314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0243F5C-1FC8-43EC-AE97-369A9CE34CA5}"/>
              </a:ext>
            </a:extLst>
          </p:cNvPr>
          <p:cNvSpPr>
            <a:spLocks noGrp="1"/>
          </p:cNvSpPr>
          <p:nvPr>
            <p:ph type="sldNum" sz="quarter" idx="12"/>
          </p:nvPr>
        </p:nvSpPr>
        <p:spPr/>
        <p:txBody>
          <a:bodyPr/>
          <a:lstStyle/>
          <a:p>
            <a:fld id="{44863962-A250-49B5-8B9D-D6F3593281A5}" type="slidenum">
              <a:rPr lang="tr-TR" smtClean="0"/>
              <a:t>‹#›</a:t>
            </a:fld>
            <a:endParaRPr lang="tr-TR"/>
          </a:p>
        </p:txBody>
      </p:sp>
    </p:spTree>
    <p:extLst>
      <p:ext uri="{BB962C8B-B14F-4D97-AF65-F5344CB8AC3E}">
        <p14:creationId xmlns:p14="http://schemas.microsoft.com/office/powerpoint/2010/main" val="70490314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E75112F-AD37-4927-8462-DC5AA510DE9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5F86ADF7-48B0-4A03-A075-FA3D3A571D4E}"/>
              </a:ext>
            </a:extLst>
          </p:cNvPr>
          <p:cNvSpPr>
            <a:spLocks noGrp="1"/>
          </p:cNvSpPr>
          <p:nvPr>
            <p:ph sz="half" idx="1"/>
          </p:nvPr>
        </p:nvSpPr>
        <p:spPr>
          <a:xfrm>
            <a:off x="544503" y="1533187"/>
            <a:ext cx="3366016" cy="365431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29E4015A-EC6D-4159-90C2-A4CFFCDF919A}"/>
              </a:ext>
            </a:extLst>
          </p:cNvPr>
          <p:cNvSpPr>
            <a:spLocks noGrp="1"/>
          </p:cNvSpPr>
          <p:nvPr>
            <p:ph sz="half" idx="2"/>
          </p:nvPr>
        </p:nvSpPr>
        <p:spPr>
          <a:xfrm>
            <a:off x="4009519" y="1533187"/>
            <a:ext cx="3366016" cy="365431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0D48DFD9-EF8B-46DF-8E61-5AC17C1B6301}"/>
              </a:ext>
            </a:extLst>
          </p:cNvPr>
          <p:cNvSpPr>
            <a:spLocks noGrp="1"/>
          </p:cNvSpPr>
          <p:nvPr>
            <p:ph type="dt" sz="half" idx="10"/>
          </p:nvPr>
        </p:nvSpPr>
        <p:spPr/>
        <p:txBody>
          <a:bodyPr/>
          <a:lstStyle/>
          <a:p>
            <a:fld id="{B6C04122-039A-4ED7-A2F7-4F1103C62F19}" type="datetime1">
              <a:rPr lang="tr-TR" smtClean="0"/>
              <a:pPr/>
              <a:t>14.10.2025</a:t>
            </a:fld>
            <a:endParaRPr lang="tr-TR" dirty="0"/>
          </a:p>
        </p:txBody>
      </p:sp>
      <p:sp>
        <p:nvSpPr>
          <p:cNvPr id="6" name="Alt Bilgi Yer Tutucusu 5">
            <a:extLst>
              <a:ext uri="{FF2B5EF4-FFF2-40B4-BE49-F238E27FC236}">
                <a16:creationId xmlns:a16="http://schemas.microsoft.com/office/drawing/2014/main" id="{70400C8B-C26E-407A-A6E9-EED3AD7FE0EF}"/>
              </a:ext>
            </a:extLst>
          </p:cNvPr>
          <p:cNvSpPr>
            <a:spLocks noGrp="1"/>
          </p:cNvSpPr>
          <p:nvPr>
            <p:ph type="ftr" sz="quarter" idx="11"/>
          </p:nvPr>
        </p:nvSpPr>
        <p:spPr/>
        <p:txBody>
          <a:bodyPr/>
          <a:lstStyle/>
          <a:p>
            <a:endParaRPr lang="tr-TR" dirty="0"/>
          </a:p>
        </p:txBody>
      </p:sp>
      <p:sp>
        <p:nvSpPr>
          <p:cNvPr id="7" name="Slayt Numarası Yer Tutucusu 6">
            <a:extLst>
              <a:ext uri="{FF2B5EF4-FFF2-40B4-BE49-F238E27FC236}">
                <a16:creationId xmlns:a16="http://schemas.microsoft.com/office/drawing/2014/main" id="{99946778-8A21-476C-A38A-5468E8F3F204}"/>
              </a:ext>
            </a:extLst>
          </p:cNvPr>
          <p:cNvSpPr>
            <a:spLocks noGrp="1"/>
          </p:cNvSpPr>
          <p:nvPr>
            <p:ph type="sldNum" sz="quarter" idx="12"/>
          </p:nvPr>
        </p:nvSpPr>
        <p:spPr/>
        <p:txBody>
          <a:bodyPr/>
          <a:lstStyle/>
          <a:p>
            <a:fld id="{B2C3B8B3-F421-924C-9E16-791329F0FE9B}" type="slidenum">
              <a:rPr lang="tr-TR" smtClean="0"/>
              <a:pPr/>
              <a:t>‹#›</a:t>
            </a:fld>
            <a:endParaRPr lang="tr-TR" dirty="0"/>
          </a:p>
        </p:txBody>
      </p:sp>
    </p:spTree>
    <p:extLst>
      <p:ext uri="{BB962C8B-B14F-4D97-AF65-F5344CB8AC3E}">
        <p14:creationId xmlns:p14="http://schemas.microsoft.com/office/powerpoint/2010/main" val="3927207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50350DE-821C-44D0-B3F4-6282DBD9ED01}"/>
              </a:ext>
            </a:extLst>
          </p:cNvPr>
          <p:cNvSpPr>
            <a:spLocks noGrp="1"/>
          </p:cNvSpPr>
          <p:nvPr>
            <p:ph type="title"/>
          </p:nvPr>
        </p:nvSpPr>
        <p:spPr>
          <a:xfrm>
            <a:off x="545534" y="306638"/>
            <a:ext cx="6831033" cy="1113227"/>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09F379A-E2EC-4ECA-8FC1-BBE186266227}"/>
              </a:ext>
            </a:extLst>
          </p:cNvPr>
          <p:cNvSpPr>
            <a:spLocks noGrp="1"/>
          </p:cNvSpPr>
          <p:nvPr>
            <p:ph type="body" idx="1"/>
          </p:nvPr>
        </p:nvSpPr>
        <p:spPr>
          <a:xfrm>
            <a:off x="545535" y="1411865"/>
            <a:ext cx="3350547" cy="691934"/>
          </a:xfrm>
        </p:spPr>
        <p:txBody>
          <a:bodyPr anchor="b"/>
          <a:lstStyle>
            <a:lvl1pPr marL="0" indent="0">
              <a:buNone/>
              <a:defRPr sz="1559" b="1"/>
            </a:lvl1pPr>
            <a:lvl2pPr marL="296997" indent="0">
              <a:buNone/>
              <a:defRPr sz="1299" b="1"/>
            </a:lvl2pPr>
            <a:lvl3pPr marL="593994" indent="0">
              <a:buNone/>
              <a:defRPr sz="1169" b="1"/>
            </a:lvl3pPr>
            <a:lvl4pPr marL="890991" indent="0">
              <a:buNone/>
              <a:defRPr sz="1039" b="1"/>
            </a:lvl4pPr>
            <a:lvl5pPr marL="1187988" indent="0">
              <a:buNone/>
              <a:defRPr sz="1039" b="1"/>
            </a:lvl5pPr>
            <a:lvl6pPr marL="1484986" indent="0">
              <a:buNone/>
              <a:defRPr sz="1039" b="1"/>
            </a:lvl6pPr>
            <a:lvl7pPr marL="1781983" indent="0">
              <a:buNone/>
              <a:defRPr sz="1039" b="1"/>
            </a:lvl7pPr>
            <a:lvl8pPr marL="2078980" indent="0">
              <a:buNone/>
              <a:defRPr sz="1039" b="1"/>
            </a:lvl8pPr>
            <a:lvl9pPr marL="2375977" indent="0">
              <a:buNone/>
              <a:defRPr sz="1039" b="1"/>
            </a:lvl9pPr>
          </a:lstStyle>
          <a:p>
            <a:pPr lvl="0"/>
            <a:r>
              <a:rPr lang="tr-TR"/>
              <a:t>Asıl metin stillerini düzenle</a:t>
            </a:r>
          </a:p>
        </p:txBody>
      </p:sp>
      <p:sp>
        <p:nvSpPr>
          <p:cNvPr id="4" name="İçerik Yer Tutucusu 3">
            <a:extLst>
              <a:ext uri="{FF2B5EF4-FFF2-40B4-BE49-F238E27FC236}">
                <a16:creationId xmlns:a16="http://schemas.microsoft.com/office/drawing/2014/main" id="{B9291D74-735A-4779-A7A1-C8AB3F7B05CC}"/>
              </a:ext>
            </a:extLst>
          </p:cNvPr>
          <p:cNvSpPr>
            <a:spLocks noGrp="1"/>
          </p:cNvSpPr>
          <p:nvPr>
            <p:ph sz="half" idx="2"/>
          </p:nvPr>
        </p:nvSpPr>
        <p:spPr>
          <a:xfrm>
            <a:off x="545535" y="2103799"/>
            <a:ext cx="3350547" cy="30943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84FB6982-8BC4-4FEB-AEDB-B1714B567CB8}"/>
              </a:ext>
            </a:extLst>
          </p:cNvPr>
          <p:cNvSpPr>
            <a:spLocks noGrp="1"/>
          </p:cNvSpPr>
          <p:nvPr>
            <p:ph type="body" sz="quarter" idx="3"/>
          </p:nvPr>
        </p:nvSpPr>
        <p:spPr>
          <a:xfrm>
            <a:off x="4009519" y="1411865"/>
            <a:ext cx="3367048" cy="691934"/>
          </a:xfrm>
        </p:spPr>
        <p:txBody>
          <a:bodyPr anchor="b"/>
          <a:lstStyle>
            <a:lvl1pPr marL="0" indent="0">
              <a:buNone/>
              <a:defRPr sz="1559" b="1"/>
            </a:lvl1pPr>
            <a:lvl2pPr marL="296997" indent="0">
              <a:buNone/>
              <a:defRPr sz="1299" b="1"/>
            </a:lvl2pPr>
            <a:lvl3pPr marL="593994" indent="0">
              <a:buNone/>
              <a:defRPr sz="1169" b="1"/>
            </a:lvl3pPr>
            <a:lvl4pPr marL="890991" indent="0">
              <a:buNone/>
              <a:defRPr sz="1039" b="1"/>
            </a:lvl4pPr>
            <a:lvl5pPr marL="1187988" indent="0">
              <a:buNone/>
              <a:defRPr sz="1039" b="1"/>
            </a:lvl5pPr>
            <a:lvl6pPr marL="1484986" indent="0">
              <a:buNone/>
              <a:defRPr sz="1039" b="1"/>
            </a:lvl6pPr>
            <a:lvl7pPr marL="1781983" indent="0">
              <a:buNone/>
              <a:defRPr sz="1039" b="1"/>
            </a:lvl7pPr>
            <a:lvl8pPr marL="2078980" indent="0">
              <a:buNone/>
              <a:defRPr sz="1039" b="1"/>
            </a:lvl8pPr>
            <a:lvl9pPr marL="2375977" indent="0">
              <a:buNone/>
              <a:defRPr sz="1039" b="1"/>
            </a:lvl9pPr>
          </a:lstStyle>
          <a:p>
            <a:pPr lvl="0"/>
            <a:r>
              <a:rPr lang="tr-TR"/>
              <a:t>Asıl metin stillerini düzenle</a:t>
            </a:r>
          </a:p>
        </p:txBody>
      </p:sp>
      <p:sp>
        <p:nvSpPr>
          <p:cNvPr id="6" name="İçerik Yer Tutucusu 5">
            <a:extLst>
              <a:ext uri="{FF2B5EF4-FFF2-40B4-BE49-F238E27FC236}">
                <a16:creationId xmlns:a16="http://schemas.microsoft.com/office/drawing/2014/main" id="{7D03E0A3-0B99-44E2-BD44-E0EF56A14A0C}"/>
              </a:ext>
            </a:extLst>
          </p:cNvPr>
          <p:cNvSpPr>
            <a:spLocks noGrp="1"/>
          </p:cNvSpPr>
          <p:nvPr>
            <p:ph sz="quarter" idx="4"/>
          </p:nvPr>
        </p:nvSpPr>
        <p:spPr>
          <a:xfrm>
            <a:off x="4009519" y="2103799"/>
            <a:ext cx="3367048" cy="3094372"/>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50087269-9CE9-4B0A-BA93-B8ACF34FA7FB}"/>
              </a:ext>
            </a:extLst>
          </p:cNvPr>
          <p:cNvSpPr>
            <a:spLocks noGrp="1"/>
          </p:cNvSpPr>
          <p:nvPr>
            <p:ph type="dt" sz="half" idx="10"/>
          </p:nvPr>
        </p:nvSpPr>
        <p:spPr/>
        <p:txBody>
          <a:bodyPr/>
          <a:lstStyle/>
          <a:p>
            <a:fld id="{9990DC70-1071-44FB-AEFC-CC89422CDB2C}" type="datetime1">
              <a:rPr lang="tr-TR" smtClean="0"/>
              <a:pPr/>
              <a:t>14.10.2025</a:t>
            </a:fld>
            <a:endParaRPr lang="tr-TR" dirty="0"/>
          </a:p>
        </p:txBody>
      </p:sp>
      <p:sp>
        <p:nvSpPr>
          <p:cNvPr id="8" name="Alt Bilgi Yer Tutucusu 7">
            <a:extLst>
              <a:ext uri="{FF2B5EF4-FFF2-40B4-BE49-F238E27FC236}">
                <a16:creationId xmlns:a16="http://schemas.microsoft.com/office/drawing/2014/main" id="{FF441429-28C9-488E-8B3A-44A0DB67138F}"/>
              </a:ext>
            </a:extLst>
          </p:cNvPr>
          <p:cNvSpPr>
            <a:spLocks noGrp="1"/>
          </p:cNvSpPr>
          <p:nvPr>
            <p:ph type="ftr" sz="quarter" idx="11"/>
          </p:nvPr>
        </p:nvSpPr>
        <p:spPr/>
        <p:txBody>
          <a:bodyPr/>
          <a:lstStyle/>
          <a:p>
            <a:endParaRPr lang="tr-TR" dirty="0"/>
          </a:p>
        </p:txBody>
      </p:sp>
      <p:sp>
        <p:nvSpPr>
          <p:cNvPr id="9" name="Slayt Numarası Yer Tutucusu 8">
            <a:extLst>
              <a:ext uri="{FF2B5EF4-FFF2-40B4-BE49-F238E27FC236}">
                <a16:creationId xmlns:a16="http://schemas.microsoft.com/office/drawing/2014/main" id="{000BEA26-CEF7-4CFA-840A-7839E89909D7}"/>
              </a:ext>
            </a:extLst>
          </p:cNvPr>
          <p:cNvSpPr>
            <a:spLocks noGrp="1"/>
          </p:cNvSpPr>
          <p:nvPr>
            <p:ph type="sldNum" sz="quarter" idx="12"/>
          </p:nvPr>
        </p:nvSpPr>
        <p:spPr/>
        <p:txBody>
          <a:bodyPr/>
          <a:lstStyle/>
          <a:p>
            <a:fld id="{B2C3B8B3-F421-924C-9E16-791329F0FE9B}" type="slidenum">
              <a:rPr lang="tr-TR" smtClean="0"/>
              <a:pPr/>
              <a:t>‹#›</a:t>
            </a:fld>
            <a:endParaRPr lang="tr-TR" dirty="0"/>
          </a:p>
        </p:txBody>
      </p:sp>
    </p:spTree>
    <p:extLst>
      <p:ext uri="{BB962C8B-B14F-4D97-AF65-F5344CB8AC3E}">
        <p14:creationId xmlns:p14="http://schemas.microsoft.com/office/powerpoint/2010/main" val="389309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10C6100-6C6F-4908-BAB3-AF0458D13C2B}"/>
              </a:ext>
            </a:extLst>
          </p:cNvPr>
          <p:cNvSpPr>
            <a:spLocks noGrp="1"/>
          </p:cNvSpPr>
          <p:nvPr>
            <p:ph type="title"/>
          </p:nvPr>
        </p:nvSpPr>
        <p:spPr/>
        <p:txBody>
          <a:bodyPr/>
          <a:lstStyle/>
          <a:p>
            <a:r>
              <a:rPr lang="tr-TR"/>
              <a:t>Asıl başlık stilini düzenlemek için tıklayın</a:t>
            </a:r>
          </a:p>
        </p:txBody>
      </p:sp>
      <p:sp>
        <p:nvSpPr>
          <p:cNvPr id="6" name="Slayt Numarası Yer Tutucusu 1">
            <a:extLst>
              <a:ext uri="{FF2B5EF4-FFF2-40B4-BE49-F238E27FC236}">
                <a16:creationId xmlns:a16="http://schemas.microsoft.com/office/drawing/2014/main" id="{CFED91E8-AF1B-4E51-A1AE-6B0776ABEF90}"/>
              </a:ext>
            </a:extLst>
          </p:cNvPr>
          <p:cNvSpPr>
            <a:spLocks noGrp="1"/>
          </p:cNvSpPr>
          <p:nvPr userDrawn="1"/>
        </p:nvSpPr>
        <p:spPr>
          <a:xfrm>
            <a:off x="7502513" y="5488901"/>
            <a:ext cx="527927" cy="270549"/>
          </a:xfrm>
          <a:prstGeom prst="rect">
            <a:avLst/>
          </a:prstGeom>
        </p:spPr>
        <p:txBody>
          <a:bodyPr vert="horz" lIns="67755" tIns="33876" rIns="67755" bIns="33876"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F4764A-4CA0-48ED-B930-F4FB69C37ABB}" type="slidenum">
              <a:rPr lang="tr-TR" sz="889" b="1" smtClean="0">
                <a:solidFill>
                  <a:srgbClr val="50B9B9"/>
                </a:solidFill>
                <a:latin typeface="Arial"/>
                <a:cs typeface="Arial"/>
              </a:rPr>
              <a:t>‹#›</a:t>
            </a:fld>
            <a:endParaRPr lang="tr-TR" sz="889" b="1" dirty="0">
              <a:solidFill>
                <a:srgbClr val="50B9B9"/>
              </a:solidFill>
              <a:latin typeface="Arial"/>
              <a:cs typeface="Arial"/>
            </a:endParaRPr>
          </a:p>
        </p:txBody>
      </p:sp>
    </p:spTree>
    <p:extLst>
      <p:ext uri="{BB962C8B-B14F-4D97-AF65-F5344CB8AC3E}">
        <p14:creationId xmlns:p14="http://schemas.microsoft.com/office/powerpoint/2010/main" val="95721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7715440-BCB3-48D0-92BA-40EB9B0A9DCF}"/>
              </a:ext>
            </a:extLst>
          </p:cNvPr>
          <p:cNvSpPr>
            <a:spLocks noGrp="1"/>
          </p:cNvSpPr>
          <p:nvPr>
            <p:ph type="dt" sz="half" idx="10"/>
          </p:nvPr>
        </p:nvSpPr>
        <p:spPr/>
        <p:txBody>
          <a:bodyPr/>
          <a:lstStyle/>
          <a:p>
            <a:fld id="{534301A0-79D3-4788-92D6-0E2928A8C7E4}" type="datetime1">
              <a:rPr lang="tr-TR" smtClean="0"/>
              <a:pPr/>
              <a:t>14.10.2025</a:t>
            </a:fld>
            <a:endParaRPr lang="tr-TR" dirty="0"/>
          </a:p>
        </p:txBody>
      </p:sp>
      <p:sp>
        <p:nvSpPr>
          <p:cNvPr id="3" name="Alt Bilgi Yer Tutucusu 2">
            <a:extLst>
              <a:ext uri="{FF2B5EF4-FFF2-40B4-BE49-F238E27FC236}">
                <a16:creationId xmlns:a16="http://schemas.microsoft.com/office/drawing/2014/main" id="{2F984B29-D75C-4FB9-A4F6-0F074FA01455}"/>
              </a:ext>
            </a:extLst>
          </p:cNvPr>
          <p:cNvSpPr>
            <a:spLocks noGrp="1"/>
          </p:cNvSpPr>
          <p:nvPr>
            <p:ph type="ftr" sz="quarter" idx="11"/>
          </p:nvPr>
        </p:nvSpPr>
        <p:spPr/>
        <p:txBody>
          <a:bodyPr/>
          <a:lstStyle/>
          <a:p>
            <a:endParaRPr lang="tr-TR" dirty="0"/>
          </a:p>
        </p:txBody>
      </p:sp>
      <p:sp>
        <p:nvSpPr>
          <p:cNvPr id="4" name="Slayt Numarası Yer Tutucusu 3">
            <a:extLst>
              <a:ext uri="{FF2B5EF4-FFF2-40B4-BE49-F238E27FC236}">
                <a16:creationId xmlns:a16="http://schemas.microsoft.com/office/drawing/2014/main" id="{44666B69-149B-498C-B6D5-8041693CDCFF}"/>
              </a:ext>
            </a:extLst>
          </p:cNvPr>
          <p:cNvSpPr>
            <a:spLocks noGrp="1"/>
          </p:cNvSpPr>
          <p:nvPr>
            <p:ph type="sldNum" sz="quarter" idx="12"/>
          </p:nvPr>
        </p:nvSpPr>
        <p:spPr/>
        <p:txBody>
          <a:bodyPr/>
          <a:lstStyle/>
          <a:p>
            <a:fld id="{B2C3B8B3-F421-924C-9E16-791329F0FE9B}" type="slidenum">
              <a:rPr lang="tr-TR" smtClean="0"/>
              <a:pPr/>
              <a:t>‹#›</a:t>
            </a:fld>
            <a:endParaRPr lang="tr-TR" dirty="0"/>
          </a:p>
        </p:txBody>
      </p:sp>
      <p:sp>
        <p:nvSpPr>
          <p:cNvPr id="5" name="Slayt Numarası Yer Tutucusu 1">
            <a:extLst>
              <a:ext uri="{FF2B5EF4-FFF2-40B4-BE49-F238E27FC236}">
                <a16:creationId xmlns:a16="http://schemas.microsoft.com/office/drawing/2014/main" id="{D2C4FB71-376F-4A33-B62B-2751A348B9DB}"/>
              </a:ext>
            </a:extLst>
          </p:cNvPr>
          <p:cNvSpPr>
            <a:spLocks noGrp="1"/>
          </p:cNvSpPr>
          <p:nvPr userDrawn="1"/>
        </p:nvSpPr>
        <p:spPr>
          <a:xfrm>
            <a:off x="3696058" y="5194745"/>
            <a:ext cx="527927" cy="270549"/>
          </a:xfrm>
          <a:prstGeom prst="rect">
            <a:avLst/>
          </a:prstGeom>
        </p:spPr>
        <p:txBody>
          <a:bodyPr vert="horz" lIns="67755" tIns="33876" rIns="67755" bIns="33876"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F4764A-4CA0-48ED-B930-F4FB69C37ABB}" type="slidenum">
              <a:rPr lang="tr-TR" sz="889" b="1" smtClean="0">
                <a:solidFill>
                  <a:srgbClr val="50B9B9"/>
                </a:solidFill>
                <a:latin typeface="Arial"/>
                <a:cs typeface="Arial"/>
              </a:rPr>
              <a:t>‹#›</a:t>
            </a:fld>
            <a:endParaRPr lang="tr-TR" sz="889" b="1" dirty="0">
              <a:solidFill>
                <a:srgbClr val="50B9B9"/>
              </a:solidFill>
              <a:latin typeface="Arial"/>
              <a:cs typeface="Arial"/>
            </a:endParaRPr>
          </a:p>
        </p:txBody>
      </p:sp>
    </p:spTree>
    <p:extLst>
      <p:ext uri="{BB962C8B-B14F-4D97-AF65-F5344CB8AC3E}">
        <p14:creationId xmlns:p14="http://schemas.microsoft.com/office/powerpoint/2010/main" val="214709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3E960FF-A635-4852-BBE4-B20CBEC3DEE9}"/>
              </a:ext>
            </a:extLst>
          </p:cNvPr>
          <p:cNvSpPr>
            <a:spLocks noGrp="1"/>
          </p:cNvSpPr>
          <p:nvPr>
            <p:ph type="title"/>
          </p:nvPr>
        </p:nvSpPr>
        <p:spPr>
          <a:xfrm>
            <a:off x="545535" y="383963"/>
            <a:ext cx="2554418" cy="1343872"/>
          </a:xfrm>
        </p:spPr>
        <p:txBody>
          <a:bodyPr anchor="b"/>
          <a:lstStyle>
            <a:lvl1pPr>
              <a:defRPr sz="2079"/>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348A3F65-DD15-4FCD-80BD-F8AA70A57781}"/>
              </a:ext>
            </a:extLst>
          </p:cNvPr>
          <p:cNvSpPr>
            <a:spLocks noGrp="1"/>
          </p:cNvSpPr>
          <p:nvPr>
            <p:ph idx="1"/>
          </p:nvPr>
        </p:nvSpPr>
        <p:spPr>
          <a:xfrm>
            <a:off x="3367048" y="829255"/>
            <a:ext cx="4009519" cy="4092942"/>
          </a:xfrm>
        </p:spPr>
        <p:txBody>
          <a:bodyPr/>
          <a:lstStyle>
            <a:lvl1pPr>
              <a:defRPr sz="2079"/>
            </a:lvl1pPr>
            <a:lvl2pPr>
              <a:defRPr sz="1819"/>
            </a:lvl2pPr>
            <a:lvl3pPr>
              <a:defRPr sz="1559"/>
            </a:lvl3pPr>
            <a:lvl4pPr>
              <a:defRPr sz="1299"/>
            </a:lvl4pPr>
            <a:lvl5pPr>
              <a:defRPr sz="1299"/>
            </a:lvl5pPr>
            <a:lvl6pPr>
              <a:defRPr sz="1299"/>
            </a:lvl6pPr>
            <a:lvl7pPr>
              <a:defRPr sz="1299"/>
            </a:lvl7pPr>
            <a:lvl8pPr>
              <a:defRPr sz="1299"/>
            </a:lvl8pPr>
            <a:lvl9pPr>
              <a:defRPr sz="1299"/>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22A5A6DA-8784-46B2-9DD5-801F6901CC09}"/>
              </a:ext>
            </a:extLst>
          </p:cNvPr>
          <p:cNvSpPr>
            <a:spLocks noGrp="1"/>
          </p:cNvSpPr>
          <p:nvPr>
            <p:ph type="body" sz="half" idx="2"/>
          </p:nvPr>
        </p:nvSpPr>
        <p:spPr>
          <a:xfrm>
            <a:off x="545535" y="1727835"/>
            <a:ext cx="2554418" cy="3201028"/>
          </a:xfrm>
        </p:spPr>
        <p:txBody>
          <a:bodyPr/>
          <a:lstStyle>
            <a:lvl1pPr marL="0" indent="0">
              <a:buNone/>
              <a:defRPr sz="1039"/>
            </a:lvl1pPr>
            <a:lvl2pPr marL="296997" indent="0">
              <a:buNone/>
              <a:defRPr sz="909"/>
            </a:lvl2pPr>
            <a:lvl3pPr marL="593994" indent="0">
              <a:buNone/>
              <a:defRPr sz="780"/>
            </a:lvl3pPr>
            <a:lvl4pPr marL="890991" indent="0">
              <a:buNone/>
              <a:defRPr sz="650"/>
            </a:lvl4pPr>
            <a:lvl5pPr marL="1187988" indent="0">
              <a:buNone/>
              <a:defRPr sz="650"/>
            </a:lvl5pPr>
            <a:lvl6pPr marL="1484986" indent="0">
              <a:buNone/>
              <a:defRPr sz="650"/>
            </a:lvl6pPr>
            <a:lvl7pPr marL="1781983" indent="0">
              <a:buNone/>
              <a:defRPr sz="650"/>
            </a:lvl7pPr>
            <a:lvl8pPr marL="2078980" indent="0">
              <a:buNone/>
              <a:defRPr sz="650"/>
            </a:lvl8pPr>
            <a:lvl9pPr marL="2375977" indent="0">
              <a:buNone/>
              <a:defRPr sz="650"/>
            </a:lvl9pPr>
          </a:lstStyle>
          <a:p>
            <a:pPr lvl="0"/>
            <a:r>
              <a:rPr lang="tr-TR"/>
              <a:t>Asıl metin stillerini düzenle</a:t>
            </a:r>
          </a:p>
        </p:txBody>
      </p:sp>
      <p:sp>
        <p:nvSpPr>
          <p:cNvPr id="5" name="Veri Yer Tutucusu 4">
            <a:extLst>
              <a:ext uri="{FF2B5EF4-FFF2-40B4-BE49-F238E27FC236}">
                <a16:creationId xmlns:a16="http://schemas.microsoft.com/office/drawing/2014/main" id="{7F29E767-1011-4E96-B514-8E9E08F68F7C}"/>
              </a:ext>
            </a:extLst>
          </p:cNvPr>
          <p:cNvSpPr>
            <a:spLocks noGrp="1"/>
          </p:cNvSpPr>
          <p:nvPr>
            <p:ph type="dt" sz="half" idx="10"/>
          </p:nvPr>
        </p:nvSpPr>
        <p:spPr/>
        <p:txBody>
          <a:bodyPr/>
          <a:lstStyle/>
          <a:p>
            <a:fld id="{AA325230-3BF9-423B-9B0E-3D8A79747460}" type="datetime1">
              <a:rPr lang="tr-TR" smtClean="0"/>
              <a:pPr/>
              <a:t>14.10.2025</a:t>
            </a:fld>
            <a:endParaRPr lang="en-US" dirty="0"/>
          </a:p>
        </p:txBody>
      </p:sp>
      <p:sp>
        <p:nvSpPr>
          <p:cNvPr id="6" name="Alt Bilgi Yer Tutucusu 5">
            <a:extLst>
              <a:ext uri="{FF2B5EF4-FFF2-40B4-BE49-F238E27FC236}">
                <a16:creationId xmlns:a16="http://schemas.microsoft.com/office/drawing/2014/main" id="{95111541-E4E7-4379-BB28-0DF5BFA92483}"/>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A0A2EFA4-63F7-4550-B4C1-E5AF6FC102BA}"/>
              </a:ext>
            </a:extLst>
          </p:cNvPr>
          <p:cNvSpPr>
            <a:spLocks noGrp="1"/>
          </p:cNvSpPr>
          <p:nvPr>
            <p:ph type="sldNum" sz="quarter" idx="12"/>
          </p:nvPr>
        </p:nvSpPr>
        <p:spPr/>
        <p:txBody>
          <a:bodyPr/>
          <a:lstStyle/>
          <a:p>
            <a:fld id="{B2C3B8B3-F421-924C-9E16-791329F0FE9B}" type="slidenum">
              <a:rPr lang="tr-TR" smtClean="0"/>
              <a:pPr/>
              <a:t>‹#›</a:t>
            </a:fld>
            <a:endParaRPr lang="tr-TR" dirty="0"/>
          </a:p>
        </p:txBody>
      </p:sp>
      <p:sp>
        <p:nvSpPr>
          <p:cNvPr id="8" name="Slayt Numarası Yer Tutucusu 1">
            <a:extLst>
              <a:ext uri="{FF2B5EF4-FFF2-40B4-BE49-F238E27FC236}">
                <a16:creationId xmlns:a16="http://schemas.microsoft.com/office/drawing/2014/main" id="{D2013985-8478-4258-9AD1-DA1BB8DF1372}"/>
              </a:ext>
            </a:extLst>
          </p:cNvPr>
          <p:cNvSpPr>
            <a:spLocks noGrp="1"/>
          </p:cNvSpPr>
          <p:nvPr userDrawn="1"/>
        </p:nvSpPr>
        <p:spPr>
          <a:xfrm>
            <a:off x="3696058" y="5201945"/>
            <a:ext cx="527927" cy="270549"/>
          </a:xfrm>
          <a:prstGeom prst="rect">
            <a:avLst/>
          </a:prstGeom>
        </p:spPr>
        <p:txBody>
          <a:bodyPr vert="horz" lIns="67755" tIns="33876" rIns="67755" bIns="33876"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F4764A-4CA0-48ED-B930-F4FB69C37ABB}" type="slidenum">
              <a:rPr lang="tr-TR" sz="889" b="1" smtClean="0">
                <a:solidFill>
                  <a:srgbClr val="50B9B9"/>
                </a:solidFill>
                <a:latin typeface="Arial"/>
                <a:cs typeface="Arial"/>
              </a:rPr>
              <a:t>‹#›</a:t>
            </a:fld>
            <a:endParaRPr lang="tr-TR" sz="889" b="1" dirty="0">
              <a:solidFill>
                <a:srgbClr val="50B9B9"/>
              </a:solidFill>
              <a:latin typeface="Arial"/>
              <a:cs typeface="Arial"/>
            </a:endParaRPr>
          </a:p>
        </p:txBody>
      </p:sp>
    </p:spTree>
    <p:extLst>
      <p:ext uri="{BB962C8B-B14F-4D97-AF65-F5344CB8AC3E}">
        <p14:creationId xmlns:p14="http://schemas.microsoft.com/office/powerpoint/2010/main" val="462872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CDDC9FC-B11E-4433-9CA9-096E747CE414}"/>
              </a:ext>
            </a:extLst>
          </p:cNvPr>
          <p:cNvSpPr>
            <a:spLocks noGrp="1"/>
          </p:cNvSpPr>
          <p:nvPr>
            <p:ph type="title"/>
          </p:nvPr>
        </p:nvSpPr>
        <p:spPr>
          <a:xfrm>
            <a:off x="545535" y="383963"/>
            <a:ext cx="2554418" cy="1343872"/>
          </a:xfrm>
        </p:spPr>
        <p:txBody>
          <a:bodyPr anchor="b"/>
          <a:lstStyle>
            <a:lvl1pPr>
              <a:defRPr sz="2079"/>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E942E04-A4AE-4A84-A5E7-5D43540A8FCF}"/>
              </a:ext>
            </a:extLst>
          </p:cNvPr>
          <p:cNvSpPr>
            <a:spLocks noGrp="1"/>
          </p:cNvSpPr>
          <p:nvPr>
            <p:ph type="pic" idx="1"/>
          </p:nvPr>
        </p:nvSpPr>
        <p:spPr>
          <a:xfrm>
            <a:off x="3367048" y="829255"/>
            <a:ext cx="4009519" cy="4092942"/>
          </a:xfrm>
        </p:spPr>
        <p:txBody>
          <a:bodyPr/>
          <a:lstStyle>
            <a:lvl1pPr marL="0" indent="0">
              <a:buNone/>
              <a:defRPr sz="2079"/>
            </a:lvl1pPr>
            <a:lvl2pPr marL="296997" indent="0">
              <a:buNone/>
              <a:defRPr sz="1819"/>
            </a:lvl2pPr>
            <a:lvl3pPr marL="593994" indent="0">
              <a:buNone/>
              <a:defRPr sz="1559"/>
            </a:lvl3pPr>
            <a:lvl4pPr marL="890991" indent="0">
              <a:buNone/>
              <a:defRPr sz="1299"/>
            </a:lvl4pPr>
            <a:lvl5pPr marL="1187988" indent="0">
              <a:buNone/>
              <a:defRPr sz="1299"/>
            </a:lvl5pPr>
            <a:lvl6pPr marL="1484986" indent="0">
              <a:buNone/>
              <a:defRPr sz="1299"/>
            </a:lvl6pPr>
            <a:lvl7pPr marL="1781983" indent="0">
              <a:buNone/>
              <a:defRPr sz="1299"/>
            </a:lvl7pPr>
            <a:lvl8pPr marL="2078980" indent="0">
              <a:buNone/>
              <a:defRPr sz="1299"/>
            </a:lvl8pPr>
            <a:lvl9pPr marL="2375977" indent="0">
              <a:buNone/>
              <a:defRPr sz="1299"/>
            </a:lvl9pPr>
          </a:lstStyle>
          <a:p>
            <a:endParaRPr lang="tr-TR"/>
          </a:p>
        </p:txBody>
      </p:sp>
      <p:sp>
        <p:nvSpPr>
          <p:cNvPr id="4" name="Metin Yer Tutucusu 3">
            <a:extLst>
              <a:ext uri="{FF2B5EF4-FFF2-40B4-BE49-F238E27FC236}">
                <a16:creationId xmlns:a16="http://schemas.microsoft.com/office/drawing/2014/main" id="{C8581E70-E2A6-4390-87D0-758E0C4CFB66}"/>
              </a:ext>
            </a:extLst>
          </p:cNvPr>
          <p:cNvSpPr>
            <a:spLocks noGrp="1"/>
          </p:cNvSpPr>
          <p:nvPr>
            <p:ph type="body" sz="half" idx="2"/>
          </p:nvPr>
        </p:nvSpPr>
        <p:spPr>
          <a:xfrm>
            <a:off x="545535" y="1727835"/>
            <a:ext cx="2554418" cy="3201028"/>
          </a:xfrm>
        </p:spPr>
        <p:txBody>
          <a:bodyPr/>
          <a:lstStyle>
            <a:lvl1pPr marL="0" indent="0">
              <a:buNone/>
              <a:defRPr sz="1039"/>
            </a:lvl1pPr>
            <a:lvl2pPr marL="296997" indent="0">
              <a:buNone/>
              <a:defRPr sz="909"/>
            </a:lvl2pPr>
            <a:lvl3pPr marL="593994" indent="0">
              <a:buNone/>
              <a:defRPr sz="780"/>
            </a:lvl3pPr>
            <a:lvl4pPr marL="890991" indent="0">
              <a:buNone/>
              <a:defRPr sz="650"/>
            </a:lvl4pPr>
            <a:lvl5pPr marL="1187988" indent="0">
              <a:buNone/>
              <a:defRPr sz="650"/>
            </a:lvl5pPr>
            <a:lvl6pPr marL="1484986" indent="0">
              <a:buNone/>
              <a:defRPr sz="650"/>
            </a:lvl6pPr>
            <a:lvl7pPr marL="1781983" indent="0">
              <a:buNone/>
              <a:defRPr sz="650"/>
            </a:lvl7pPr>
            <a:lvl8pPr marL="2078980" indent="0">
              <a:buNone/>
              <a:defRPr sz="650"/>
            </a:lvl8pPr>
            <a:lvl9pPr marL="2375977" indent="0">
              <a:buNone/>
              <a:defRPr sz="650"/>
            </a:lvl9pPr>
          </a:lstStyle>
          <a:p>
            <a:pPr lvl="0"/>
            <a:r>
              <a:rPr lang="tr-TR"/>
              <a:t>Asıl metin stillerini düzenle</a:t>
            </a:r>
          </a:p>
        </p:txBody>
      </p:sp>
      <p:sp>
        <p:nvSpPr>
          <p:cNvPr id="5" name="Veri Yer Tutucusu 4">
            <a:extLst>
              <a:ext uri="{FF2B5EF4-FFF2-40B4-BE49-F238E27FC236}">
                <a16:creationId xmlns:a16="http://schemas.microsoft.com/office/drawing/2014/main" id="{13A99969-0368-4256-A252-F2255D56ABAD}"/>
              </a:ext>
            </a:extLst>
          </p:cNvPr>
          <p:cNvSpPr>
            <a:spLocks noGrp="1"/>
          </p:cNvSpPr>
          <p:nvPr>
            <p:ph type="dt" sz="half" idx="10"/>
          </p:nvPr>
        </p:nvSpPr>
        <p:spPr/>
        <p:txBody>
          <a:bodyPr/>
          <a:lstStyle/>
          <a:p>
            <a:fld id="{BEA03655-8D33-42DC-91CA-00A0AA10DCAE}" type="datetime1">
              <a:rPr lang="tr-TR" smtClean="0"/>
              <a:pPr/>
              <a:t>14.10.2025</a:t>
            </a:fld>
            <a:endParaRPr lang="en-US" dirty="0"/>
          </a:p>
        </p:txBody>
      </p:sp>
      <p:sp>
        <p:nvSpPr>
          <p:cNvPr id="6" name="Alt Bilgi Yer Tutucusu 5">
            <a:extLst>
              <a:ext uri="{FF2B5EF4-FFF2-40B4-BE49-F238E27FC236}">
                <a16:creationId xmlns:a16="http://schemas.microsoft.com/office/drawing/2014/main" id="{86E9D537-F4B8-4C8B-AF27-2B8345790942}"/>
              </a:ext>
            </a:extLst>
          </p:cNvPr>
          <p:cNvSpPr>
            <a:spLocks noGrp="1"/>
          </p:cNvSpPr>
          <p:nvPr>
            <p:ph type="ftr" sz="quarter" idx="11"/>
          </p:nvPr>
        </p:nvSpPr>
        <p:spPr/>
        <p:txBody>
          <a:bodyPr/>
          <a:lstStyle/>
          <a:p>
            <a:endParaRPr lang="en-US" dirty="0"/>
          </a:p>
        </p:txBody>
      </p:sp>
      <p:sp>
        <p:nvSpPr>
          <p:cNvPr id="7" name="Slayt Numarası Yer Tutucusu 6">
            <a:extLst>
              <a:ext uri="{FF2B5EF4-FFF2-40B4-BE49-F238E27FC236}">
                <a16:creationId xmlns:a16="http://schemas.microsoft.com/office/drawing/2014/main" id="{7978E129-4665-4F45-BC92-B00AF181A884}"/>
              </a:ext>
            </a:extLst>
          </p:cNvPr>
          <p:cNvSpPr>
            <a:spLocks noGrp="1"/>
          </p:cNvSpPr>
          <p:nvPr>
            <p:ph type="sldNum" sz="quarter" idx="12"/>
          </p:nvPr>
        </p:nvSpPr>
        <p:spPr/>
        <p:txBody>
          <a:bodyPr/>
          <a:lstStyle/>
          <a:p>
            <a:fld id="{B2C3B8B3-F421-924C-9E16-791329F0FE9B}" type="slidenum">
              <a:rPr lang="tr-TR" smtClean="0"/>
              <a:pPr/>
              <a:t>‹#›</a:t>
            </a:fld>
            <a:endParaRPr lang="tr-TR" dirty="0"/>
          </a:p>
        </p:txBody>
      </p:sp>
      <p:sp>
        <p:nvSpPr>
          <p:cNvPr id="8" name="Slayt Numarası Yer Tutucusu 1">
            <a:extLst>
              <a:ext uri="{FF2B5EF4-FFF2-40B4-BE49-F238E27FC236}">
                <a16:creationId xmlns:a16="http://schemas.microsoft.com/office/drawing/2014/main" id="{FEE6EC76-A1F8-4807-A34E-1F12E6982654}"/>
              </a:ext>
            </a:extLst>
          </p:cNvPr>
          <p:cNvSpPr>
            <a:spLocks noGrp="1"/>
          </p:cNvSpPr>
          <p:nvPr userDrawn="1"/>
        </p:nvSpPr>
        <p:spPr>
          <a:xfrm>
            <a:off x="3696058" y="5194745"/>
            <a:ext cx="527927" cy="270549"/>
          </a:xfrm>
          <a:prstGeom prst="rect">
            <a:avLst/>
          </a:prstGeom>
        </p:spPr>
        <p:txBody>
          <a:bodyPr vert="horz" lIns="67755" tIns="33876" rIns="67755" bIns="33876"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F4764A-4CA0-48ED-B930-F4FB69C37ABB}" type="slidenum">
              <a:rPr lang="tr-TR" sz="889" b="1" smtClean="0">
                <a:solidFill>
                  <a:srgbClr val="50B9B9"/>
                </a:solidFill>
                <a:latin typeface="Arial"/>
                <a:cs typeface="Arial"/>
              </a:rPr>
              <a:t>‹#›</a:t>
            </a:fld>
            <a:endParaRPr lang="tr-TR" sz="889" b="1" dirty="0">
              <a:solidFill>
                <a:srgbClr val="50B9B9"/>
              </a:solidFill>
              <a:latin typeface="Arial"/>
              <a:cs typeface="Arial"/>
            </a:endParaRPr>
          </a:p>
        </p:txBody>
      </p:sp>
    </p:spTree>
    <p:extLst>
      <p:ext uri="{BB962C8B-B14F-4D97-AF65-F5344CB8AC3E}">
        <p14:creationId xmlns:p14="http://schemas.microsoft.com/office/powerpoint/2010/main" val="3492142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3D75CF41-80F4-4A40-A4B2-5D69300D0EDC}"/>
              </a:ext>
            </a:extLst>
          </p:cNvPr>
          <p:cNvSpPr>
            <a:spLocks noGrp="1"/>
          </p:cNvSpPr>
          <p:nvPr>
            <p:ph type="title"/>
          </p:nvPr>
        </p:nvSpPr>
        <p:spPr>
          <a:xfrm>
            <a:off x="544503" y="306638"/>
            <a:ext cx="6831033" cy="1113227"/>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2055BE8-322C-4850-B723-3EE1C52F9563}"/>
              </a:ext>
            </a:extLst>
          </p:cNvPr>
          <p:cNvSpPr>
            <a:spLocks noGrp="1"/>
          </p:cNvSpPr>
          <p:nvPr>
            <p:ph type="body" idx="1"/>
          </p:nvPr>
        </p:nvSpPr>
        <p:spPr>
          <a:xfrm>
            <a:off x="544503" y="1533187"/>
            <a:ext cx="6831033" cy="365431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6F7BBD-FA04-44B7-9CB4-23BEC15CF322}"/>
              </a:ext>
            </a:extLst>
          </p:cNvPr>
          <p:cNvSpPr>
            <a:spLocks noGrp="1"/>
          </p:cNvSpPr>
          <p:nvPr>
            <p:ph type="dt" sz="half" idx="2"/>
          </p:nvPr>
        </p:nvSpPr>
        <p:spPr>
          <a:xfrm>
            <a:off x="544502" y="5338158"/>
            <a:ext cx="1782009" cy="306637"/>
          </a:xfrm>
          <a:prstGeom prst="rect">
            <a:avLst/>
          </a:prstGeom>
        </p:spPr>
        <p:txBody>
          <a:bodyPr vert="horz" lIns="91440" tIns="45720" rIns="91440" bIns="45720" rtlCol="0" anchor="ctr"/>
          <a:lstStyle>
            <a:lvl1pPr algn="l">
              <a:defRPr sz="780">
                <a:solidFill>
                  <a:schemeClr val="tx1">
                    <a:tint val="75000"/>
                  </a:schemeClr>
                </a:solidFill>
              </a:defRPr>
            </a:lvl1pPr>
          </a:lstStyle>
          <a:p>
            <a:fld id="{EA674813-0D83-4501-846E-416D306478E5}" type="datetimeFigureOut">
              <a:rPr lang="tr-TR" smtClean="0"/>
              <a:t>14.10.2025</a:t>
            </a:fld>
            <a:endParaRPr lang="tr-TR"/>
          </a:p>
        </p:txBody>
      </p:sp>
      <p:sp>
        <p:nvSpPr>
          <p:cNvPr id="5" name="Alt Bilgi Yer Tutucusu 4">
            <a:extLst>
              <a:ext uri="{FF2B5EF4-FFF2-40B4-BE49-F238E27FC236}">
                <a16:creationId xmlns:a16="http://schemas.microsoft.com/office/drawing/2014/main" id="{9811960C-9F4F-4CBD-BD5C-79A2DEDD32B3}"/>
              </a:ext>
            </a:extLst>
          </p:cNvPr>
          <p:cNvSpPr>
            <a:spLocks noGrp="1"/>
          </p:cNvSpPr>
          <p:nvPr>
            <p:ph type="ftr" sz="quarter" idx="3"/>
          </p:nvPr>
        </p:nvSpPr>
        <p:spPr>
          <a:xfrm>
            <a:off x="2623513" y="5338158"/>
            <a:ext cx="2673013" cy="306637"/>
          </a:xfrm>
          <a:prstGeom prst="rect">
            <a:avLst/>
          </a:prstGeom>
        </p:spPr>
        <p:txBody>
          <a:bodyPr vert="horz" lIns="91440" tIns="45720" rIns="91440" bIns="45720" rtlCol="0" anchor="ctr"/>
          <a:lstStyle>
            <a:lvl1pPr algn="ctr">
              <a:defRPr sz="78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5457A7D1-844E-47CB-AAF7-579345779DA9}"/>
              </a:ext>
            </a:extLst>
          </p:cNvPr>
          <p:cNvSpPr>
            <a:spLocks noGrp="1"/>
          </p:cNvSpPr>
          <p:nvPr>
            <p:ph type="sldNum" sz="quarter" idx="4"/>
          </p:nvPr>
        </p:nvSpPr>
        <p:spPr>
          <a:xfrm>
            <a:off x="5593527" y="5338158"/>
            <a:ext cx="1782009" cy="306637"/>
          </a:xfrm>
          <a:prstGeom prst="rect">
            <a:avLst/>
          </a:prstGeom>
        </p:spPr>
        <p:txBody>
          <a:bodyPr vert="horz" lIns="91440" tIns="45720" rIns="91440" bIns="45720" rtlCol="0" anchor="ctr"/>
          <a:lstStyle>
            <a:lvl1pPr algn="r">
              <a:defRPr sz="780">
                <a:solidFill>
                  <a:schemeClr val="tx1">
                    <a:tint val="75000"/>
                  </a:schemeClr>
                </a:solidFill>
              </a:defRPr>
            </a:lvl1pPr>
          </a:lstStyle>
          <a:p>
            <a:fld id="{44863962-A250-49B5-8B9D-D6F3593281A5}" type="slidenum">
              <a:rPr lang="tr-TR" smtClean="0"/>
              <a:t>‹#›</a:t>
            </a:fld>
            <a:endParaRPr lang="tr-TR"/>
          </a:p>
        </p:txBody>
      </p:sp>
      <p:sp>
        <p:nvSpPr>
          <p:cNvPr id="7" name="Dikdörtgen 6">
            <a:extLst>
              <a:ext uri="{FF2B5EF4-FFF2-40B4-BE49-F238E27FC236}">
                <a16:creationId xmlns:a16="http://schemas.microsoft.com/office/drawing/2014/main" id="{83C9DE8E-0435-415D-A544-0A7BDD578384}"/>
              </a:ext>
            </a:extLst>
          </p:cNvPr>
          <p:cNvSpPr/>
          <p:nvPr userDrawn="1"/>
        </p:nvSpPr>
        <p:spPr>
          <a:xfrm rot="10800000">
            <a:off x="-643" y="0"/>
            <a:ext cx="7918450" cy="5782823"/>
          </a:xfrm>
          <a:prstGeom prst="rect">
            <a:avLst/>
          </a:prstGeom>
          <a:blipFill dpi="0" rotWithShape="1">
            <a:blip r:embed="rId16">
              <a:alphaModFix amt="30000"/>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latin typeface="Arial" panose="020B0604020202020204" pitchFamily="34" charset="0"/>
            </a:endParaRPr>
          </a:p>
        </p:txBody>
      </p:sp>
      <p:sp>
        <p:nvSpPr>
          <p:cNvPr id="8" name="Rectangle 6">
            <a:extLst>
              <a:ext uri="{FF2B5EF4-FFF2-40B4-BE49-F238E27FC236}">
                <a16:creationId xmlns:a16="http://schemas.microsoft.com/office/drawing/2014/main" id="{7DA449A3-261C-4751-89D5-5E1DC91BBFA9}"/>
              </a:ext>
            </a:extLst>
          </p:cNvPr>
          <p:cNvSpPr/>
          <p:nvPr userDrawn="1"/>
        </p:nvSpPr>
        <p:spPr>
          <a:xfrm flipV="1">
            <a:off x="1588" y="378973"/>
            <a:ext cx="7918450" cy="45719"/>
          </a:xfrm>
          <a:prstGeom prst="rect">
            <a:avLst/>
          </a:prstGeom>
          <a:gradFill flip="none" rotWithShape="1">
            <a:gsLst>
              <a:gs pos="0">
                <a:srgbClr val="A6A6A6">
                  <a:tint val="66000"/>
                  <a:satMod val="160000"/>
                </a:srgbClr>
              </a:gs>
              <a:gs pos="33000">
                <a:srgbClr val="A6A6A6">
                  <a:tint val="44500"/>
                  <a:satMod val="160000"/>
                </a:srgbClr>
              </a:gs>
              <a:gs pos="79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 name="Rectangle 6">
            <a:extLst>
              <a:ext uri="{FF2B5EF4-FFF2-40B4-BE49-F238E27FC236}">
                <a16:creationId xmlns:a16="http://schemas.microsoft.com/office/drawing/2014/main" id="{EFC6162F-DB73-427B-B02E-49BDAE73B3E8}"/>
              </a:ext>
            </a:extLst>
          </p:cNvPr>
          <p:cNvSpPr/>
          <p:nvPr userDrawn="1"/>
        </p:nvSpPr>
        <p:spPr>
          <a:xfrm>
            <a:off x="1" y="468548"/>
            <a:ext cx="7918450" cy="324535"/>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C00000"/>
              </a:solidFill>
              <a:latin typeface="Arial" panose="020B0604020202020204" pitchFamily="34" charset="0"/>
            </a:endParaRPr>
          </a:p>
        </p:txBody>
      </p:sp>
      <p:sp>
        <p:nvSpPr>
          <p:cNvPr id="10" name="Oval 9">
            <a:extLst>
              <a:ext uri="{FF2B5EF4-FFF2-40B4-BE49-F238E27FC236}">
                <a16:creationId xmlns:a16="http://schemas.microsoft.com/office/drawing/2014/main" id="{EE645179-60E9-4B55-9AE8-1E796B9C9F3D}"/>
              </a:ext>
            </a:extLst>
          </p:cNvPr>
          <p:cNvSpPr/>
          <p:nvPr userDrawn="1"/>
        </p:nvSpPr>
        <p:spPr>
          <a:xfrm>
            <a:off x="6784453" y="229241"/>
            <a:ext cx="723817" cy="7238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latin typeface="Arial" panose="020B0604020202020204" pitchFamily="34" charset="0"/>
            </a:endParaRPr>
          </a:p>
        </p:txBody>
      </p:sp>
      <p:sp>
        <p:nvSpPr>
          <p:cNvPr id="11" name="Slayt Numarası Yer Tutucusu 1">
            <a:extLst>
              <a:ext uri="{FF2B5EF4-FFF2-40B4-BE49-F238E27FC236}">
                <a16:creationId xmlns:a16="http://schemas.microsoft.com/office/drawing/2014/main" id="{C6EB0BAC-1AAB-4E49-B9DF-C19042CAD6C6}"/>
              </a:ext>
            </a:extLst>
          </p:cNvPr>
          <p:cNvSpPr>
            <a:spLocks noGrp="1"/>
          </p:cNvSpPr>
          <p:nvPr userDrawn="1"/>
        </p:nvSpPr>
        <p:spPr>
          <a:xfrm>
            <a:off x="7508270" y="5488901"/>
            <a:ext cx="527927" cy="270549"/>
          </a:xfrm>
          <a:prstGeom prst="rect">
            <a:avLst/>
          </a:prstGeom>
        </p:spPr>
        <p:txBody>
          <a:bodyPr vert="horz" lIns="67755" tIns="33877" rIns="67755" bIns="33877" rtlCol="0" anchor="ctr"/>
          <a:lstStyle>
            <a:defPPr>
              <a:defRPr lang="tr-T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BF4764A-4CA0-48ED-B930-F4FB69C37ABB}" type="slidenum">
              <a:rPr lang="tr-TR" sz="900" b="1" smtClean="0">
                <a:solidFill>
                  <a:srgbClr val="C00000"/>
                </a:solidFill>
                <a:latin typeface="Arial"/>
                <a:cs typeface="Arial"/>
              </a:rPr>
              <a:t>‹#›</a:t>
            </a:fld>
            <a:endParaRPr lang="tr-TR" sz="889" b="1" dirty="0">
              <a:solidFill>
                <a:srgbClr val="C00000"/>
              </a:solidFill>
              <a:latin typeface="Arial"/>
              <a:cs typeface="Arial"/>
            </a:endParaRPr>
          </a:p>
        </p:txBody>
      </p:sp>
      <p:pic>
        <p:nvPicPr>
          <p:cNvPr id="12" name="Resim 11">
            <a:extLst>
              <a:ext uri="{FF2B5EF4-FFF2-40B4-BE49-F238E27FC236}">
                <a16:creationId xmlns:a16="http://schemas.microsoft.com/office/drawing/2014/main" id="{24EF78C1-538D-445A-AB81-6C86BD1429E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747470" y="192258"/>
            <a:ext cx="788014" cy="788014"/>
          </a:xfrm>
          <a:prstGeom prst="rect">
            <a:avLst/>
          </a:prstGeom>
        </p:spPr>
      </p:pic>
    </p:spTree>
    <p:extLst>
      <p:ext uri="{BB962C8B-B14F-4D97-AF65-F5344CB8AC3E}">
        <p14:creationId xmlns:p14="http://schemas.microsoft.com/office/powerpoint/2010/main" val="3022096377"/>
      </p:ext>
    </p:extLst>
  </p:cSld>
  <p:clrMap bg1="lt1" tx1="dk1" bg2="lt2" tx2="dk2" accent1="accent1" accent2="accent2" accent3="accent3" accent4="accent4" accent5="accent5" accent6="accent6" hlink="hlink" folHlink="folHlink"/>
  <p:sldLayoutIdLst>
    <p:sldLayoutId id="2147485390" r:id="rId1"/>
    <p:sldLayoutId id="2147485391" r:id="rId2"/>
    <p:sldLayoutId id="2147485392" r:id="rId3"/>
    <p:sldLayoutId id="2147485393" r:id="rId4"/>
    <p:sldLayoutId id="2147485394" r:id="rId5"/>
    <p:sldLayoutId id="2147485395" r:id="rId6"/>
    <p:sldLayoutId id="2147485396" r:id="rId7"/>
    <p:sldLayoutId id="2147485397" r:id="rId8"/>
    <p:sldLayoutId id="2147485398" r:id="rId9"/>
    <p:sldLayoutId id="2147485399" r:id="rId10"/>
    <p:sldLayoutId id="2147485400" r:id="rId11"/>
    <p:sldLayoutId id="2147485401" r:id="rId12"/>
    <p:sldLayoutId id="2147485402" r:id="rId13"/>
    <p:sldLayoutId id="2147485403" r:id="rId14"/>
  </p:sldLayoutIdLst>
  <p:hf sldNum="0" hdr="0" ftr="0" dt="0"/>
  <p:txStyles>
    <p:titleStyle>
      <a:lvl1pPr algn="l" defTabSz="593994" rtl="0" eaLnBrk="1" latinLnBrk="0" hangingPunct="1">
        <a:lnSpc>
          <a:spcPct val="90000"/>
        </a:lnSpc>
        <a:spcBef>
          <a:spcPct val="0"/>
        </a:spcBef>
        <a:buNone/>
        <a:defRPr sz="2858" kern="1200">
          <a:solidFill>
            <a:schemeClr val="tx1"/>
          </a:solidFill>
          <a:latin typeface="+mj-lt"/>
          <a:ea typeface="+mj-ea"/>
          <a:cs typeface="+mj-cs"/>
        </a:defRPr>
      </a:lvl1pPr>
    </p:titleStyle>
    <p:bodyStyle>
      <a:lvl1pPr marL="148499" indent="-148499" algn="l" defTabSz="593994" rtl="0" eaLnBrk="1" latinLnBrk="0" hangingPunct="1">
        <a:lnSpc>
          <a:spcPct val="90000"/>
        </a:lnSpc>
        <a:spcBef>
          <a:spcPts val="650"/>
        </a:spcBef>
        <a:buFont typeface="Arial" panose="020B0604020202020204" pitchFamily="34" charset="0"/>
        <a:buChar char="•"/>
        <a:defRPr sz="1819" kern="1200">
          <a:solidFill>
            <a:schemeClr val="tx1"/>
          </a:solidFill>
          <a:latin typeface="+mn-lt"/>
          <a:ea typeface="+mn-ea"/>
          <a:cs typeface="+mn-cs"/>
        </a:defRPr>
      </a:lvl1pPr>
      <a:lvl2pPr marL="445496" indent="-148499" algn="l" defTabSz="593994" rtl="0" eaLnBrk="1" latinLnBrk="0" hangingPunct="1">
        <a:lnSpc>
          <a:spcPct val="90000"/>
        </a:lnSpc>
        <a:spcBef>
          <a:spcPts val="325"/>
        </a:spcBef>
        <a:buFont typeface="Arial" panose="020B0604020202020204" pitchFamily="34" charset="0"/>
        <a:buChar char="•"/>
        <a:defRPr sz="1559" kern="1200">
          <a:solidFill>
            <a:schemeClr val="tx1"/>
          </a:solidFill>
          <a:latin typeface="+mn-lt"/>
          <a:ea typeface="+mn-ea"/>
          <a:cs typeface="+mn-cs"/>
        </a:defRPr>
      </a:lvl2pPr>
      <a:lvl3pPr marL="742493" indent="-148499" algn="l" defTabSz="593994" rtl="0" eaLnBrk="1" latinLnBrk="0" hangingPunct="1">
        <a:lnSpc>
          <a:spcPct val="90000"/>
        </a:lnSpc>
        <a:spcBef>
          <a:spcPts val="325"/>
        </a:spcBef>
        <a:buFont typeface="Arial" panose="020B0604020202020204" pitchFamily="34" charset="0"/>
        <a:buChar char="•"/>
        <a:defRPr sz="1299" kern="1200">
          <a:solidFill>
            <a:schemeClr val="tx1"/>
          </a:solidFill>
          <a:latin typeface="+mn-lt"/>
          <a:ea typeface="+mn-ea"/>
          <a:cs typeface="+mn-cs"/>
        </a:defRPr>
      </a:lvl3pPr>
      <a:lvl4pPr marL="1039490" indent="-148499" algn="l" defTabSz="593994" rtl="0" eaLnBrk="1" latinLnBrk="0" hangingPunct="1">
        <a:lnSpc>
          <a:spcPct val="90000"/>
        </a:lnSpc>
        <a:spcBef>
          <a:spcPts val="325"/>
        </a:spcBef>
        <a:buFont typeface="Arial" panose="020B0604020202020204" pitchFamily="34" charset="0"/>
        <a:buChar char="•"/>
        <a:defRPr sz="1169" kern="1200">
          <a:solidFill>
            <a:schemeClr val="tx1"/>
          </a:solidFill>
          <a:latin typeface="+mn-lt"/>
          <a:ea typeface="+mn-ea"/>
          <a:cs typeface="+mn-cs"/>
        </a:defRPr>
      </a:lvl4pPr>
      <a:lvl5pPr marL="1336487" indent="-148499" algn="l" defTabSz="593994" rtl="0" eaLnBrk="1" latinLnBrk="0" hangingPunct="1">
        <a:lnSpc>
          <a:spcPct val="90000"/>
        </a:lnSpc>
        <a:spcBef>
          <a:spcPts val="325"/>
        </a:spcBef>
        <a:buFont typeface="Arial" panose="020B0604020202020204" pitchFamily="34" charset="0"/>
        <a:buChar char="•"/>
        <a:defRPr sz="1169" kern="1200">
          <a:solidFill>
            <a:schemeClr val="tx1"/>
          </a:solidFill>
          <a:latin typeface="+mn-lt"/>
          <a:ea typeface="+mn-ea"/>
          <a:cs typeface="+mn-cs"/>
        </a:defRPr>
      </a:lvl5pPr>
      <a:lvl6pPr marL="1633484" indent="-148499" algn="l" defTabSz="593994" rtl="0" eaLnBrk="1" latinLnBrk="0" hangingPunct="1">
        <a:lnSpc>
          <a:spcPct val="90000"/>
        </a:lnSpc>
        <a:spcBef>
          <a:spcPts val="325"/>
        </a:spcBef>
        <a:buFont typeface="Arial" panose="020B0604020202020204" pitchFamily="34" charset="0"/>
        <a:buChar char="•"/>
        <a:defRPr sz="1169" kern="1200">
          <a:solidFill>
            <a:schemeClr val="tx1"/>
          </a:solidFill>
          <a:latin typeface="+mn-lt"/>
          <a:ea typeface="+mn-ea"/>
          <a:cs typeface="+mn-cs"/>
        </a:defRPr>
      </a:lvl6pPr>
      <a:lvl7pPr marL="1930481" indent="-148499" algn="l" defTabSz="593994" rtl="0" eaLnBrk="1" latinLnBrk="0" hangingPunct="1">
        <a:lnSpc>
          <a:spcPct val="90000"/>
        </a:lnSpc>
        <a:spcBef>
          <a:spcPts val="325"/>
        </a:spcBef>
        <a:buFont typeface="Arial" panose="020B0604020202020204" pitchFamily="34" charset="0"/>
        <a:buChar char="•"/>
        <a:defRPr sz="1169" kern="1200">
          <a:solidFill>
            <a:schemeClr val="tx1"/>
          </a:solidFill>
          <a:latin typeface="+mn-lt"/>
          <a:ea typeface="+mn-ea"/>
          <a:cs typeface="+mn-cs"/>
        </a:defRPr>
      </a:lvl7pPr>
      <a:lvl8pPr marL="2227478" indent="-148499" algn="l" defTabSz="593994" rtl="0" eaLnBrk="1" latinLnBrk="0" hangingPunct="1">
        <a:lnSpc>
          <a:spcPct val="90000"/>
        </a:lnSpc>
        <a:spcBef>
          <a:spcPts val="325"/>
        </a:spcBef>
        <a:buFont typeface="Arial" panose="020B0604020202020204" pitchFamily="34" charset="0"/>
        <a:buChar char="•"/>
        <a:defRPr sz="1169" kern="1200">
          <a:solidFill>
            <a:schemeClr val="tx1"/>
          </a:solidFill>
          <a:latin typeface="+mn-lt"/>
          <a:ea typeface="+mn-ea"/>
          <a:cs typeface="+mn-cs"/>
        </a:defRPr>
      </a:lvl8pPr>
      <a:lvl9pPr marL="2524476" indent="-148499" algn="l" defTabSz="593994" rtl="0" eaLnBrk="1" latinLnBrk="0" hangingPunct="1">
        <a:lnSpc>
          <a:spcPct val="90000"/>
        </a:lnSpc>
        <a:spcBef>
          <a:spcPts val="325"/>
        </a:spcBef>
        <a:buFont typeface="Arial" panose="020B0604020202020204" pitchFamily="34" charset="0"/>
        <a:buChar char="•"/>
        <a:defRPr sz="1169" kern="1200">
          <a:solidFill>
            <a:schemeClr val="tx1"/>
          </a:solidFill>
          <a:latin typeface="+mn-lt"/>
          <a:ea typeface="+mn-ea"/>
          <a:cs typeface="+mn-cs"/>
        </a:defRPr>
      </a:lvl9pPr>
    </p:bodyStyle>
    <p:otherStyle>
      <a:defPPr>
        <a:defRPr lang="tr-TR"/>
      </a:defPPr>
      <a:lvl1pPr marL="0" algn="l" defTabSz="593994" rtl="0" eaLnBrk="1" latinLnBrk="0" hangingPunct="1">
        <a:defRPr sz="1169" kern="1200">
          <a:solidFill>
            <a:schemeClr val="tx1"/>
          </a:solidFill>
          <a:latin typeface="+mn-lt"/>
          <a:ea typeface="+mn-ea"/>
          <a:cs typeface="+mn-cs"/>
        </a:defRPr>
      </a:lvl1pPr>
      <a:lvl2pPr marL="296997" algn="l" defTabSz="593994" rtl="0" eaLnBrk="1" latinLnBrk="0" hangingPunct="1">
        <a:defRPr sz="1169" kern="1200">
          <a:solidFill>
            <a:schemeClr val="tx1"/>
          </a:solidFill>
          <a:latin typeface="+mn-lt"/>
          <a:ea typeface="+mn-ea"/>
          <a:cs typeface="+mn-cs"/>
        </a:defRPr>
      </a:lvl2pPr>
      <a:lvl3pPr marL="593994" algn="l" defTabSz="593994" rtl="0" eaLnBrk="1" latinLnBrk="0" hangingPunct="1">
        <a:defRPr sz="1169" kern="1200">
          <a:solidFill>
            <a:schemeClr val="tx1"/>
          </a:solidFill>
          <a:latin typeface="+mn-lt"/>
          <a:ea typeface="+mn-ea"/>
          <a:cs typeface="+mn-cs"/>
        </a:defRPr>
      </a:lvl3pPr>
      <a:lvl4pPr marL="890991" algn="l" defTabSz="593994" rtl="0" eaLnBrk="1" latinLnBrk="0" hangingPunct="1">
        <a:defRPr sz="1169" kern="1200">
          <a:solidFill>
            <a:schemeClr val="tx1"/>
          </a:solidFill>
          <a:latin typeface="+mn-lt"/>
          <a:ea typeface="+mn-ea"/>
          <a:cs typeface="+mn-cs"/>
        </a:defRPr>
      </a:lvl4pPr>
      <a:lvl5pPr marL="1187988" algn="l" defTabSz="593994" rtl="0" eaLnBrk="1" latinLnBrk="0" hangingPunct="1">
        <a:defRPr sz="1169" kern="1200">
          <a:solidFill>
            <a:schemeClr val="tx1"/>
          </a:solidFill>
          <a:latin typeface="+mn-lt"/>
          <a:ea typeface="+mn-ea"/>
          <a:cs typeface="+mn-cs"/>
        </a:defRPr>
      </a:lvl5pPr>
      <a:lvl6pPr marL="1484986" algn="l" defTabSz="593994" rtl="0" eaLnBrk="1" latinLnBrk="0" hangingPunct="1">
        <a:defRPr sz="1169" kern="1200">
          <a:solidFill>
            <a:schemeClr val="tx1"/>
          </a:solidFill>
          <a:latin typeface="+mn-lt"/>
          <a:ea typeface="+mn-ea"/>
          <a:cs typeface="+mn-cs"/>
        </a:defRPr>
      </a:lvl6pPr>
      <a:lvl7pPr marL="1781983" algn="l" defTabSz="593994" rtl="0" eaLnBrk="1" latinLnBrk="0" hangingPunct="1">
        <a:defRPr sz="1169" kern="1200">
          <a:solidFill>
            <a:schemeClr val="tx1"/>
          </a:solidFill>
          <a:latin typeface="+mn-lt"/>
          <a:ea typeface="+mn-ea"/>
          <a:cs typeface="+mn-cs"/>
        </a:defRPr>
      </a:lvl7pPr>
      <a:lvl8pPr marL="2078980" algn="l" defTabSz="593994" rtl="0" eaLnBrk="1" latinLnBrk="0" hangingPunct="1">
        <a:defRPr sz="1169" kern="1200">
          <a:solidFill>
            <a:schemeClr val="tx1"/>
          </a:solidFill>
          <a:latin typeface="+mn-lt"/>
          <a:ea typeface="+mn-ea"/>
          <a:cs typeface="+mn-cs"/>
        </a:defRPr>
      </a:lvl8pPr>
      <a:lvl9pPr marL="2375977" algn="l" defTabSz="593994" rtl="0" eaLnBrk="1" latinLnBrk="0" hangingPunct="1">
        <a:defRPr sz="116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791" t="876" r="538" b="3044"/>
          <a:stretch/>
        </p:blipFill>
        <p:spPr>
          <a:xfrm>
            <a:off x="0" y="752"/>
            <a:ext cx="8006244" cy="5762445"/>
          </a:xfrm>
          <a:prstGeom prst="rect">
            <a:avLst/>
          </a:prstGeom>
        </p:spPr>
      </p:pic>
      <p:sp>
        <p:nvSpPr>
          <p:cNvPr id="4" name="Rectangle 7"/>
          <p:cNvSpPr/>
          <p:nvPr/>
        </p:nvSpPr>
        <p:spPr>
          <a:xfrm>
            <a:off x="1015077" y="1865270"/>
            <a:ext cx="3501280" cy="1569148"/>
          </a:xfrm>
          <a:prstGeom prst="rect">
            <a:avLst/>
          </a:prstGeom>
        </p:spPr>
        <p:txBody>
          <a:bodyPr wrap="none">
            <a:spAutoFit/>
          </a:bodyPr>
          <a:lstStyle/>
          <a:p>
            <a:pPr algn="ctr"/>
            <a:r>
              <a:rPr lang="tr-TR" sz="2399" b="1" dirty="0" err="1">
                <a:solidFill>
                  <a:schemeClr val="bg1"/>
                </a:solidFill>
                <a:latin typeface="Arial" charset="0"/>
                <a:ea typeface="Arial" charset="0"/>
                <a:cs typeface="Arial" charset="0"/>
              </a:rPr>
              <a:t>KARBONMONOKSiT</a:t>
            </a:r>
            <a:endParaRPr lang="tr-TR" sz="2399" b="1" dirty="0">
              <a:solidFill>
                <a:schemeClr val="bg1"/>
              </a:solidFill>
              <a:latin typeface="Arial" charset="0"/>
              <a:ea typeface="Arial" charset="0"/>
              <a:cs typeface="Arial" charset="0"/>
            </a:endParaRPr>
          </a:p>
          <a:p>
            <a:pPr algn="ctr"/>
            <a:r>
              <a:rPr lang="tr-TR" sz="2399" b="1" dirty="0">
                <a:solidFill>
                  <a:schemeClr val="bg1"/>
                </a:solidFill>
                <a:latin typeface="Arial" charset="0"/>
                <a:ea typeface="Arial" charset="0"/>
                <a:cs typeface="Arial" charset="0"/>
              </a:rPr>
              <a:t>(CO)</a:t>
            </a:r>
          </a:p>
          <a:p>
            <a:pPr algn="ctr"/>
            <a:r>
              <a:rPr lang="tr-TR" sz="2399" b="1" dirty="0">
                <a:solidFill>
                  <a:schemeClr val="bg1"/>
                </a:solidFill>
                <a:latin typeface="Arial" charset="0"/>
                <a:ea typeface="Arial" charset="0"/>
                <a:cs typeface="Arial" charset="0"/>
              </a:rPr>
              <a:t> </a:t>
            </a:r>
            <a:r>
              <a:rPr lang="tr-TR" sz="2399" b="1" dirty="0" err="1">
                <a:solidFill>
                  <a:schemeClr val="bg1"/>
                </a:solidFill>
                <a:latin typeface="Arial" charset="0"/>
                <a:ea typeface="Arial" charset="0"/>
                <a:cs typeface="Arial" charset="0"/>
              </a:rPr>
              <a:t>ZEHiRLENMELERİNİN</a:t>
            </a:r>
            <a:endParaRPr lang="tr-TR" sz="2399" b="1" dirty="0">
              <a:solidFill>
                <a:schemeClr val="bg1"/>
              </a:solidFill>
              <a:latin typeface="Arial" charset="0"/>
              <a:ea typeface="Arial" charset="0"/>
              <a:cs typeface="Arial" charset="0"/>
            </a:endParaRPr>
          </a:p>
          <a:p>
            <a:pPr algn="ctr"/>
            <a:r>
              <a:rPr lang="tr-TR" sz="2399" b="1" dirty="0">
                <a:solidFill>
                  <a:schemeClr val="bg1"/>
                </a:solidFill>
                <a:latin typeface="Arial" charset="0"/>
                <a:ea typeface="Arial" charset="0"/>
                <a:cs typeface="Arial" charset="0"/>
              </a:rPr>
              <a:t> ÖNLENMESİ</a:t>
            </a:r>
          </a:p>
        </p:txBody>
      </p:sp>
      <p:sp>
        <p:nvSpPr>
          <p:cNvPr id="10" name="Rectangle 7"/>
          <p:cNvSpPr/>
          <p:nvPr/>
        </p:nvSpPr>
        <p:spPr>
          <a:xfrm>
            <a:off x="1387863" y="4720488"/>
            <a:ext cx="5498969" cy="1015663"/>
          </a:xfrm>
          <a:prstGeom prst="rect">
            <a:avLst/>
          </a:prstGeom>
        </p:spPr>
        <p:txBody>
          <a:bodyPr wrap="square">
            <a:spAutoFit/>
          </a:bodyPr>
          <a:lstStyle/>
          <a:p>
            <a:pPr algn="ctr"/>
            <a:endParaRPr lang="tr-TR" sz="1200" dirty="0">
              <a:solidFill>
                <a:schemeClr val="bg1"/>
              </a:solidFill>
              <a:latin typeface="Arial" charset="0"/>
              <a:ea typeface="Arial" charset="0"/>
              <a:cs typeface="Arial" charset="0"/>
            </a:endParaRPr>
          </a:p>
          <a:p>
            <a:pPr algn="ctr"/>
            <a:r>
              <a:rPr lang="tr-TR" sz="1200" dirty="0">
                <a:solidFill>
                  <a:schemeClr val="bg1"/>
                </a:solidFill>
                <a:latin typeface="Arial" charset="0"/>
                <a:ea typeface="Arial" charset="0"/>
                <a:cs typeface="Arial" charset="0"/>
              </a:rPr>
              <a:t>___ İl Sağlık Müdürlüğü</a:t>
            </a:r>
          </a:p>
          <a:p>
            <a:pPr algn="ctr"/>
            <a:endParaRPr lang="tr-TR" sz="1200" dirty="0">
              <a:solidFill>
                <a:schemeClr val="bg1"/>
              </a:solidFill>
              <a:latin typeface="Arial" charset="0"/>
              <a:ea typeface="Arial" charset="0"/>
              <a:cs typeface="Arial" charset="0"/>
            </a:endParaRPr>
          </a:p>
          <a:p>
            <a:pPr algn="ctr"/>
            <a:r>
              <a:rPr lang="tr-TR" sz="1200" dirty="0">
                <a:solidFill>
                  <a:schemeClr val="bg1"/>
                </a:solidFill>
                <a:latin typeface="Arial" charset="0"/>
                <a:ea typeface="Arial" charset="0"/>
                <a:cs typeface="Arial" charset="0"/>
              </a:rPr>
              <a:t>Tarih: ____</a:t>
            </a:r>
          </a:p>
          <a:p>
            <a:pPr algn="ctr"/>
            <a:r>
              <a:rPr lang="tr-TR" sz="1200" dirty="0">
                <a:solidFill>
                  <a:schemeClr val="bg1"/>
                </a:solidFill>
                <a:latin typeface="Arial" charset="0"/>
                <a:ea typeface="Arial" charset="0"/>
                <a:cs typeface="Arial" charset="0"/>
              </a:rPr>
              <a:t>                           </a:t>
            </a:r>
          </a:p>
        </p:txBody>
      </p:sp>
      <p:cxnSp>
        <p:nvCxnSpPr>
          <p:cNvPr id="8" name="Düz Bağlayıcı 7"/>
          <p:cNvCxnSpPr/>
          <p:nvPr/>
        </p:nvCxnSpPr>
        <p:spPr>
          <a:xfrm>
            <a:off x="3329796" y="3821502"/>
            <a:ext cx="27777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flipV="1">
            <a:off x="6107501" y="3140991"/>
            <a:ext cx="0" cy="6805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7">
            <a:extLst>
              <a:ext uri="{FF2B5EF4-FFF2-40B4-BE49-F238E27FC236}">
                <a16:creationId xmlns:a16="http://schemas.microsoft.com/office/drawing/2014/main" id="{140D4FA1-3EEA-4D76-8957-F0065E8D7D6E}"/>
              </a:ext>
            </a:extLst>
          </p:cNvPr>
          <p:cNvSpPr/>
          <p:nvPr/>
        </p:nvSpPr>
        <p:spPr>
          <a:xfrm>
            <a:off x="3164517" y="4109413"/>
            <a:ext cx="1892121" cy="646331"/>
          </a:xfrm>
          <a:prstGeom prst="rect">
            <a:avLst/>
          </a:prstGeom>
        </p:spPr>
        <p:txBody>
          <a:bodyPr wrap="none">
            <a:spAutoFit/>
          </a:bodyPr>
          <a:lstStyle/>
          <a:p>
            <a:pPr algn="ctr"/>
            <a:r>
              <a:rPr lang="tr-TR" sz="1200" dirty="0">
                <a:solidFill>
                  <a:schemeClr val="bg1"/>
                </a:solidFill>
                <a:latin typeface="Arial" charset="0"/>
                <a:ea typeface="Arial" charset="0"/>
                <a:cs typeface="Arial" charset="0"/>
              </a:rPr>
              <a:t>Sunumu Yapacak kişinin </a:t>
            </a:r>
          </a:p>
          <a:p>
            <a:pPr algn="ctr"/>
            <a:r>
              <a:rPr lang="tr-TR" sz="1200" dirty="0">
                <a:solidFill>
                  <a:schemeClr val="bg1"/>
                </a:solidFill>
                <a:latin typeface="Arial" charset="0"/>
                <a:ea typeface="Arial" charset="0"/>
                <a:cs typeface="Arial" charset="0"/>
              </a:rPr>
              <a:t>Adı Soyadı ___</a:t>
            </a:r>
          </a:p>
          <a:p>
            <a:pPr algn="ctr"/>
            <a:r>
              <a:rPr lang="tr-TR" sz="1200" dirty="0">
                <a:solidFill>
                  <a:schemeClr val="bg1"/>
                </a:solidFill>
                <a:latin typeface="Arial" charset="0"/>
                <a:ea typeface="Arial" charset="0"/>
                <a:cs typeface="Arial" charset="0"/>
              </a:rPr>
              <a:t>Unvanı ____</a:t>
            </a:r>
          </a:p>
        </p:txBody>
      </p:sp>
    </p:spTree>
    <p:extLst>
      <p:ext uri="{BB962C8B-B14F-4D97-AF65-F5344CB8AC3E}">
        <p14:creationId xmlns:p14="http://schemas.microsoft.com/office/powerpoint/2010/main" val="7632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0806B-22AA-C02F-6280-162663E3FD88}"/>
            </a:ext>
          </a:extLst>
        </p:cNvPr>
        <p:cNvGrpSpPr/>
        <p:nvPr/>
      </p:nvGrpSpPr>
      <p:grpSpPr>
        <a:xfrm>
          <a:off x="0" y="0"/>
          <a:ext cx="0" cy="0"/>
          <a:chOff x="0" y="0"/>
          <a:chExt cx="0" cy="0"/>
        </a:xfrm>
      </p:grpSpPr>
      <p:sp>
        <p:nvSpPr>
          <p:cNvPr id="3" name="Dikdörtgen 2">
            <a:extLst>
              <a:ext uri="{FF2B5EF4-FFF2-40B4-BE49-F238E27FC236}">
                <a16:creationId xmlns:a16="http://schemas.microsoft.com/office/drawing/2014/main" id="{4C7A045E-A24E-C007-5C47-A0E49643D0D3}"/>
              </a:ext>
            </a:extLst>
          </p:cNvPr>
          <p:cNvSpPr/>
          <p:nvPr/>
        </p:nvSpPr>
        <p:spPr>
          <a:xfrm>
            <a:off x="186551" y="455731"/>
            <a:ext cx="6570440" cy="338554"/>
          </a:xfrm>
          <a:prstGeom prst="rect">
            <a:avLst/>
          </a:prstGeom>
        </p:spPr>
        <p:txBody>
          <a:bodyPr wrap="square">
            <a:spAutoFit/>
          </a:bodyPr>
          <a:lstStyle/>
          <a:p>
            <a:pPr>
              <a:defRPr/>
            </a:pPr>
            <a:r>
              <a:rPr lang="tr-TR" sz="1600" b="1" kern="0" dirty="0">
                <a:solidFill>
                  <a:schemeClr val="bg1"/>
                </a:solidFill>
              </a:rPr>
              <a:t>KARBONMONOKSİT ZEHİRLENMESİNİN ÖNLENMESİNE YÖNELİK ÖNERİLER</a:t>
            </a:r>
            <a:endParaRPr lang="tr-TR" sz="1200" b="1" kern="0" dirty="0"/>
          </a:p>
        </p:txBody>
      </p:sp>
      <p:sp>
        <p:nvSpPr>
          <p:cNvPr id="11" name="TextBox 10">
            <a:extLst>
              <a:ext uri="{FF2B5EF4-FFF2-40B4-BE49-F238E27FC236}">
                <a16:creationId xmlns:a16="http://schemas.microsoft.com/office/drawing/2014/main" id="{08AB9151-A0E9-57F6-C806-D8671B1F85C1}"/>
              </a:ext>
            </a:extLst>
          </p:cNvPr>
          <p:cNvSpPr txBox="1"/>
          <p:nvPr/>
        </p:nvSpPr>
        <p:spPr>
          <a:xfrm>
            <a:off x="0" y="926849"/>
            <a:ext cx="3960019" cy="1723549"/>
          </a:xfrm>
          <a:prstGeom prst="rect">
            <a:avLst/>
          </a:prstGeom>
          <a:noFill/>
        </p:spPr>
        <p:txBody>
          <a:bodyPr wrap="square">
            <a:spAutoFit/>
          </a:bodyPr>
          <a:lstStyle/>
          <a:p>
            <a:pPr algn="just">
              <a:spcBef>
                <a:spcPts val="600"/>
              </a:spcBef>
              <a:spcAft>
                <a:spcPts val="600"/>
              </a:spcAft>
            </a:pPr>
            <a:r>
              <a:rPr lang="tr-TR" sz="1600" dirty="0"/>
              <a:t>Karbonmonoksit (CO) zehirlenmesine karşı önlem almak sizi ve ailenizi hastalıklardan ve hatta ölümden korur.</a:t>
            </a:r>
          </a:p>
          <a:p>
            <a:pPr algn="just">
              <a:spcBef>
                <a:spcPts val="600"/>
              </a:spcBef>
              <a:spcAft>
                <a:spcPts val="600"/>
              </a:spcAft>
            </a:pPr>
            <a:r>
              <a:rPr lang="tr-TR" sz="1600" dirty="0"/>
              <a:t>CO görünmez bir katil olduğundan, CO zehirlenmesinden nasıl korunabileceğimizi bilmek hayat kurtarıcı olabilir.</a:t>
            </a:r>
          </a:p>
        </p:txBody>
      </p:sp>
      <p:pic>
        <p:nvPicPr>
          <p:cNvPr id="2" name="Picture 1">
            <a:extLst>
              <a:ext uri="{FF2B5EF4-FFF2-40B4-BE49-F238E27FC236}">
                <a16:creationId xmlns:a16="http://schemas.microsoft.com/office/drawing/2014/main" id="{65452D0A-6031-A63A-71F2-EAF64BB72F2B}"/>
              </a:ext>
            </a:extLst>
          </p:cNvPr>
          <p:cNvPicPr>
            <a:picLocks noChangeAspect="1"/>
          </p:cNvPicPr>
          <p:nvPr/>
        </p:nvPicPr>
        <p:blipFill>
          <a:blip r:embed="rId2"/>
          <a:stretch>
            <a:fillRect/>
          </a:stretch>
        </p:blipFill>
        <p:spPr>
          <a:xfrm>
            <a:off x="4302212" y="926849"/>
            <a:ext cx="3378594" cy="4774284"/>
          </a:xfrm>
          <a:prstGeom prst="rect">
            <a:avLst/>
          </a:prstGeom>
        </p:spPr>
      </p:pic>
      <p:pic>
        <p:nvPicPr>
          <p:cNvPr id="6" name="Picture 5">
            <a:extLst>
              <a:ext uri="{FF2B5EF4-FFF2-40B4-BE49-F238E27FC236}">
                <a16:creationId xmlns:a16="http://schemas.microsoft.com/office/drawing/2014/main" id="{C028FE86-2092-0CDC-BDE9-54A990B78452}"/>
              </a:ext>
            </a:extLst>
          </p:cNvPr>
          <p:cNvPicPr>
            <a:picLocks noChangeAspect="1"/>
          </p:cNvPicPr>
          <p:nvPr/>
        </p:nvPicPr>
        <p:blipFill>
          <a:blip r:embed="rId3"/>
          <a:stretch>
            <a:fillRect/>
          </a:stretch>
        </p:blipFill>
        <p:spPr>
          <a:xfrm>
            <a:off x="0" y="3186770"/>
            <a:ext cx="2400318" cy="847731"/>
          </a:xfrm>
          <a:prstGeom prst="rect">
            <a:avLst/>
          </a:prstGeom>
        </p:spPr>
      </p:pic>
    </p:spTree>
    <p:extLst>
      <p:ext uri="{BB962C8B-B14F-4D97-AF65-F5344CB8AC3E}">
        <p14:creationId xmlns:p14="http://schemas.microsoft.com/office/powerpoint/2010/main" val="991478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3390F9D-DB7D-F52E-6202-5CD8E0BA03EC}"/>
              </a:ext>
            </a:extLst>
          </p:cNvPr>
          <p:cNvPicPr>
            <a:picLocks noChangeAspect="1"/>
          </p:cNvPicPr>
          <p:nvPr/>
        </p:nvPicPr>
        <p:blipFill>
          <a:blip r:embed="rId2"/>
          <a:stretch>
            <a:fillRect/>
          </a:stretch>
        </p:blipFill>
        <p:spPr>
          <a:xfrm>
            <a:off x="5622396" y="993361"/>
            <a:ext cx="2193237" cy="1820616"/>
          </a:xfrm>
          <a:prstGeom prst="rect">
            <a:avLst/>
          </a:prstGeom>
        </p:spPr>
      </p:pic>
      <p:pic>
        <p:nvPicPr>
          <p:cNvPr id="3" name="Picture 2">
            <a:extLst>
              <a:ext uri="{FF2B5EF4-FFF2-40B4-BE49-F238E27FC236}">
                <a16:creationId xmlns:a16="http://schemas.microsoft.com/office/drawing/2014/main" id="{9DC6D981-8F87-A33C-2E7E-1DDCD533753B}"/>
              </a:ext>
            </a:extLst>
          </p:cNvPr>
          <p:cNvPicPr>
            <a:picLocks noChangeAspect="1"/>
          </p:cNvPicPr>
          <p:nvPr/>
        </p:nvPicPr>
        <p:blipFill rotWithShape="1">
          <a:blip r:embed="rId3"/>
          <a:srcRect t="23161" b="14380"/>
          <a:stretch/>
        </p:blipFill>
        <p:spPr>
          <a:xfrm>
            <a:off x="3630062" y="2879725"/>
            <a:ext cx="4289976" cy="571141"/>
          </a:xfrm>
          <a:prstGeom prst="rect">
            <a:avLst/>
          </a:prstGeom>
        </p:spPr>
      </p:pic>
      <p:pic>
        <p:nvPicPr>
          <p:cNvPr id="5" name="Picture 4">
            <a:extLst>
              <a:ext uri="{FF2B5EF4-FFF2-40B4-BE49-F238E27FC236}">
                <a16:creationId xmlns:a16="http://schemas.microsoft.com/office/drawing/2014/main" id="{83B973F6-68ED-34CF-9972-615849F28D27}"/>
              </a:ext>
            </a:extLst>
          </p:cNvPr>
          <p:cNvPicPr>
            <a:picLocks noChangeAspect="1"/>
          </p:cNvPicPr>
          <p:nvPr/>
        </p:nvPicPr>
        <p:blipFill>
          <a:blip r:embed="rId4"/>
          <a:stretch>
            <a:fillRect/>
          </a:stretch>
        </p:blipFill>
        <p:spPr>
          <a:xfrm>
            <a:off x="4198398" y="3582362"/>
            <a:ext cx="2847996" cy="2066940"/>
          </a:xfrm>
          <a:prstGeom prst="rect">
            <a:avLst/>
          </a:prstGeom>
        </p:spPr>
      </p:pic>
      <p:pic>
        <p:nvPicPr>
          <p:cNvPr id="7" name="Picture 6">
            <a:extLst>
              <a:ext uri="{FF2B5EF4-FFF2-40B4-BE49-F238E27FC236}">
                <a16:creationId xmlns:a16="http://schemas.microsoft.com/office/drawing/2014/main" id="{422C1CB2-9DB5-9AC3-3150-FEA2D539279A}"/>
              </a:ext>
            </a:extLst>
          </p:cNvPr>
          <p:cNvPicPr>
            <a:picLocks noChangeAspect="1"/>
          </p:cNvPicPr>
          <p:nvPr/>
        </p:nvPicPr>
        <p:blipFill rotWithShape="1">
          <a:blip r:embed="rId5"/>
          <a:srcRect t="17323" b="14631"/>
          <a:stretch/>
        </p:blipFill>
        <p:spPr>
          <a:xfrm>
            <a:off x="0" y="993361"/>
            <a:ext cx="5229263" cy="628705"/>
          </a:xfrm>
          <a:prstGeom prst="rect">
            <a:avLst/>
          </a:prstGeom>
        </p:spPr>
      </p:pic>
      <p:pic>
        <p:nvPicPr>
          <p:cNvPr id="9" name="Picture 8">
            <a:extLst>
              <a:ext uri="{FF2B5EF4-FFF2-40B4-BE49-F238E27FC236}">
                <a16:creationId xmlns:a16="http://schemas.microsoft.com/office/drawing/2014/main" id="{AE1BD6E5-118A-904D-55EF-7DD160CDDE88}"/>
              </a:ext>
            </a:extLst>
          </p:cNvPr>
          <p:cNvPicPr>
            <a:picLocks noChangeAspect="1"/>
          </p:cNvPicPr>
          <p:nvPr/>
        </p:nvPicPr>
        <p:blipFill>
          <a:blip r:embed="rId6"/>
          <a:stretch>
            <a:fillRect/>
          </a:stretch>
        </p:blipFill>
        <p:spPr>
          <a:xfrm>
            <a:off x="104405" y="1697108"/>
            <a:ext cx="3149622" cy="2365234"/>
          </a:xfrm>
          <a:prstGeom prst="rect">
            <a:avLst/>
          </a:prstGeom>
        </p:spPr>
      </p:pic>
    </p:spTree>
    <p:extLst>
      <p:ext uri="{BB962C8B-B14F-4D97-AF65-F5344CB8AC3E}">
        <p14:creationId xmlns:p14="http://schemas.microsoft.com/office/powerpoint/2010/main" val="2546297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69359D-AEA6-1F41-040B-91E2D3C9511E}"/>
              </a:ext>
            </a:extLst>
          </p:cNvPr>
          <p:cNvSpPr txBox="1"/>
          <p:nvPr/>
        </p:nvSpPr>
        <p:spPr>
          <a:xfrm>
            <a:off x="0" y="4067467"/>
            <a:ext cx="2952772" cy="576825"/>
          </a:xfrm>
          <a:prstGeom prst="rect">
            <a:avLst/>
          </a:prstGeom>
          <a:noFill/>
        </p:spPr>
        <p:txBody>
          <a:bodyPr wrap="square">
            <a:spAutoFit/>
          </a:bodyPr>
          <a:lstStyle/>
          <a:p>
            <a:pPr algn="ctr"/>
            <a:r>
              <a:rPr lang="tr-TR" b="1" dirty="0"/>
              <a:t>Kapalı Alanda Ateş Yakma, </a:t>
            </a:r>
          </a:p>
          <a:p>
            <a:pPr algn="ctr"/>
            <a:r>
              <a:rPr lang="tr-TR" b="1" dirty="0"/>
              <a:t>Hayatını Riske Atma!</a:t>
            </a:r>
          </a:p>
        </p:txBody>
      </p:sp>
      <p:pic>
        <p:nvPicPr>
          <p:cNvPr id="5" name="Picture 4">
            <a:extLst>
              <a:ext uri="{FF2B5EF4-FFF2-40B4-BE49-F238E27FC236}">
                <a16:creationId xmlns:a16="http://schemas.microsoft.com/office/drawing/2014/main" id="{044A5321-8A9B-FB4C-1062-FAD8734C8751}"/>
              </a:ext>
            </a:extLst>
          </p:cNvPr>
          <p:cNvPicPr>
            <a:picLocks noChangeAspect="1"/>
          </p:cNvPicPr>
          <p:nvPr/>
        </p:nvPicPr>
        <p:blipFill rotWithShape="1">
          <a:blip r:embed="rId2"/>
          <a:srcRect l="3232"/>
          <a:stretch/>
        </p:blipFill>
        <p:spPr>
          <a:xfrm>
            <a:off x="0" y="874206"/>
            <a:ext cx="2857356" cy="2819421"/>
          </a:xfrm>
          <a:prstGeom prst="rect">
            <a:avLst/>
          </a:prstGeom>
        </p:spPr>
      </p:pic>
      <p:pic>
        <p:nvPicPr>
          <p:cNvPr id="6" name="Picture 5">
            <a:extLst>
              <a:ext uri="{FF2B5EF4-FFF2-40B4-BE49-F238E27FC236}">
                <a16:creationId xmlns:a16="http://schemas.microsoft.com/office/drawing/2014/main" id="{88CA3A51-A01B-F2C9-AB4F-131C1FBEC663}"/>
              </a:ext>
            </a:extLst>
          </p:cNvPr>
          <p:cNvPicPr>
            <a:picLocks noChangeAspect="1"/>
          </p:cNvPicPr>
          <p:nvPr/>
        </p:nvPicPr>
        <p:blipFill>
          <a:blip r:embed="rId3"/>
          <a:stretch>
            <a:fillRect/>
          </a:stretch>
        </p:blipFill>
        <p:spPr>
          <a:xfrm>
            <a:off x="3046228" y="3356799"/>
            <a:ext cx="4873810" cy="2402651"/>
          </a:xfrm>
          <a:prstGeom prst="rect">
            <a:avLst/>
          </a:prstGeom>
        </p:spPr>
      </p:pic>
      <p:pic>
        <p:nvPicPr>
          <p:cNvPr id="7" name="Picture 6">
            <a:extLst>
              <a:ext uri="{FF2B5EF4-FFF2-40B4-BE49-F238E27FC236}">
                <a16:creationId xmlns:a16="http://schemas.microsoft.com/office/drawing/2014/main" id="{4C245460-8F99-B2D5-19DD-52A8517FABE9}"/>
              </a:ext>
            </a:extLst>
          </p:cNvPr>
          <p:cNvPicPr>
            <a:picLocks noChangeAspect="1"/>
          </p:cNvPicPr>
          <p:nvPr/>
        </p:nvPicPr>
        <p:blipFill>
          <a:blip r:embed="rId4"/>
          <a:stretch>
            <a:fillRect/>
          </a:stretch>
        </p:blipFill>
        <p:spPr>
          <a:xfrm>
            <a:off x="3046228" y="2544416"/>
            <a:ext cx="3188484" cy="670618"/>
          </a:xfrm>
          <a:prstGeom prst="rect">
            <a:avLst/>
          </a:prstGeom>
        </p:spPr>
      </p:pic>
    </p:spTree>
    <p:extLst>
      <p:ext uri="{BB962C8B-B14F-4D97-AF65-F5344CB8AC3E}">
        <p14:creationId xmlns:p14="http://schemas.microsoft.com/office/powerpoint/2010/main" val="4198282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372AFDC-D806-1FF8-549E-32F6FC8DC54D}"/>
              </a:ext>
            </a:extLst>
          </p:cNvPr>
          <p:cNvSpPr txBox="1"/>
          <p:nvPr/>
        </p:nvSpPr>
        <p:spPr>
          <a:xfrm>
            <a:off x="103397" y="4309740"/>
            <a:ext cx="3482641" cy="369332"/>
          </a:xfrm>
          <a:prstGeom prst="rect">
            <a:avLst/>
          </a:prstGeom>
          <a:noFill/>
        </p:spPr>
        <p:txBody>
          <a:bodyPr wrap="square">
            <a:spAutoFit/>
          </a:bodyPr>
          <a:lstStyle/>
          <a:p>
            <a:r>
              <a:rPr lang="tr-TR" sz="1800" b="1" dirty="0"/>
              <a:t>Dedektör Tak, Zehirlenmeyi Önle!</a:t>
            </a:r>
          </a:p>
        </p:txBody>
      </p:sp>
      <p:pic>
        <p:nvPicPr>
          <p:cNvPr id="4" name="Picture 3">
            <a:extLst>
              <a:ext uri="{FF2B5EF4-FFF2-40B4-BE49-F238E27FC236}">
                <a16:creationId xmlns:a16="http://schemas.microsoft.com/office/drawing/2014/main" id="{B6382D72-B1D6-C50E-54F1-50BA598CD253}"/>
              </a:ext>
            </a:extLst>
          </p:cNvPr>
          <p:cNvPicPr>
            <a:picLocks noChangeAspect="1"/>
          </p:cNvPicPr>
          <p:nvPr/>
        </p:nvPicPr>
        <p:blipFill rotWithShape="1">
          <a:blip r:embed="rId2"/>
          <a:srcRect l="7666" t="3033" b="729"/>
          <a:stretch/>
        </p:blipFill>
        <p:spPr>
          <a:xfrm>
            <a:off x="103397" y="977611"/>
            <a:ext cx="2777437" cy="2819422"/>
          </a:xfrm>
          <a:prstGeom prst="rect">
            <a:avLst/>
          </a:prstGeom>
        </p:spPr>
      </p:pic>
      <p:pic>
        <p:nvPicPr>
          <p:cNvPr id="5" name="Picture 4">
            <a:extLst>
              <a:ext uri="{FF2B5EF4-FFF2-40B4-BE49-F238E27FC236}">
                <a16:creationId xmlns:a16="http://schemas.microsoft.com/office/drawing/2014/main" id="{D46D15B1-E495-6AF8-05DA-1F07CA03F4EC}"/>
              </a:ext>
            </a:extLst>
          </p:cNvPr>
          <p:cNvPicPr>
            <a:picLocks noChangeAspect="1"/>
          </p:cNvPicPr>
          <p:nvPr/>
        </p:nvPicPr>
        <p:blipFill>
          <a:blip r:embed="rId3"/>
          <a:stretch>
            <a:fillRect/>
          </a:stretch>
        </p:blipFill>
        <p:spPr>
          <a:xfrm>
            <a:off x="3148717" y="1455159"/>
            <a:ext cx="4667924" cy="2341874"/>
          </a:xfrm>
          <a:prstGeom prst="rect">
            <a:avLst/>
          </a:prstGeom>
        </p:spPr>
      </p:pic>
      <p:sp>
        <p:nvSpPr>
          <p:cNvPr id="7" name="TextBox 6">
            <a:extLst>
              <a:ext uri="{FF2B5EF4-FFF2-40B4-BE49-F238E27FC236}">
                <a16:creationId xmlns:a16="http://schemas.microsoft.com/office/drawing/2014/main" id="{BCD30D64-5CF7-81F4-0BAB-EDE020CFBD95}"/>
              </a:ext>
            </a:extLst>
          </p:cNvPr>
          <p:cNvSpPr txBox="1"/>
          <p:nvPr/>
        </p:nvSpPr>
        <p:spPr>
          <a:xfrm>
            <a:off x="3960019" y="3944113"/>
            <a:ext cx="3148717" cy="369332"/>
          </a:xfrm>
          <a:prstGeom prst="rect">
            <a:avLst/>
          </a:prstGeom>
          <a:noFill/>
        </p:spPr>
        <p:txBody>
          <a:bodyPr wrap="square">
            <a:spAutoFit/>
          </a:bodyPr>
          <a:lstStyle/>
          <a:p>
            <a:r>
              <a:rPr lang="tr-TR" b="1" dirty="0"/>
              <a:t>Önlem alın hayatınızı koruyun!</a:t>
            </a:r>
          </a:p>
        </p:txBody>
      </p:sp>
    </p:spTree>
    <p:extLst>
      <p:ext uri="{BB962C8B-B14F-4D97-AF65-F5344CB8AC3E}">
        <p14:creationId xmlns:p14="http://schemas.microsoft.com/office/powerpoint/2010/main" val="2790900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5E01283-8901-E309-A835-160D0A7323D2}"/>
              </a:ext>
            </a:extLst>
          </p:cNvPr>
          <p:cNvPicPr>
            <a:picLocks noChangeAspect="1"/>
          </p:cNvPicPr>
          <p:nvPr/>
        </p:nvPicPr>
        <p:blipFill>
          <a:blip r:embed="rId2"/>
          <a:stretch>
            <a:fillRect/>
          </a:stretch>
        </p:blipFill>
        <p:spPr>
          <a:xfrm>
            <a:off x="-1" y="819299"/>
            <a:ext cx="4058773" cy="2520480"/>
          </a:xfrm>
          <a:prstGeom prst="rect">
            <a:avLst/>
          </a:prstGeom>
        </p:spPr>
      </p:pic>
      <p:pic>
        <p:nvPicPr>
          <p:cNvPr id="8" name="Picture 7">
            <a:extLst>
              <a:ext uri="{FF2B5EF4-FFF2-40B4-BE49-F238E27FC236}">
                <a16:creationId xmlns:a16="http://schemas.microsoft.com/office/drawing/2014/main" id="{C6B68E11-47E1-6E12-9FF1-5AE6F4E769E8}"/>
              </a:ext>
            </a:extLst>
          </p:cNvPr>
          <p:cNvPicPr>
            <a:picLocks noChangeAspect="1"/>
          </p:cNvPicPr>
          <p:nvPr/>
        </p:nvPicPr>
        <p:blipFill>
          <a:blip r:embed="rId3"/>
          <a:stretch>
            <a:fillRect/>
          </a:stretch>
        </p:blipFill>
        <p:spPr>
          <a:xfrm>
            <a:off x="3861264" y="3164618"/>
            <a:ext cx="4058773" cy="2341405"/>
          </a:xfrm>
          <a:prstGeom prst="rect">
            <a:avLst/>
          </a:prstGeom>
        </p:spPr>
      </p:pic>
      <p:sp>
        <p:nvSpPr>
          <p:cNvPr id="11" name="TextBox 10">
            <a:extLst>
              <a:ext uri="{FF2B5EF4-FFF2-40B4-BE49-F238E27FC236}">
                <a16:creationId xmlns:a16="http://schemas.microsoft.com/office/drawing/2014/main" id="{721487B3-7F67-46D2-FC10-AB490015D489}"/>
              </a:ext>
            </a:extLst>
          </p:cNvPr>
          <p:cNvSpPr txBox="1"/>
          <p:nvPr/>
        </p:nvSpPr>
        <p:spPr>
          <a:xfrm>
            <a:off x="-2" y="3712956"/>
            <a:ext cx="3960019" cy="923330"/>
          </a:xfrm>
          <a:prstGeom prst="rect">
            <a:avLst/>
          </a:prstGeom>
          <a:noFill/>
        </p:spPr>
        <p:txBody>
          <a:bodyPr wrap="square">
            <a:spAutoFit/>
          </a:bodyPr>
          <a:lstStyle/>
          <a:p>
            <a:pPr algn="ctr"/>
            <a:r>
              <a:rPr lang="tr-TR" b="1" dirty="0"/>
              <a:t>Havalandır, </a:t>
            </a:r>
          </a:p>
          <a:p>
            <a:pPr algn="ctr"/>
            <a:r>
              <a:rPr lang="tr-TR" b="1" dirty="0"/>
              <a:t>Önlem Al, </a:t>
            </a:r>
          </a:p>
          <a:p>
            <a:pPr algn="ctr"/>
            <a:r>
              <a:rPr lang="tr-TR" b="1" dirty="0"/>
              <a:t>Hayatta Kal!</a:t>
            </a:r>
          </a:p>
        </p:txBody>
      </p:sp>
      <p:sp>
        <p:nvSpPr>
          <p:cNvPr id="13" name="TextBox 12">
            <a:extLst>
              <a:ext uri="{FF2B5EF4-FFF2-40B4-BE49-F238E27FC236}">
                <a16:creationId xmlns:a16="http://schemas.microsoft.com/office/drawing/2014/main" id="{CBEAF42C-BD2C-1BA9-1AE7-10CB29DF1A97}"/>
              </a:ext>
            </a:extLst>
          </p:cNvPr>
          <p:cNvSpPr txBox="1"/>
          <p:nvPr/>
        </p:nvSpPr>
        <p:spPr>
          <a:xfrm>
            <a:off x="-1" y="5063321"/>
            <a:ext cx="3960020" cy="369332"/>
          </a:xfrm>
          <a:prstGeom prst="rect">
            <a:avLst/>
          </a:prstGeom>
          <a:noFill/>
        </p:spPr>
        <p:txBody>
          <a:bodyPr wrap="square">
            <a:spAutoFit/>
          </a:bodyPr>
          <a:lstStyle/>
          <a:p>
            <a:pPr algn="ctr"/>
            <a:r>
              <a:rPr lang="tr-TR" b="1" dirty="0"/>
              <a:t>Önlem alın hayatınızı koruyun!</a:t>
            </a:r>
          </a:p>
        </p:txBody>
      </p:sp>
      <p:sp>
        <p:nvSpPr>
          <p:cNvPr id="15" name="TextBox 14">
            <a:extLst>
              <a:ext uri="{FF2B5EF4-FFF2-40B4-BE49-F238E27FC236}">
                <a16:creationId xmlns:a16="http://schemas.microsoft.com/office/drawing/2014/main" id="{B4EEC296-A76A-6922-E482-FE5E6DC5BD05}"/>
              </a:ext>
            </a:extLst>
          </p:cNvPr>
          <p:cNvSpPr txBox="1"/>
          <p:nvPr/>
        </p:nvSpPr>
        <p:spPr>
          <a:xfrm>
            <a:off x="4058772" y="2346084"/>
            <a:ext cx="3861266" cy="646331"/>
          </a:xfrm>
          <a:prstGeom prst="rect">
            <a:avLst/>
          </a:prstGeom>
          <a:noFill/>
        </p:spPr>
        <p:txBody>
          <a:bodyPr wrap="square">
            <a:spAutoFit/>
          </a:bodyPr>
          <a:lstStyle/>
          <a:p>
            <a:pPr algn="ctr"/>
            <a:r>
              <a:rPr lang="tr-TR" b="1" dirty="0"/>
              <a:t>Isıtıcını Kontrol Et, </a:t>
            </a:r>
          </a:p>
          <a:p>
            <a:pPr algn="ctr"/>
            <a:r>
              <a:rPr lang="tr-TR" b="1" dirty="0"/>
              <a:t>Ailen Güvende Olsun!</a:t>
            </a:r>
          </a:p>
        </p:txBody>
      </p:sp>
      <p:sp>
        <p:nvSpPr>
          <p:cNvPr id="17" name="TextBox 16">
            <a:extLst>
              <a:ext uri="{FF2B5EF4-FFF2-40B4-BE49-F238E27FC236}">
                <a16:creationId xmlns:a16="http://schemas.microsoft.com/office/drawing/2014/main" id="{3DFC346F-8EBD-1144-466D-3B5405FF8A74}"/>
              </a:ext>
            </a:extLst>
          </p:cNvPr>
          <p:cNvSpPr txBox="1"/>
          <p:nvPr/>
        </p:nvSpPr>
        <p:spPr>
          <a:xfrm>
            <a:off x="4058772" y="1262963"/>
            <a:ext cx="3861266" cy="646331"/>
          </a:xfrm>
          <a:prstGeom prst="rect">
            <a:avLst/>
          </a:prstGeom>
          <a:noFill/>
        </p:spPr>
        <p:txBody>
          <a:bodyPr wrap="square">
            <a:spAutoFit/>
          </a:bodyPr>
          <a:lstStyle/>
          <a:p>
            <a:pPr algn="ctr"/>
            <a:r>
              <a:rPr lang="tr-TR" b="1" dirty="0"/>
              <a:t>Bir Nefes Fark Yaratır: </a:t>
            </a:r>
          </a:p>
          <a:p>
            <a:pPr algn="ctr"/>
            <a:r>
              <a:rPr lang="tr-TR" b="1" dirty="0" err="1"/>
              <a:t>CO’yu</a:t>
            </a:r>
            <a:r>
              <a:rPr lang="tr-TR" b="1" dirty="0"/>
              <a:t> Unutma!</a:t>
            </a:r>
          </a:p>
        </p:txBody>
      </p:sp>
    </p:spTree>
    <p:extLst>
      <p:ext uri="{BB962C8B-B14F-4D97-AF65-F5344CB8AC3E}">
        <p14:creationId xmlns:p14="http://schemas.microsoft.com/office/powerpoint/2010/main" val="1016165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0CAD42D-B770-E575-5E8C-13C5402DB732}"/>
              </a:ext>
            </a:extLst>
          </p:cNvPr>
          <p:cNvSpPr txBox="1"/>
          <p:nvPr/>
        </p:nvSpPr>
        <p:spPr>
          <a:xfrm>
            <a:off x="0" y="4015598"/>
            <a:ext cx="7920038" cy="369332"/>
          </a:xfrm>
          <a:prstGeom prst="rect">
            <a:avLst/>
          </a:prstGeom>
          <a:noFill/>
        </p:spPr>
        <p:txBody>
          <a:bodyPr wrap="square">
            <a:spAutoFit/>
          </a:bodyPr>
          <a:lstStyle/>
          <a:p>
            <a:pPr algn="ctr"/>
            <a:r>
              <a:rPr lang="tr-TR" b="1" dirty="0">
                <a:cs typeface="Times New Roman" panose="02020603050405020304" pitchFamily="18" charset="0"/>
              </a:rPr>
              <a:t>Görünmez Katil: </a:t>
            </a:r>
            <a:r>
              <a:rPr lang="tr-TR" b="1" dirty="0" err="1">
                <a:cs typeface="Times New Roman" panose="02020603050405020304" pitchFamily="18" charset="0"/>
              </a:rPr>
              <a:t>CO’ya</a:t>
            </a:r>
            <a:r>
              <a:rPr lang="tr-TR" b="1" dirty="0">
                <a:cs typeface="Times New Roman" panose="02020603050405020304" pitchFamily="18" charset="0"/>
              </a:rPr>
              <a:t> Karşı Dikkatli Ol!</a:t>
            </a:r>
          </a:p>
        </p:txBody>
      </p:sp>
      <p:pic>
        <p:nvPicPr>
          <p:cNvPr id="10" name="Picture 9">
            <a:extLst>
              <a:ext uri="{FF2B5EF4-FFF2-40B4-BE49-F238E27FC236}">
                <a16:creationId xmlns:a16="http://schemas.microsoft.com/office/drawing/2014/main" id="{DDD8B17B-2227-7F4C-331C-79D9143C26EA}"/>
              </a:ext>
            </a:extLst>
          </p:cNvPr>
          <p:cNvPicPr>
            <a:picLocks noChangeAspect="1"/>
          </p:cNvPicPr>
          <p:nvPr/>
        </p:nvPicPr>
        <p:blipFill>
          <a:blip r:embed="rId2"/>
          <a:srcRect b="38604"/>
          <a:stretch>
            <a:fillRect/>
          </a:stretch>
        </p:blipFill>
        <p:spPr>
          <a:xfrm>
            <a:off x="2280647" y="954735"/>
            <a:ext cx="3358743" cy="2914032"/>
          </a:xfrm>
          <a:prstGeom prst="rect">
            <a:avLst/>
          </a:prstGeom>
        </p:spPr>
      </p:pic>
    </p:spTree>
    <p:extLst>
      <p:ext uri="{BB962C8B-B14F-4D97-AF65-F5344CB8AC3E}">
        <p14:creationId xmlns:p14="http://schemas.microsoft.com/office/powerpoint/2010/main" val="544940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rotWithShape="1">
          <a:blip r:embed="rId3">
            <a:extLst>
              <a:ext uri="{28A0092B-C50C-407E-A947-70E740481C1C}">
                <a14:useLocalDpi xmlns:a14="http://schemas.microsoft.com/office/drawing/2010/main" val="0"/>
              </a:ext>
            </a:extLst>
          </a:blip>
          <a:srcRect l="791" t="876" r="538" b="3044"/>
          <a:stretch/>
        </p:blipFill>
        <p:spPr>
          <a:xfrm>
            <a:off x="0" y="752"/>
            <a:ext cx="8006244" cy="5762445"/>
          </a:xfrm>
          <a:prstGeom prst="rect">
            <a:avLst/>
          </a:prstGeom>
        </p:spPr>
      </p:pic>
      <p:sp>
        <p:nvSpPr>
          <p:cNvPr id="4" name="Rectangle 7"/>
          <p:cNvSpPr/>
          <p:nvPr/>
        </p:nvSpPr>
        <p:spPr>
          <a:xfrm>
            <a:off x="1783722" y="1449900"/>
            <a:ext cx="1963999" cy="830740"/>
          </a:xfrm>
          <a:prstGeom prst="rect">
            <a:avLst/>
          </a:prstGeom>
        </p:spPr>
        <p:txBody>
          <a:bodyPr wrap="none">
            <a:spAutoFit/>
          </a:bodyPr>
          <a:lstStyle/>
          <a:p>
            <a:pPr algn="ctr"/>
            <a:r>
              <a:rPr lang="tr-TR" sz="2399" b="1" dirty="0">
                <a:solidFill>
                  <a:schemeClr val="bg1"/>
                </a:solidFill>
                <a:latin typeface="Arial" charset="0"/>
                <a:ea typeface="Arial" charset="0"/>
                <a:cs typeface="Arial" charset="0"/>
              </a:rPr>
              <a:t>TEŞEKKÜR </a:t>
            </a:r>
          </a:p>
          <a:p>
            <a:pPr algn="ctr"/>
            <a:r>
              <a:rPr lang="tr-TR" sz="2399" b="1" dirty="0">
                <a:solidFill>
                  <a:schemeClr val="bg1"/>
                </a:solidFill>
                <a:latin typeface="Arial" charset="0"/>
                <a:ea typeface="Arial" charset="0"/>
                <a:cs typeface="Arial" charset="0"/>
              </a:rPr>
              <a:t>EDERİM</a:t>
            </a:r>
          </a:p>
        </p:txBody>
      </p:sp>
    </p:spTree>
    <p:extLst>
      <p:ext uri="{BB962C8B-B14F-4D97-AF65-F5344CB8AC3E}">
        <p14:creationId xmlns:p14="http://schemas.microsoft.com/office/powerpoint/2010/main" val="568867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2972" y="933608"/>
            <a:ext cx="5525733" cy="4599529"/>
          </a:xfrm>
          <a:prstGeom prst="rect">
            <a:avLst/>
          </a:prstGeom>
        </p:spPr>
        <p:txBody>
          <a:bodyPr wrap="square">
            <a:spAutoFit/>
          </a:bodyPr>
          <a:lstStyle/>
          <a:p>
            <a:pPr marL="285750" lvl="0" indent="-285750" algn="just">
              <a:lnSpc>
                <a:spcPct val="107000"/>
              </a:lnSpc>
              <a:spcAft>
                <a:spcPts val="0"/>
              </a:spcAft>
              <a:buFont typeface="Arial" panose="020B0604020202020204" pitchFamily="34" charset="0"/>
              <a:buChar char="•"/>
            </a:pPr>
            <a:r>
              <a:rPr lang="tr-TR" sz="1600" dirty="0">
                <a:ea typeface="Times New Roman" panose="02020603050405020304" pitchFamily="18" charset="0"/>
                <a:cs typeface="Times New Roman" panose="02020603050405020304" pitchFamily="18" charset="0"/>
              </a:rPr>
              <a:t>2014 yılından itibaren Karbonmonoksit zehirlenme ve ölüm vakalarının azaltılması/önlenmesi, güvenilir veri elde edilmesi, ilgili kurum ve kuruluşların görev ve sorumlulukların belirlenmesi, yapılacak çeşitli faaliyetlerle halkın farkındalığının artırılması amacıyla 2015-2019 yıllarını kapsayacak Türkiye Karbonmonoksit Zehirlenmesinin Önlenmesi Programı ve Eylem Planı onaylanarak yürürlüğe girmiştir.</a:t>
            </a:r>
          </a:p>
          <a:p>
            <a:pPr lvl="0" algn="just">
              <a:lnSpc>
                <a:spcPct val="107000"/>
              </a:lnSpc>
              <a:spcAft>
                <a:spcPts val="0"/>
              </a:spcAft>
            </a:pPr>
            <a:endParaRPr lang="tr-TR" sz="800" dirty="0">
              <a:ea typeface="Times New Roman" panose="02020603050405020304" pitchFamily="18" charset="0"/>
              <a:cs typeface="Times New Roman" panose="02020603050405020304" pitchFamily="18" charset="0"/>
            </a:endParaRPr>
          </a:p>
          <a:p>
            <a:pPr marL="285750" lvl="0" indent="-285750" algn="just">
              <a:lnSpc>
                <a:spcPct val="107000"/>
              </a:lnSpc>
              <a:spcAft>
                <a:spcPts val="0"/>
              </a:spcAft>
              <a:buFont typeface="Arial" panose="020B0604020202020204" pitchFamily="34" charset="0"/>
              <a:buChar char="•"/>
            </a:pPr>
            <a:r>
              <a:rPr lang="tr-TR" sz="1600" dirty="0">
                <a:ea typeface="Times New Roman" panose="02020603050405020304" pitchFamily="18" charset="0"/>
                <a:cs typeface="Times New Roman" panose="02020603050405020304" pitchFamily="18" charset="0"/>
              </a:rPr>
              <a:t>CO Zehirlenmeleri ile ilgili ICD-10 kodları belirlemiş, Sağlık Bilgi Sistemleri Genel Müdürlüğü ile oluşturulan sistemden veri alınması sağlanmıştır. </a:t>
            </a:r>
          </a:p>
          <a:p>
            <a:pPr marL="285750" indent="-285750" algn="just">
              <a:buFont typeface="Arial" panose="020B0604020202020204" pitchFamily="34" charset="0"/>
              <a:buChar char="•"/>
            </a:pPr>
            <a:r>
              <a:rPr lang="tr-TR" sz="1600" dirty="0" err="1">
                <a:ea typeface="Times New Roman" panose="02020603050405020304" pitchFamily="18" charset="0"/>
                <a:cs typeface="Times New Roman" panose="02020603050405020304" pitchFamily="18" charset="0"/>
              </a:rPr>
              <a:t>Karbonmonoksit</a:t>
            </a:r>
            <a:r>
              <a:rPr lang="tr-TR" sz="1600" dirty="0">
                <a:ea typeface="Times New Roman" panose="02020603050405020304" pitchFamily="18" charset="0"/>
                <a:cs typeface="Times New Roman" panose="02020603050405020304" pitchFamily="18" charset="0"/>
              </a:rPr>
              <a:t> zehirlenmeleri hakkında mevcut durum tespiti yapılmış, farkındalık anketi 81 ilde uygulanmıştır.</a:t>
            </a:r>
          </a:p>
          <a:p>
            <a:pPr marL="285750" indent="-285750" algn="just">
              <a:buFont typeface="Arial" panose="020B0604020202020204" pitchFamily="34" charset="0"/>
              <a:buChar char="•"/>
            </a:pPr>
            <a:r>
              <a:rPr lang="tr-TR" sz="1600" dirty="0"/>
              <a:t>112 acil ve ilk yardım ekiplerine ve Hastane Acil Servis personeline CO zehirlenmelerinde uygulanacak ilk yardım konusunda eğitim materyalleri hazırlanarak eğiticilerin eğitimi yapılmıştır.</a:t>
            </a:r>
            <a:endParaRPr lang="tr-TR" sz="1400" dirty="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88D4F3B-06DE-5D7A-A603-352AEB2B5A46}"/>
              </a:ext>
            </a:extLst>
          </p:cNvPr>
          <p:cNvPicPr>
            <a:picLocks noChangeAspect="1"/>
          </p:cNvPicPr>
          <p:nvPr/>
        </p:nvPicPr>
        <p:blipFill>
          <a:blip r:embed="rId3"/>
          <a:srcRect l="2875" t="10598" r="2593" b="14301"/>
          <a:stretch>
            <a:fillRect/>
          </a:stretch>
        </p:blipFill>
        <p:spPr>
          <a:xfrm>
            <a:off x="6017238" y="1036675"/>
            <a:ext cx="1771111" cy="2501426"/>
          </a:xfrm>
          <a:prstGeom prst="rect">
            <a:avLst/>
          </a:prstGeom>
        </p:spPr>
      </p:pic>
      <p:pic>
        <p:nvPicPr>
          <p:cNvPr id="7" name="Picture 6">
            <a:extLst>
              <a:ext uri="{FF2B5EF4-FFF2-40B4-BE49-F238E27FC236}">
                <a16:creationId xmlns:a16="http://schemas.microsoft.com/office/drawing/2014/main" id="{7B0E025F-A7C5-EF1E-7D74-8FEF4D3E46D5}"/>
              </a:ext>
            </a:extLst>
          </p:cNvPr>
          <p:cNvPicPr>
            <a:picLocks noChangeAspect="1"/>
          </p:cNvPicPr>
          <p:nvPr/>
        </p:nvPicPr>
        <p:blipFill>
          <a:blip r:embed="rId4"/>
          <a:stretch>
            <a:fillRect/>
          </a:stretch>
        </p:blipFill>
        <p:spPr>
          <a:xfrm>
            <a:off x="5578705" y="3648903"/>
            <a:ext cx="2378547" cy="1588795"/>
          </a:xfrm>
          <a:prstGeom prst="rect">
            <a:avLst/>
          </a:prstGeom>
        </p:spPr>
      </p:pic>
      <p:sp>
        <p:nvSpPr>
          <p:cNvPr id="8" name="Dikdörtgen 1">
            <a:extLst>
              <a:ext uri="{FF2B5EF4-FFF2-40B4-BE49-F238E27FC236}">
                <a16:creationId xmlns:a16="http://schemas.microsoft.com/office/drawing/2014/main" id="{2007CAE4-225F-BC99-3DCC-77CF814F79C5}"/>
              </a:ext>
            </a:extLst>
          </p:cNvPr>
          <p:cNvSpPr/>
          <p:nvPr/>
        </p:nvSpPr>
        <p:spPr>
          <a:xfrm>
            <a:off x="0" y="462423"/>
            <a:ext cx="6774874" cy="323165"/>
          </a:xfrm>
          <a:prstGeom prst="rect">
            <a:avLst/>
          </a:prstGeom>
        </p:spPr>
        <p:txBody>
          <a:bodyPr wrap="square">
            <a:spAutoFit/>
          </a:bodyPr>
          <a:lstStyle/>
          <a:p>
            <a:pPr>
              <a:defRPr/>
            </a:pPr>
            <a:r>
              <a:rPr lang="tr-TR" sz="1500" b="1" kern="0" dirty="0">
                <a:solidFill>
                  <a:schemeClr val="bg1"/>
                </a:solidFill>
              </a:rPr>
              <a:t>CO ZEHİRLENMELERİNİN ÖNLENMESİ KAPSAMINDA TAMAMLANAN ÇALIŞMALAR</a:t>
            </a:r>
          </a:p>
        </p:txBody>
      </p:sp>
      <p:pic>
        <p:nvPicPr>
          <p:cNvPr id="6" name="Picture 5">
            <a:extLst>
              <a:ext uri="{FF2B5EF4-FFF2-40B4-BE49-F238E27FC236}">
                <a16:creationId xmlns:a16="http://schemas.microsoft.com/office/drawing/2014/main" id="{B05F1A71-6D2A-DF3E-98FA-B66AF28A8ECE}"/>
              </a:ext>
            </a:extLst>
          </p:cNvPr>
          <p:cNvPicPr>
            <a:picLocks noChangeAspect="1"/>
          </p:cNvPicPr>
          <p:nvPr/>
        </p:nvPicPr>
        <p:blipFill>
          <a:blip r:embed="rId5"/>
          <a:stretch>
            <a:fillRect/>
          </a:stretch>
        </p:blipFill>
        <p:spPr>
          <a:xfrm>
            <a:off x="5891136" y="4555828"/>
            <a:ext cx="778857" cy="1123878"/>
          </a:xfrm>
          <a:prstGeom prst="rect">
            <a:avLst/>
          </a:prstGeom>
        </p:spPr>
      </p:pic>
    </p:spTree>
    <p:extLst>
      <p:ext uri="{BB962C8B-B14F-4D97-AF65-F5344CB8AC3E}">
        <p14:creationId xmlns:p14="http://schemas.microsoft.com/office/powerpoint/2010/main" val="412227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2B48D5-0BDC-6E31-E436-D48022470049}"/>
              </a:ext>
            </a:extLst>
          </p:cNvPr>
          <p:cNvPicPr>
            <a:picLocks noChangeAspect="1"/>
          </p:cNvPicPr>
          <p:nvPr/>
        </p:nvPicPr>
        <p:blipFill>
          <a:blip r:embed="rId3"/>
          <a:stretch>
            <a:fillRect/>
          </a:stretch>
        </p:blipFill>
        <p:spPr>
          <a:xfrm>
            <a:off x="456011" y="1970956"/>
            <a:ext cx="2536572" cy="3601713"/>
          </a:xfrm>
          <a:prstGeom prst="rect">
            <a:avLst/>
          </a:prstGeom>
        </p:spPr>
      </p:pic>
      <p:pic>
        <p:nvPicPr>
          <p:cNvPr id="9" name="Picture 8">
            <a:extLst>
              <a:ext uri="{FF2B5EF4-FFF2-40B4-BE49-F238E27FC236}">
                <a16:creationId xmlns:a16="http://schemas.microsoft.com/office/drawing/2014/main" id="{D4269216-E876-864E-6D24-3AED910DFAD9}"/>
              </a:ext>
            </a:extLst>
          </p:cNvPr>
          <p:cNvPicPr>
            <a:picLocks noChangeAspect="1"/>
          </p:cNvPicPr>
          <p:nvPr/>
        </p:nvPicPr>
        <p:blipFill>
          <a:blip r:embed="rId4"/>
          <a:stretch>
            <a:fillRect/>
          </a:stretch>
        </p:blipFill>
        <p:spPr>
          <a:xfrm>
            <a:off x="5927651" y="2370790"/>
            <a:ext cx="1956802" cy="2802047"/>
          </a:xfrm>
          <a:prstGeom prst="rect">
            <a:avLst/>
          </a:prstGeom>
        </p:spPr>
      </p:pic>
      <p:sp>
        <p:nvSpPr>
          <p:cNvPr id="18" name="TextBox 17">
            <a:extLst>
              <a:ext uri="{FF2B5EF4-FFF2-40B4-BE49-F238E27FC236}">
                <a16:creationId xmlns:a16="http://schemas.microsoft.com/office/drawing/2014/main" id="{2765850A-7953-2A82-76BC-E0FA81C7BEE1}"/>
              </a:ext>
            </a:extLst>
          </p:cNvPr>
          <p:cNvSpPr txBox="1"/>
          <p:nvPr/>
        </p:nvSpPr>
        <p:spPr>
          <a:xfrm>
            <a:off x="43860" y="448120"/>
            <a:ext cx="7038584" cy="1323439"/>
          </a:xfrm>
          <a:prstGeom prst="rect">
            <a:avLst/>
          </a:prstGeom>
          <a:noFill/>
        </p:spPr>
        <p:txBody>
          <a:bodyPr wrap="square">
            <a:spAutoFit/>
          </a:bodyPr>
          <a:lstStyle/>
          <a:p>
            <a:pPr marL="285750" indent="-285750">
              <a:buFont typeface="Arial" panose="020B0604020202020204" pitchFamily="34" charset="0"/>
              <a:buChar char="•"/>
            </a:pPr>
            <a:r>
              <a:rPr lang="tr-TR" sz="1600" dirty="0"/>
              <a:t>81 İl Müdürlüğü konuyla ilgili yürüttükleri farkındalık faaliyetlerini her yıl raporlayarak Bakanlığa iletmektedirler.</a:t>
            </a:r>
          </a:p>
          <a:p>
            <a:pPr marL="285750" indent="-285750">
              <a:buFont typeface="Arial" panose="020B0604020202020204" pitchFamily="34" charset="0"/>
              <a:buChar char="•"/>
            </a:pPr>
            <a:r>
              <a:rPr lang="tr-TR" sz="1600" dirty="0" err="1"/>
              <a:t>Karbonmonoksit</a:t>
            </a:r>
            <a:r>
              <a:rPr lang="tr-TR" sz="1600" dirty="0"/>
              <a:t> Zehirlenmesinin Önlenmesi Rehberi 2025 yılında yenilenmiştir. </a:t>
            </a:r>
          </a:p>
          <a:p>
            <a:pPr marL="285750" indent="-285750" algn="just">
              <a:buFont typeface="Arial" panose="020B0604020202020204" pitchFamily="34" charset="0"/>
              <a:buChar char="•"/>
            </a:pPr>
            <a:r>
              <a:rPr lang="tr-TR" sz="1600" dirty="0"/>
              <a:t>Rehber doğrultusunda afiş, broşür ve billboardlar oluşturularak basılı ve dijital yayına uyumlu hale getirilmiştir.</a:t>
            </a:r>
          </a:p>
        </p:txBody>
      </p:sp>
    </p:spTree>
    <p:extLst>
      <p:ext uri="{BB962C8B-B14F-4D97-AF65-F5344CB8AC3E}">
        <p14:creationId xmlns:p14="http://schemas.microsoft.com/office/powerpoint/2010/main" val="1062093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AE68058-99BE-4E8E-B70E-F66CE9FB6480}"/>
              </a:ext>
            </a:extLst>
          </p:cNvPr>
          <p:cNvSpPr/>
          <p:nvPr/>
        </p:nvSpPr>
        <p:spPr>
          <a:xfrm>
            <a:off x="168120" y="193309"/>
            <a:ext cx="2637260" cy="584775"/>
          </a:xfrm>
          <a:prstGeom prst="rect">
            <a:avLst/>
          </a:prstGeom>
        </p:spPr>
        <p:txBody>
          <a:bodyPr wrap="none">
            <a:spAutoFit/>
          </a:bodyPr>
          <a:lstStyle/>
          <a:p>
            <a:pPr algn="ctr">
              <a:defRPr/>
            </a:pPr>
            <a:endParaRPr lang="tr-TR" sz="1600" b="1" kern="0" dirty="0">
              <a:solidFill>
                <a:schemeClr val="bg1"/>
              </a:solidFill>
            </a:endParaRPr>
          </a:p>
          <a:p>
            <a:pPr>
              <a:defRPr/>
            </a:pPr>
            <a:r>
              <a:rPr lang="tr-TR" sz="1600" b="1" kern="0" dirty="0">
                <a:solidFill>
                  <a:schemeClr val="bg1"/>
                </a:solidFill>
              </a:rPr>
              <a:t>Karbonmonoksit (CO) Nedir?</a:t>
            </a:r>
          </a:p>
        </p:txBody>
      </p:sp>
      <p:sp>
        <p:nvSpPr>
          <p:cNvPr id="5" name="Dikdörtgen 4"/>
          <p:cNvSpPr/>
          <p:nvPr/>
        </p:nvSpPr>
        <p:spPr>
          <a:xfrm>
            <a:off x="0" y="1072369"/>
            <a:ext cx="7920038" cy="1134478"/>
          </a:xfrm>
          <a:prstGeom prst="rect">
            <a:avLst/>
          </a:prstGeom>
        </p:spPr>
        <p:txBody>
          <a:bodyPr wrap="square">
            <a:spAutoFit/>
          </a:bodyPr>
          <a:lstStyle/>
          <a:p>
            <a:pPr algn="ctr">
              <a:lnSpc>
                <a:spcPct val="107000"/>
              </a:lnSpc>
              <a:spcAft>
                <a:spcPts val="800"/>
              </a:spcAft>
            </a:pPr>
            <a:r>
              <a:rPr lang="tr-TR" sz="1600" dirty="0">
                <a:ea typeface="Calibri" panose="020F0502020204030204" pitchFamily="34" charset="0"/>
                <a:cs typeface="Times New Roman" panose="02020603050405020304" pitchFamily="18" charset="0"/>
              </a:rPr>
              <a:t>Karbonmonoksit (CO) renksiz, kokusuz, tatsız ve zehirli bir gazdır; </a:t>
            </a:r>
            <a:br>
              <a:rPr lang="tr-TR" sz="1600" dirty="0">
                <a:ea typeface="Calibri" panose="020F0502020204030204" pitchFamily="34" charset="0"/>
                <a:cs typeface="Times New Roman" panose="02020603050405020304" pitchFamily="18" charset="0"/>
              </a:rPr>
            </a:br>
            <a:r>
              <a:rPr lang="tr-TR" sz="1600" dirty="0">
                <a:ea typeface="Calibri" panose="020F0502020204030204" pitchFamily="34" charset="0"/>
                <a:cs typeface="Times New Roman" panose="02020603050405020304" pitchFamily="18" charset="0"/>
              </a:rPr>
              <a:t>oksijenin yetersiz  olduğu ortamlarda </a:t>
            </a:r>
            <a:br>
              <a:rPr lang="tr-TR" sz="1600" dirty="0">
                <a:ea typeface="Calibri" panose="020F0502020204030204" pitchFamily="34" charset="0"/>
                <a:cs typeface="Times New Roman" panose="02020603050405020304" pitchFamily="18" charset="0"/>
              </a:rPr>
            </a:br>
            <a:r>
              <a:rPr lang="tr-TR" sz="1600" dirty="0">
                <a:ea typeface="Calibri" panose="020F0502020204030204" pitchFamily="34" charset="0"/>
                <a:cs typeface="Times New Roman" panose="02020603050405020304" pitchFamily="18" charset="0"/>
              </a:rPr>
              <a:t>yanma sonucu ortaya çıkar ve oluşan duman, </a:t>
            </a:r>
            <a:br>
              <a:rPr lang="tr-TR" sz="1600" dirty="0">
                <a:ea typeface="Calibri" panose="020F0502020204030204" pitchFamily="34" charset="0"/>
                <a:cs typeface="Times New Roman" panose="02020603050405020304" pitchFamily="18" charset="0"/>
              </a:rPr>
            </a:br>
            <a:r>
              <a:rPr lang="tr-TR" sz="1600" dirty="0">
                <a:ea typeface="Calibri" panose="020F0502020204030204" pitchFamily="34" charset="0"/>
                <a:cs typeface="Times New Roman" panose="02020603050405020304" pitchFamily="18" charset="0"/>
              </a:rPr>
              <a:t>iç mekânda  birikerek onu soluyan insanları ve hayvanları zehirleyebilir.</a:t>
            </a:r>
            <a:endParaRPr lang="tr-TR" sz="1400" b="1" dirty="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C2EADDFF-2995-DC9A-814B-ECC170427E34}"/>
              </a:ext>
            </a:extLst>
          </p:cNvPr>
          <p:cNvPicPr>
            <a:picLocks noChangeAspect="1"/>
          </p:cNvPicPr>
          <p:nvPr/>
        </p:nvPicPr>
        <p:blipFill>
          <a:blip r:embed="rId2"/>
          <a:stretch>
            <a:fillRect/>
          </a:stretch>
        </p:blipFill>
        <p:spPr>
          <a:xfrm>
            <a:off x="2182990" y="2332479"/>
            <a:ext cx="3403202" cy="3343017"/>
          </a:xfrm>
          <a:prstGeom prst="rect">
            <a:avLst/>
          </a:prstGeom>
        </p:spPr>
      </p:pic>
      <p:sp>
        <p:nvSpPr>
          <p:cNvPr id="8" name="TextBox 7">
            <a:extLst>
              <a:ext uri="{FF2B5EF4-FFF2-40B4-BE49-F238E27FC236}">
                <a16:creationId xmlns:a16="http://schemas.microsoft.com/office/drawing/2014/main" id="{6CD82179-DD0F-0F07-F861-B6B085C487A8}"/>
              </a:ext>
            </a:extLst>
          </p:cNvPr>
          <p:cNvSpPr txBox="1"/>
          <p:nvPr/>
        </p:nvSpPr>
        <p:spPr>
          <a:xfrm>
            <a:off x="4504938" y="3527948"/>
            <a:ext cx="3960628" cy="584775"/>
          </a:xfrm>
          <a:prstGeom prst="rect">
            <a:avLst/>
          </a:prstGeom>
          <a:noFill/>
        </p:spPr>
        <p:txBody>
          <a:bodyPr wrap="square">
            <a:spAutoFit/>
          </a:bodyPr>
          <a:lstStyle/>
          <a:p>
            <a:pPr algn="ctr"/>
            <a:r>
              <a:rPr lang="tr-TR" sz="1600" b="1" dirty="0">
                <a:cs typeface="Times New Roman" panose="02020603050405020304" pitchFamily="18" charset="0"/>
              </a:rPr>
              <a:t>Görünmez Katil: </a:t>
            </a:r>
          </a:p>
          <a:p>
            <a:pPr algn="ctr"/>
            <a:r>
              <a:rPr lang="tr-TR" sz="1600" b="1" dirty="0" err="1">
                <a:cs typeface="Times New Roman" panose="02020603050405020304" pitchFamily="18" charset="0"/>
              </a:rPr>
              <a:t>CO’ya</a:t>
            </a:r>
            <a:r>
              <a:rPr lang="tr-TR" sz="1600" b="1" dirty="0">
                <a:cs typeface="Times New Roman" panose="02020603050405020304" pitchFamily="18" charset="0"/>
              </a:rPr>
              <a:t> Karşı Dikkatli Ol!</a:t>
            </a:r>
          </a:p>
        </p:txBody>
      </p:sp>
      <p:sp>
        <p:nvSpPr>
          <p:cNvPr id="10" name="TextBox 9">
            <a:extLst>
              <a:ext uri="{FF2B5EF4-FFF2-40B4-BE49-F238E27FC236}">
                <a16:creationId xmlns:a16="http://schemas.microsoft.com/office/drawing/2014/main" id="{E313DB47-DFC3-1403-3642-4C4F6A77AFC7}"/>
              </a:ext>
            </a:extLst>
          </p:cNvPr>
          <p:cNvSpPr txBox="1"/>
          <p:nvPr/>
        </p:nvSpPr>
        <p:spPr>
          <a:xfrm>
            <a:off x="168120" y="3617204"/>
            <a:ext cx="1956390" cy="584775"/>
          </a:xfrm>
          <a:prstGeom prst="rect">
            <a:avLst/>
          </a:prstGeom>
          <a:noFill/>
        </p:spPr>
        <p:txBody>
          <a:bodyPr wrap="square">
            <a:spAutoFit/>
          </a:bodyPr>
          <a:lstStyle/>
          <a:p>
            <a:pPr algn="ctr"/>
            <a:r>
              <a:rPr lang="tr-TR" sz="1600" b="1" dirty="0"/>
              <a:t>Önlem alın </a:t>
            </a:r>
          </a:p>
          <a:p>
            <a:pPr algn="ctr"/>
            <a:r>
              <a:rPr lang="tr-TR" sz="1600" b="1" dirty="0"/>
              <a:t>hayatınızı koruyun!</a:t>
            </a:r>
          </a:p>
        </p:txBody>
      </p:sp>
    </p:spTree>
    <p:extLst>
      <p:ext uri="{BB962C8B-B14F-4D97-AF65-F5344CB8AC3E}">
        <p14:creationId xmlns:p14="http://schemas.microsoft.com/office/powerpoint/2010/main" val="1247497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7EF190F-A47F-FF3A-3D12-C90440EF77AC}"/>
              </a:ext>
            </a:extLst>
          </p:cNvPr>
          <p:cNvSpPr txBox="1"/>
          <p:nvPr/>
        </p:nvSpPr>
        <p:spPr>
          <a:xfrm>
            <a:off x="1" y="1555729"/>
            <a:ext cx="5175454" cy="1600438"/>
          </a:xfrm>
          <a:prstGeom prst="rect">
            <a:avLst/>
          </a:prstGeom>
          <a:noFill/>
        </p:spPr>
        <p:txBody>
          <a:bodyPr wrap="square">
            <a:spAutoFit/>
          </a:bodyPr>
          <a:lstStyle/>
          <a:p>
            <a:pPr algn="just"/>
            <a:r>
              <a:rPr lang="tr-TR" sz="1600" dirty="0"/>
              <a:t>Kombi, soba, şofben gibi yaygın maruziyet kaynağı olan yakıtla çalışan ısıtıcılar ve cihazların yanlış kurulması ya da bakım eksikliği; kapalı alanda çalışan motorlu araçlar ve jeneratörler; tıkanmış veya hatalı tasarlanmış bacalar CO oluşma riskini artırarak zehirlenmelere yol açabilir.  </a:t>
            </a:r>
          </a:p>
          <a:p>
            <a:endParaRPr lang="tr-TR" dirty="0"/>
          </a:p>
        </p:txBody>
      </p:sp>
      <p:pic>
        <p:nvPicPr>
          <p:cNvPr id="2" name="Picture 1">
            <a:extLst>
              <a:ext uri="{FF2B5EF4-FFF2-40B4-BE49-F238E27FC236}">
                <a16:creationId xmlns:a16="http://schemas.microsoft.com/office/drawing/2014/main" id="{D388F97D-ADDF-EA22-9700-F01A7B1A5EC8}"/>
              </a:ext>
            </a:extLst>
          </p:cNvPr>
          <p:cNvPicPr>
            <a:picLocks noChangeAspect="1"/>
          </p:cNvPicPr>
          <p:nvPr/>
        </p:nvPicPr>
        <p:blipFill>
          <a:blip r:embed="rId2"/>
          <a:stretch>
            <a:fillRect/>
          </a:stretch>
        </p:blipFill>
        <p:spPr>
          <a:xfrm>
            <a:off x="5354463" y="1206365"/>
            <a:ext cx="2428570" cy="3435643"/>
          </a:xfrm>
          <a:prstGeom prst="rect">
            <a:avLst/>
          </a:prstGeom>
        </p:spPr>
      </p:pic>
      <p:sp>
        <p:nvSpPr>
          <p:cNvPr id="4" name="TextBox 3">
            <a:extLst>
              <a:ext uri="{FF2B5EF4-FFF2-40B4-BE49-F238E27FC236}">
                <a16:creationId xmlns:a16="http://schemas.microsoft.com/office/drawing/2014/main" id="{92D30AB5-0E25-A825-9B75-8CD36EB64937}"/>
              </a:ext>
            </a:extLst>
          </p:cNvPr>
          <p:cNvSpPr txBox="1"/>
          <p:nvPr/>
        </p:nvSpPr>
        <p:spPr>
          <a:xfrm>
            <a:off x="-4197" y="3255313"/>
            <a:ext cx="5175454" cy="1077218"/>
          </a:xfrm>
          <a:prstGeom prst="rect">
            <a:avLst/>
          </a:prstGeom>
          <a:noFill/>
        </p:spPr>
        <p:txBody>
          <a:bodyPr wrap="square">
            <a:spAutoFit/>
          </a:bodyPr>
          <a:lstStyle/>
          <a:p>
            <a:pPr algn="just"/>
            <a:r>
              <a:rPr lang="tr-TR" sz="1600" dirty="0"/>
              <a:t>Kapalı ortamlarda kömür veya odun yakmak, mangal yapmak, küçük ve havasız yerlerde kamp ocağı ya da gaz lambası kullanmak da tehlikelidir. </a:t>
            </a:r>
          </a:p>
          <a:p>
            <a:pPr algn="just"/>
            <a:endParaRPr lang="tr-TR" sz="1600" dirty="0"/>
          </a:p>
        </p:txBody>
      </p:sp>
      <p:sp>
        <p:nvSpPr>
          <p:cNvPr id="9" name="TextBox 8">
            <a:extLst>
              <a:ext uri="{FF2B5EF4-FFF2-40B4-BE49-F238E27FC236}">
                <a16:creationId xmlns:a16="http://schemas.microsoft.com/office/drawing/2014/main" id="{0D88C085-F4ED-512E-E282-F02DE18C9B4A}"/>
              </a:ext>
            </a:extLst>
          </p:cNvPr>
          <p:cNvSpPr txBox="1"/>
          <p:nvPr/>
        </p:nvSpPr>
        <p:spPr>
          <a:xfrm>
            <a:off x="-4197" y="4995951"/>
            <a:ext cx="7624415" cy="338554"/>
          </a:xfrm>
          <a:prstGeom prst="rect">
            <a:avLst/>
          </a:prstGeom>
          <a:noFill/>
        </p:spPr>
        <p:txBody>
          <a:bodyPr wrap="square">
            <a:spAutoFit/>
          </a:bodyPr>
          <a:lstStyle/>
          <a:p>
            <a:pPr algn="just"/>
            <a:r>
              <a:rPr lang="tr-TR" sz="1600" dirty="0"/>
              <a:t>Yangın ve patlamalardan çıkan duman da CO içerir ve hızla zehirlenmeye yol açabilir.</a:t>
            </a:r>
          </a:p>
        </p:txBody>
      </p:sp>
      <p:sp>
        <p:nvSpPr>
          <p:cNvPr id="11" name="TextBox 10">
            <a:extLst>
              <a:ext uri="{FF2B5EF4-FFF2-40B4-BE49-F238E27FC236}">
                <a16:creationId xmlns:a16="http://schemas.microsoft.com/office/drawing/2014/main" id="{61F0FA3B-5CA7-28A5-B0B5-DF4F4E51277A}"/>
              </a:ext>
            </a:extLst>
          </p:cNvPr>
          <p:cNvSpPr txBox="1"/>
          <p:nvPr/>
        </p:nvSpPr>
        <p:spPr>
          <a:xfrm>
            <a:off x="1177377" y="1032509"/>
            <a:ext cx="2999710" cy="523220"/>
          </a:xfrm>
          <a:prstGeom prst="rect">
            <a:avLst/>
          </a:prstGeom>
          <a:noFill/>
        </p:spPr>
        <p:txBody>
          <a:bodyPr wrap="square">
            <a:spAutoFit/>
          </a:bodyPr>
          <a:lstStyle/>
          <a:p>
            <a:r>
              <a:rPr lang="tr-TR" sz="2800" b="1" dirty="0"/>
              <a:t>“Görünmez Katil</a:t>
            </a:r>
            <a:r>
              <a:rPr lang="tr-TR" sz="2800" dirty="0"/>
              <a:t>” </a:t>
            </a:r>
          </a:p>
        </p:txBody>
      </p:sp>
      <p:sp>
        <p:nvSpPr>
          <p:cNvPr id="13" name="TextBox 12">
            <a:extLst>
              <a:ext uri="{FF2B5EF4-FFF2-40B4-BE49-F238E27FC236}">
                <a16:creationId xmlns:a16="http://schemas.microsoft.com/office/drawing/2014/main" id="{8B1003F2-7E48-6DC0-2C20-B6CAB0D99E20}"/>
              </a:ext>
            </a:extLst>
          </p:cNvPr>
          <p:cNvSpPr txBox="1"/>
          <p:nvPr/>
        </p:nvSpPr>
        <p:spPr>
          <a:xfrm>
            <a:off x="1177377" y="4375809"/>
            <a:ext cx="3960628" cy="338554"/>
          </a:xfrm>
          <a:prstGeom prst="rect">
            <a:avLst/>
          </a:prstGeom>
          <a:noFill/>
        </p:spPr>
        <p:txBody>
          <a:bodyPr wrap="square">
            <a:spAutoFit/>
          </a:bodyPr>
          <a:lstStyle/>
          <a:p>
            <a:r>
              <a:rPr lang="tr-TR" sz="1600" b="1" dirty="0"/>
              <a:t>Menfezi Kapatma, Hayatını Koru!</a:t>
            </a:r>
          </a:p>
        </p:txBody>
      </p:sp>
    </p:spTree>
    <p:extLst>
      <p:ext uri="{BB962C8B-B14F-4D97-AF65-F5344CB8AC3E}">
        <p14:creationId xmlns:p14="http://schemas.microsoft.com/office/powerpoint/2010/main" val="386603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a:extLst>
              <a:ext uri="{FF2B5EF4-FFF2-40B4-BE49-F238E27FC236}">
                <a16:creationId xmlns:a16="http://schemas.microsoft.com/office/drawing/2014/main" id="{FAE68058-99BE-4E8E-B70E-F66CE9FB6480}"/>
              </a:ext>
            </a:extLst>
          </p:cNvPr>
          <p:cNvSpPr/>
          <p:nvPr/>
        </p:nvSpPr>
        <p:spPr>
          <a:xfrm>
            <a:off x="0" y="455731"/>
            <a:ext cx="6791498" cy="338554"/>
          </a:xfrm>
          <a:prstGeom prst="rect">
            <a:avLst/>
          </a:prstGeom>
        </p:spPr>
        <p:txBody>
          <a:bodyPr wrap="square">
            <a:spAutoFit/>
          </a:bodyPr>
          <a:lstStyle/>
          <a:p>
            <a:pPr>
              <a:defRPr/>
            </a:pPr>
            <a:r>
              <a:rPr lang="tr-TR" sz="1600" b="1" kern="0" dirty="0">
                <a:solidFill>
                  <a:schemeClr val="bg1"/>
                </a:solidFill>
              </a:rPr>
              <a:t>NEDEN TEHLİKELİDİR? </a:t>
            </a:r>
            <a:endParaRPr lang="tr-TR" sz="1200" b="1" kern="0" dirty="0"/>
          </a:p>
        </p:txBody>
      </p:sp>
      <p:sp>
        <p:nvSpPr>
          <p:cNvPr id="4" name="Dikdörtgen 3"/>
          <p:cNvSpPr/>
          <p:nvPr/>
        </p:nvSpPr>
        <p:spPr>
          <a:xfrm>
            <a:off x="-1" y="4672622"/>
            <a:ext cx="5183769" cy="830997"/>
          </a:xfrm>
          <a:prstGeom prst="rect">
            <a:avLst/>
          </a:prstGeom>
          <a:solidFill>
            <a:schemeClr val="bg1"/>
          </a:solidFill>
        </p:spPr>
        <p:txBody>
          <a:bodyPr wrap="square">
            <a:spAutoFit/>
          </a:bodyPr>
          <a:lstStyle/>
          <a:p>
            <a:r>
              <a:rPr lang="tr-TR" sz="1600" b="1" dirty="0"/>
              <a:t>Hassas gruplar olumsuz etkileri daha çabuk ve ağır yaşar; bu yüzden herhangi bir şüphe halinde derhâl tıbbi yardım şarttır.</a:t>
            </a:r>
          </a:p>
        </p:txBody>
      </p:sp>
      <p:sp>
        <p:nvSpPr>
          <p:cNvPr id="8" name="TextBox 7">
            <a:extLst>
              <a:ext uri="{FF2B5EF4-FFF2-40B4-BE49-F238E27FC236}">
                <a16:creationId xmlns:a16="http://schemas.microsoft.com/office/drawing/2014/main" id="{5433E909-4F1B-C72E-558D-F4550707F9AF}"/>
              </a:ext>
            </a:extLst>
          </p:cNvPr>
          <p:cNvSpPr txBox="1"/>
          <p:nvPr/>
        </p:nvSpPr>
        <p:spPr>
          <a:xfrm>
            <a:off x="-1" y="1130031"/>
            <a:ext cx="5183769" cy="3293209"/>
          </a:xfrm>
          <a:prstGeom prst="rect">
            <a:avLst/>
          </a:prstGeom>
          <a:noFill/>
        </p:spPr>
        <p:txBody>
          <a:bodyPr wrap="square">
            <a:spAutoFit/>
          </a:bodyPr>
          <a:lstStyle/>
          <a:p>
            <a:pPr algn="just"/>
            <a:r>
              <a:rPr lang="tr-TR" sz="1600" dirty="0"/>
              <a:t>Karbonmonoksit (CO) renksiz ve kokusuz olduğundan fark edilmeden solunur; akciğerlerden kana geçtiğinde oksijenin taşınmasını engeller ve vücudu hızla oksijensiz bırakır. Bu durum önce baş ağrısı, baş dönmesi, halsizlik gibi belirtilerle başlar; maruz kalma sürerse kısa sürede bilinç kaybı, koma ve ölüm gelişebilir.</a:t>
            </a:r>
          </a:p>
          <a:p>
            <a:pPr algn="just"/>
            <a:endParaRPr lang="tr-TR" sz="1600" dirty="0"/>
          </a:p>
          <a:p>
            <a:pPr algn="just"/>
            <a:r>
              <a:rPr lang="tr-TR" sz="1600" dirty="0"/>
              <a:t>Kış aylarında soba ve kombi kullanımı özellikle rüzgârlı havalarda (lodos) baca çekişinin tersine dönmesi ve dumanın geri tepmesi gibi nedenlerle, ülkemizde her yıl çok sayıda zehirlenme ve can kaybı görülmektedir. CO zehirlenmesi erken fark edilirse geri döndürülebilir, ancak geç kalınırsa beyin ve kalpte kalıcı hasar bırakabilir.</a:t>
            </a:r>
          </a:p>
        </p:txBody>
      </p:sp>
      <p:pic>
        <p:nvPicPr>
          <p:cNvPr id="9" name="Picture 8">
            <a:extLst>
              <a:ext uri="{FF2B5EF4-FFF2-40B4-BE49-F238E27FC236}">
                <a16:creationId xmlns:a16="http://schemas.microsoft.com/office/drawing/2014/main" id="{FB1EB87B-1BD2-7BCE-3197-55E32AD24E59}"/>
              </a:ext>
            </a:extLst>
          </p:cNvPr>
          <p:cNvPicPr>
            <a:picLocks noChangeAspect="1"/>
          </p:cNvPicPr>
          <p:nvPr/>
        </p:nvPicPr>
        <p:blipFill>
          <a:blip r:embed="rId2"/>
          <a:stretch>
            <a:fillRect/>
          </a:stretch>
        </p:blipFill>
        <p:spPr>
          <a:xfrm>
            <a:off x="5343653" y="1204072"/>
            <a:ext cx="2452411" cy="3468550"/>
          </a:xfrm>
          <a:prstGeom prst="rect">
            <a:avLst/>
          </a:prstGeom>
        </p:spPr>
      </p:pic>
    </p:spTree>
    <p:extLst>
      <p:ext uri="{BB962C8B-B14F-4D97-AF65-F5344CB8AC3E}">
        <p14:creationId xmlns:p14="http://schemas.microsoft.com/office/powerpoint/2010/main" val="2168861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31C67-1C3D-689E-9289-2B578EF46E5E}"/>
            </a:ext>
          </a:extLst>
        </p:cNvPr>
        <p:cNvGrpSpPr/>
        <p:nvPr/>
      </p:nvGrpSpPr>
      <p:grpSpPr>
        <a:xfrm>
          <a:off x="0" y="0"/>
          <a:ext cx="0" cy="0"/>
          <a:chOff x="0" y="0"/>
          <a:chExt cx="0" cy="0"/>
        </a:xfrm>
      </p:grpSpPr>
      <p:sp>
        <p:nvSpPr>
          <p:cNvPr id="3" name="Dikdörtgen 2">
            <a:extLst>
              <a:ext uri="{FF2B5EF4-FFF2-40B4-BE49-F238E27FC236}">
                <a16:creationId xmlns:a16="http://schemas.microsoft.com/office/drawing/2014/main" id="{28980F09-C452-0EF7-7D86-BE2C0249B9FD}"/>
              </a:ext>
            </a:extLst>
          </p:cNvPr>
          <p:cNvSpPr/>
          <p:nvPr/>
        </p:nvSpPr>
        <p:spPr>
          <a:xfrm>
            <a:off x="186552" y="455731"/>
            <a:ext cx="2156360" cy="338554"/>
          </a:xfrm>
          <a:prstGeom prst="rect">
            <a:avLst/>
          </a:prstGeom>
        </p:spPr>
        <p:txBody>
          <a:bodyPr wrap="none">
            <a:spAutoFit/>
          </a:bodyPr>
          <a:lstStyle/>
          <a:p>
            <a:pPr>
              <a:defRPr/>
            </a:pPr>
            <a:r>
              <a:rPr lang="tr-TR" sz="1600" b="1" kern="0" dirty="0">
                <a:solidFill>
                  <a:schemeClr val="bg1"/>
                </a:solidFill>
              </a:rPr>
              <a:t>KİMLER RİSK ALTINDA?</a:t>
            </a:r>
            <a:endParaRPr lang="tr-TR" sz="1200" b="1" kern="0" dirty="0"/>
          </a:p>
        </p:txBody>
      </p:sp>
      <p:pic>
        <p:nvPicPr>
          <p:cNvPr id="5" name="Picture 4">
            <a:extLst>
              <a:ext uri="{FF2B5EF4-FFF2-40B4-BE49-F238E27FC236}">
                <a16:creationId xmlns:a16="http://schemas.microsoft.com/office/drawing/2014/main" id="{83CDD91F-8D42-D6B1-1EE0-F633221132C2}"/>
              </a:ext>
            </a:extLst>
          </p:cNvPr>
          <p:cNvPicPr>
            <a:picLocks noChangeAspect="1"/>
          </p:cNvPicPr>
          <p:nvPr/>
        </p:nvPicPr>
        <p:blipFill>
          <a:blip r:embed="rId2"/>
          <a:stretch>
            <a:fillRect/>
          </a:stretch>
        </p:blipFill>
        <p:spPr>
          <a:xfrm>
            <a:off x="5975498" y="3687380"/>
            <a:ext cx="1745462" cy="1756440"/>
          </a:xfrm>
          <a:prstGeom prst="rect">
            <a:avLst/>
          </a:prstGeom>
        </p:spPr>
      </p:pic>
      <p:sp>
        <p:nvSpPr>
          <p:cNvPr id="8" name="TextBox 7">
            <a:extLst>
              <a:ext uri="{FF2B5EF4-FFF2-40B4-BE49-F238E27FC236}">
                <a16:creationId xmlns:a16="http://schemas.microsoft.com/office/drawing/2014/main" id="{BF540B7B-1B61-4768-9963-370355021109}"/>
              </a:ext>
            </a:extLst>
          </p:cNvPr>
          <p:cNvSpPr txBox="1"/>
          <p:nvPr/>
        </p:nvSpPr>
        <p:spPr>
          <a:xfrm>
            <a:off x="53644" y="890822"/>
            <a:ext cx="7733006" cy="2923877"/>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tr-TR" sz="1600" b="1" dirty="0"/>
              <a:t>Bebekler ve Çocuklar: </a:t>
            </a:r>
            <a:r>
              <a:rPr lang="tr-TR" sz="1600" dirty="0"/>
              <a:t>Solunumları daha hızlı olduğu için vücutlarına daha fazla CO girer. Düşük dozlarda bile ciddi etkilenebilirler.</a:t>
            </a:r>
          </a:p>
          <a:p>
            <a:pPr marL="285750" indent="-285750" algn="just">
              <a:spcBef>
                <a:spcPts val="600"/>
              </a:spcBef>
              <a:spcAft>
                <a:spcPts val="600"/>
              </a:spcAft>
              <a:buFont typeface="Arial" panose="020B0604020202020204" pitchFamily="34" charset="0"/>
              <a:buChar char="•"/>
            </a:pPr>
            <a:r>
              <a:rPr lang="tr-TR" sz="1600" b="1" dirty="0"/>
              <a:t>Yaşlılar: </a:t>
            </a:r>
            <a:r>
              <a:rPr lang="tr-TR" sz="1600" dirty="0"/>
              <a:t>Kalp-damar ve solunum yolu hastalıkları sık görüldüğünden yaşlılar oksijen yetersizliğine daha duyarlıdırlar.</a:t>
            </a:r>
          </a:p>
          <a:p>
            <a:pPr marL="285750" indent="-285750" algn="just">
              <a:spcBef>
                <a:spcPts val="600"/>
              </a:spcBef>
              <a:spcAft>
                <a:spcPts val="600"/>
              </a:spcAft>
              <a:buFont typeface="Arial" panose="020B0604020202020204" pitchFamily="34" charset="0"/>
              <a:buChar char="•"/>
            </a:pPr>
            <a:r>
              <a:rPr lang="tr-TR" sz="1600" b="1" dirty="0"/>
              <a:t>Kronik Kalp ve Akciğer Hastalığı Olanlar: </a:t>
            </a:r>
            <a:r>
              <a:rPr lang="tr-TR" sz="1600" dirty="0"/>
              <a:t>Bu kişilerde CO metabolizmaya çok daha hızlı etki eder ve belirtiler ağır seyreder.</a:t>
            </a:r>
          </a:p>
          <a:p>
            <a:pPr marL="285750" indent="-285750" algn="just">
              <a:spcBef>
                <a:spcPts val="600"/>
              </a:spcBef>
              <a:spcAft>
                <a:spcPts val="600"/>
              </a:spcAft>
              <a:buFont typeface="Arial" panose="020B0604020202020204" pitchFamily="34" charset="0"/>
              <a:buChar char="•"/>
            </a:pPr>
            <a:r>
              <a:rPr lang="tr-TR" sz="1600" b="1" dirty="0"/>
              <a:t>Hamileler: </a:t>
            </a:r>
            <a:r>
              <a:rPr lang="tr-TR" sz="1600" dirty="0"/>
              <a:t>CO plasentadan bebeğe geçer, fetüs erişkine göre çok daha fazla etkilenir.</a:t>
            </a:r>
          </a:p>
          <a:p>
            <a:pPr marL="285750" indent="-285750" algn="just">
              <a:spcBef>
                <a:spcPts val="600"/>
              </a:spcBef>
              <a:spcAft>
                <a:spcPts val="600"/>
              </a:spcAft>
              <a:buFont typeface="Arial" panose="020B0604020202020204" pitchFamily="34" charset="0"/>
              <a:buChar char="•"/>
            </a:pPr>
            <a:r>
              <a:rPr lang="tr-TR" sz="1600" b="1" dirty="0"/>
              <a:t>Kapalı veya Kötü Havalandırılan Ortamlarda Çalışanlar: </a:t>
            </a:r>
            <a:r>
              <a:rPr lang="tr-TR" sz="1600" dirty="0"/>
              <a:t>Kapalı garajlarda, otoparklarda ve kaynak işlerinde vb. yerlerde çalışanlar büyük risk altındadır.</a:t>
            </a:r>
          </a:p>
        </p:txBody>
      </p:sp>
      <p:sp>
        <p:nvSpPr>
          <p:cNvPr id="6" name="TextBox 5">
            <a:extLst>
              <a:ext uri="{FF2B5EF4-FFF2-40B4-BE49-F238E27FC236}">
                <a16:creationId xmlns:a16="http://schemas.microsoft.com/office/drawing/2014/main" id="{8E5A0DF3-7569-8101-C992-BAFA83FB8510}"/>
              </a:ext>
            </a:extLst>
          </p:cNvPr>
          <p:cNvSpPr txBox="1"/>
          <p:nvPr/>
        </p:nvSpPr>
        <p:spPr>
          <a:xfrm>
            <a:off x="53644" y="3857476"/>
            <a:ext cx="5921854" cy="1723549"/>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tr-TR" sz="1600" b="1" dirty="0"/>
              <a:t>Eski veya Bakımı Yapılmayan Isıtıcı Kullananlar: </a:t>
            </a:r>
            <a:r>
              <a:rPr lang="tr-TR" sz="1600" dirty="0"/>
              <a:t>Havalandırması yetersiz alanlarda eski veya bakımı yapılmayan soba, şofben, kombi, gibi yakıtla çalışan ısıtıcıları ve jeneratör gibi cihazları kullananlar risk altında olan diğer gruplardır. </a:t>
            </a:r>
          </a:p>
          <a:p>
            <a:pPr marL="285750" indent="-285750" algn="just">
              <a:spcBef>
                <a:spcPts val="600"/>
              </a:spcBef>
              <a:spcAft>
                <a:spcPts val="600"/>
              </a:spcAft>
              <a:buFont typeface="Arial" panose="020B0604020202020204" pitchFamily="34" charset="0"/>
              <a:buChar char="•"/>
            </a:pPr>
            <a:r>
              <a:rPr lang="tr-TR" sz="1600" b="1" dirty="0"/>
              <a:t>Evcil Hayvanlar: </a:t>
            </a:r>
            <a:r>
              <a:rPr lang="tr-TR" sz="1600" dirty="0"/>
              <a:t>Küçük vücut kütleleri nedeniyle insanlar fark etmeden önce etkilenebilirler.</a:t>
            </a:r>
          </a:p>
        </p:txBody>
      </p:sp>
    </p:spTree>
    <p:extLst>
      <p:ext uri="{BB962C8B-B14F-4D97-AF65-F5344CB8AC3E}">
        <p14:creationId xmlns:p14="http://schemas.microsoft.com/office/powerpoint/2010/main" val="3617661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C7D0E-E316-C8B9-D4D2-7B4213D2C32B}"/>
            </a:ext>
          </a:extLst>
        </p:cNvPr>
        <p:cNvGrpSpPr/>
        <p:nvPr/>
      </p:nvGrpSpPr>
      <p:grpSpPr>
        <a:xfrm>
          <a:off x="0" y="0"/>
          <a:ext cx="0" cy="0"/>
          <a:chOff x="0" y="0"/>
          <a:chExt cx="0" cy="0"/>
        </a:xfrm>
      </p:grpSpPr>
      <p:sp>
        <p:nvSpPr>
          <p:cNvPr id="3" name="Dikdörtgen 2">
            <a:extLst>
              <a:ext uri="{FF2B5EF4-FFF2-40B4-BE49-F238E27FC236}">
                <a16:creationId xmlns:a16="http://schemas.microsoft.com/office/drawing/2014/main" id="{20F274FA-6589-5B21-CC39-B2265618EEDA}"/>
              </a:ext>
            </a:extLst>
          </p:cNvPr>
          <p:cNvSpPr/>
          <p:nvPr/>
        </p:nvSpPr>
        <p:spPr>
          <a:xfrm>
            <a:off x="186551" y="455731"/>
            <a:ext cx="5996281" cy="338554"/>
          </a:xfrm>
          <a:prstGeom prst="rect">
            <a:avLst/>
          </a:prstGeom>
        </p:spPr>
        <p:txBody>
          <a:bodyPr wrap="square">
            <a:spAutoFit/>
          </a:bodyPr>
          <a:lstStyle/>
          <a:p>
            <a:pPr>
              <a:defRPr/>
            </a:pPr>
            <a:r>
              <a:rPr lang="tr-TR" sz="1600" b="1" kern="0" dirty="0">
                <a:solidFill>
                  <a:schemeClr val="bg1"/>
                </a:solidFill>
              </a:rPr>
              <a:t>ZEHİRLENME BELİRTİLERİ VE ACİL DURUMDA YAPILACAKLAR</a:t>
            </a:r>
            <a:endParaRPr lang="tr-TR" sz="1200" b="1" kern="0" dirty="0"/>
          </a:p>
        </p:txBody>
      </p:sp>
      <p:sp>
        <p:nvSpPr>
          <p:cNvPr id="8" name="TextBox 7">
            <a:extLst>
              <a:ext uri="{FF2B5EF4-FFF2-40B4-BE49-F238E27FC236}">
                <a16:creationId xmlns:a16="http://schemas.microsoft.com/office/drawing/2014/main" id="{B42FB1EF-BE00-1945-8411-4B0B0026B9BE}"/>
              </a:ext>
            </a:extLst>
          </p:cNvPr>
          <p:cNvSpPr txBox="1"/>
          <p:nvPr/>
        </p:nvSpPr>
        <p:spPr>
          <a:xfrm>
            <a:off x="0" y="1051930"/>
            <a:ext cx="4871258" cy="2923877"/>
          </a:xfrm>
          <a:prstGeom prst="rect">
            <a:avLst/>
          </a:prstGeom>
          <a:noFill/>
        </p:spPr>
        <p:txBody>
          <a:bodyPr wrap="square">
            <a:spAutoFit/>
          </a:bodyPr>
          <a:lstStyle/>
          <a:p>
            <a:pPr algn="just">
              <a:spcBef>
                <a:spcPts val="600"/>
              </a:spcBef>
              <a:spcAft>
                <a:spcPts val="600"/>
              </a:spcAft>
            </a:pPr>
            <a:r>
              <a:rPr lang="tr-TR" sz="1600" dirty="0"/>
              <a:t>Görselde yer alan belirti ya da belirtileri gösteren kişiler;</a:t>
            </a:r>
          </a:p>
          <a:p>
            <a:pPr marL="285750" indent="-285750" algn="just">
              <a:spcBef>
                <a:spcPts val="600"/>
              </a:spcBef>
              <a:spcAft>
                <a:spcPts val="600"/>
              </a:spcAft>
              <a:buFont typeface="Arial" panose="020B0604020202020204" pitchFamily="34" charset="0"/>
              <a:buChar char="•"/>
            </a:pPr>
            <a:r>
              <a:rPr lang="tr-TR" sz="1600" dirty="0"/>
              <a:t> Sobanın, şofbenin ya da kombinin bulunduğu ortamda uzun süre bulunduysa,</a:t>
            </a:r>
          </a:p>
          <a:p>
            <a:pPr marL="285750" indent="-285750" algn="just">
              <a:spcBef>
                <a:spcPts val="600"/>
              </a:spcBef>
              <a:spcAft>
                <a:spcPts val="600"/>
              </a:spcAft>
              <a:buFont typeface="Arial" panose="020B0604020202020204" pitchFamily="34" charset="0"/>
              <a:buChar char="•"/>
            </a:pPr>
            <a:r>
              <a:rPr lang="tr-TR" sz="1600" dirty="0"/>
              <a:t> Kapalı alanda çalışan motorlu araç egzozuna maruz kaldıysa,</a:t>
            </a:r>
          </a:p>
          <a:p>
            <a:pPr marL="285750" indent="-285750" algn="just">
              <a:spcBef>
                <a:spcPts val="600"/>
              </a:spcBef>
              <a:spcAft>
                <a:spcPts val="600"/>
              </a:spcAft>
              <a:buFont typeface="Arial" panose="020B0604020202020204" pitchFamily="34" charset="0"/>
              <a:buChar char="•"/>
            </a:pPr>
            <a:r>
              <a:rPr lang="tr-TR" sz="1600" dirty="0"/>
              <a:t> Yeterli havalandırma olmayan bir ortamda uzun süre kaldıysa,</a:t>
            </a:r>
          </a:p>
          <a:p>
            <a:pPr marL="285750" indent="-285750" algn="just">
              <a:spcBef>
                <a:spcPts val="600"/>
              </a:spcBef>
              <a:spcAft>
                <a:spcPts val="600"/>
              </a:spcAft>
              <a:buFont typeface="Arial" panose="020B0604020202020204" pitchFamily="34" charset="0"/>
              <a:buChar char="•"/>
            </a:pPr>
            <a:r>
              <a:rPr lang="tr-TR" sz="1600" dirty="0"/>
              <a:t> Aynı ortamda bulunan diğer kişilerde veya evcil hayvanlarda da benzer şikâyetler görüldüyse,</a:t>
            </a:r>
          </a:p>
        </p:txBody>
      </p:sp>
      <p:sp>
        <p:nvSpPr>
          <p:cNvPr id="9" name="TextBox 8">
            <a:extLst>
              <a:ext uri="{FF2B5EF4-FFF2-40B4-BE49-F238E27FC236}">
                <a16:creationId xmlns:a16="http://schemas.microsoft.com/office/drawing/2014/main" id="{4A109088-51FF-BF02-8462-06B151ACA8A6}"/>
              </a:ext>
            </a:extLst>
          </p:cNvPr>
          <p:cNvSpPr txBox="1"/>
          <p:nvPr/>
        </p:nvSpPr>
        <p:spPr>
          <a:xfrm>
            <a:off x="0" y="4873301"/>
            <a:ext cx="7920038" cy="584775"/>
          </a:xfrm>
          <a:prstGeom prst="rect">
            <a:avLst/>
          </a:prstGeom>
          <a:solidFill>
            <a:schemeClr val="bg1"/>
          </a:solidFill>
        </p:spPr>
        <p:txBody>
          <a:bodyPr wrap="square">
            <a:spAutoFit/>
          </a:bodyPr>
          <a:lstStyle/>
          <a:p>
            <a:pPr algn="ctr"/>
            <a:r>
              <a:rPr lang="tr-TR" sz="1600" dirty="0"/>
              <a:t>Karbonmonoksit zehirlenmesinden kuşkulanılırsa belirti olmasa bile </a:t>
            </a:r>
          </a:p>
          <a:p>
            <a:pPr algn="ctr"/>
            <a:r>
              <a:rPr lang="tr-TR" sz="1600" dirty="0"/>
              <a:t>hasta hemen açık havaya çıkarılarak </a:t>
            </a:r>
            <a:r>
              <a:rPr lang="tr-TR" sz="1600" b="1" dirty="0"/>
              <a:t>112 Acil Çağrı Merkezi </a:t>
            </a:r>
            <a:r>
              <a:rPr lang="tr-TR" sz="1600" dirty="0"/>
              <a:t>aranmalıdır.</a:t>
            </a:r>
          </a:p>
        </p:txBody>
      </p:sp>
      <p:pic>
        <p:nvPicPr>
          <p:cNvPr id="12" name="Picture 11">
            <a:extLst>
              <a:ext uri="{FF2B5EF4-FFF2-40B4-BE49-F238E27FC236}">
                <a16:creationId xmlns:a16="http://schemas.microsoft.com/office/drawing/2014/main" id="{DBE43A9A-7285-8EAD-B76F-4ABAA56A48BC}"/>
              </a:ext>
            </a:extLst>
          </p:cNvPr>
          <p:cNvPicPr>
            <a:picLocks noChangeAspect="1"/>
          </p:cNvPicPr>
          <p:nvPr/>
        </p:nvPicPr>
        <p:blipFill>
          <a:blip r:embed="rId2"/>
          <a:stretch>
            <a:fillRect/>
          </a:stretch>
        </p:blipFill>
        <p:spPr>
          <a:xfrm>
            <a:off x="5238920" y="1130031"/>
            <a:ext cx="2580920" cy="3649787"/>
          </a:xfrm>
          <a:prstGeom prst="rect">
            <a:avLst/>
          </a:prstGeom>
        </p:spPr>
      </p:pic>
    </p:spTree>
    <p:extLst>
      <p:ext uri="{BB962C8B-B14F-4D97-AF65-F5344CB8AC3E}">
        <p14:creationId xmlns:p14="http://schemas.microsoft.com/office/powerpoint/2010/main" val="930541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C7C20-AC10-3C9B-2644-E3A0B2F91B3C}"/>
            </a:ext>
          </a:extLst>
        </p:cNvPr>
        <p:cNvGrpSpPr/>
        <p:nvPr/>
      </p:nvGrpSpPr>
      <p:grpSpPr>
        <a:xfrm>
          <a:off x="0" y="0"/>
          <a:ext cx="0" cy="0"/>
          <a:chOff x="0" y="0"/>
          <a:chExt cx="0" cy="0"/>
        </a:xfrm>
      </p:grpSpPr>
      <p:sp>
        <p:nvSpPr>
          <p:cNvPr id="3" name="Dikdörtgen 2">
            <a:extLst>
              <a:ext uri="{FF2B5EF4-FFF2-40B4-BE49-F238E27FC236}">
                <a16:creationId xmlns:a16="http://schemas.microsoft.com/office/drawing/2014/main" id="{691DDE96-1C01-49C1-3EC6-45D4321E9B01}"/>
              </a:ext>
            </a:extLst>
          </p:cNvPr>
          <p:cNvSpPr/>
          <p:nvPr/>
        </p:nvSpPr>
        <p:spPr>
          <a:xfrm>
            <a:off x="0" y="455731"/>
            <a:ext cx="6766559" cy="338554"/>
          </a:xfrm>
          <a:prstGeom prst="rect">
            <a:avLst/>
          </a:prstGeom>
        </p:spPr>
        <p:txBody>
          <a:bodyPr wrap="square">
            <a:spAutoFit/>
          </a:bodyPr>
          <a:lstStyle/>
          <a:p>
            <a:pPr>
              <a:defRPr/>
            </a:pPr>
            <a:r>
              <a:rPr lang="tr-TR" sz="1600" b="1" kern="0" dirty="0">
                <a:solidFill>
                  <a:schemeClr val="bg1"/>
                </a:solidFill>
              </a:rPr>
              <a:t>ZEHİRLENME BELİRTİLERİ VE ACİL DURUMDA YAPILACAKLAR</a:t>
            </a:r>
            <a:endParaRPr lang="tr-TR" sz="1200" b="1" kern="0" dirty="0"/>
          </a:p>
        </p:txBody>
      </p:sp>
      <p:pic>
        <p:nvPicPr>
          <p:cNvPr id="4" name="Picture 3">
            <a:extLst>
              <a:ext uri="{FF2B5EF4-FFF2-40B4-BE49-F238E27FC236}">
                <a16:creationId xmlns:a16="http://schemas.microsoft.com/office/drawing/2014/main" id="{57EBF5E5-CA29-05E4-E480-163A7F08D371}"/>
              </a:ext>
            </a:extLst>
          </p:cNvPr>
          <p:cNvPicPr>
            <a:picLocks noChangeAspect="1"/>
          </p:cNvPicPr>
          <p:nvPr/>
        </p:nvPicPr>
        <p:blipFill>
          <a:blip r:embed="rId2"/>
          <a:stretch>
            <a:fillRect/>
          </a:stretch>
        </p:blipFill>
        <p:spPr>
          <a:xfrm>
            <a:off x="3237854" y="2946226"/>
            <a:ext cx="1562111" cy="1704987"/>
          </a:xfrm>
          <a:prstGeom prst="rect">
            <a:avLst/>
          </a:prstGeom>
        </p:spPr>
      </p:pic>
      <p:sp>
        <p:nvSpPr>
          <p:cNvPr id="11" name="TextBox 10">
            <a:extLst>
              <a:ext uri="{FF2B5EF4-FFF2-40B4-BE49-F238E27FC236}">
                <a16:creationId xmlns:a16="http://schemas.microsoft.com/office/drawing/2014/main" id="{54F13FB0-9E13-437B-4882-76E0C12F18B2}"/>
              </a:ext>
            </a:extLst>
          </p:cNvPr>
          <p:cNvSpPr txBox="1"/>
          <p:nvPr/>
        </p:nvSpPr>
        <p:spPr>
          <a:xfrm>
            <a:off x="0" y="1410631"/>
            <a:ext cx="7920038" cy="1323439"/>
          </a:xfrm>
          <a:prstGeom prst="rect">
            <a:avLst/>
          </a:prstGeom>
          <a:noFill/>
        </p:spPr>
        <p:txBody>
          <a:bodyPr wrap="square">
            <a:spAutoFit/>
          </a:bodyPr>
          <a:lstStyle/>
          <a:p>
            <a:pPr algn="ctr">
              <a:spcBef>
                <a:spcPts val="600"/>
              </a:spcBef>
              <a:spcAft>
                <a:spcPts val="600"/>
              </a:spcAft>
            </a:pPr>
            <a:r>
              <a:rPr lang="tr-TR" sz="1600" dirty="0"/>
              <a:t>Karbonmonoksit zehirlenmelerinde </a:t>
            </a:r>
            <a:br>
              <a:rPr lang="tr-TR" sz="1600" dirty="0"/>
            </a:br>
            <a:r>
              <a:rPr lang="tr-TR" sz="1600" b="1" dirty="0"/>
              <a:t>ilk belirti baş ağrısı </a:t>
            </a:r>
            <a:r>
              <a:rPr lang="tr-TR" sz="1600" dirty="0"/>
              <a:t>olduğundan </a:t>
            </a:r>
            <a:br>
              <a:rPr lang="tr-TR" sz="1600" dirty="0"/>
            </a:br>
            <a:r>
              <a:rPr lang="tr-TR" sz="1600" dirty="0"/>
              <a:t>şofben, kombi, jeneratör, soba, mangal vb. olan </a:t>
            </a:r>
            <a:br>
              <a:rPr lang="tr-TR" sz="1600" dirty="0"/>
            </a:br>
            <a:r>
              <a:rPr lang="tr-TR" sz="1600" dirty="0"/>
              <a:t>kapalı bir alanda </a:t>
            </a:r>
            <a:r>
              <a:rPr lang="tr-TR" sz="1600" b="1" dirty="0"/>
              <a:t>baş ağrısı başladığında </a:t>
            </a:r>
            <a:r>
              <a:rPr lang="tr-TR" sz="1600" dirty="0"/>
              <a:t>hemen pencereler açılmalı, </a:t>
            </a:r>
            <a:br>
              <a:rPr lang="tr-TR" sz="1600" dirty="0"/>
            </a:br>
            <a:r>
              <a:rPr lang="tr-TR" sz="1600" dirty="0"/>
              <a:t>ortam havalandırılmalı ve temiz havaya çıkılmalıdır.</a:t>
            </a:r>
          </a:p>
        </p:txBody>
      </p:sp>
    </p:spTree>
    <p:extLst>
      <p:ext uri="{BB962C8B-B14F-4D97-AF65-F5344CB8AC3E}">
        <p14:creationId xmlns:p14="http://schemas.microsoft.com/office/powerpoint/2010/main" val="120954029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is">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i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elge" ma:contentTypeID="0x0101004EEC1161E31EE545A32FF104DD8A4725" ma:contentTypeVersion="1" ma:contentTypeDescription="Yeni belge oluşturun." ma:contentTypeScope="" ma:versionID="6f78cd31286355a3854b149c52d03154">
  <xsd:schema xmlns:xsd="http://www.w3.org/2001/XMLSchema" xmlns:xs="http://www.w3.org/2001/XMLSchema" xmlns:p="http://schemas.microsoft.com/office/2006/metadata/properties" xmlns:ns2="9c6d2fee-6584-45c2-9ea3-7ef256f35574" targetNamespace="http://schemas.microsoft.com/office/2006/metadata/properties" ma:root="true" ma:fieldsID="433c9447dc5a10ad18713df014b1a1c0" ns2:_="">
    <xsd:import namespace="9c6d2fee-6584-45c2-9ea3-7ef256f35574"/>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6d2fee-6584-45c2-9ea3-7ef256f35574" elementFormDefault="qualified">
    <xsd:import namespace="http://schemas.microsoft.com/office/2006/documentManagement/types"/>
    <xsd:import namespace="http://schemas.microsoft.com/office/infopath/2007/PartnerControls"/>
    <xsd:element name="SharedWithUsers" ma:index="8"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50CC29F-65F7-46D1-8528-54CA8A9DC6FF}">
  <ds:schemaRefs>
    <ds:schemaRef ds:uri="http://schemas.microsoft.com/sharepoint/v3/contenttype/forms"/>
  </ds:schemaRefs>
</ds:datastoreItem>
</file>

<file path=customXml/itemProps2.xml><?xml version="1.0" encoding="utf-8"?>
<ds:datastoreItem xmlns:ds="http://schemas.openxmlformats.org/officeDocument/2006/customXml" ds:itemID="{C7D62181-8517-41D5-B5D4-B39E503372C8}">
  <ds:schemaRefs>
    <ds:schemaRef ds:uri="http://schemas.microsoft.com/office/2006/metadata/contentType"/>
    <ds:schemaRef ds:uri="http://schemas.microsoft.com/office/2006/metadata/properties/metaAttributes"/>
    <ds:schemaRef ds:uri="http://www.w3.org/2000/xmlns/"/>
    <ds:schemaRef ds:uri="http://www.w3.org/2001/XMLSchema"/>
    <ds:schemaRef ds:uri="9c6d2fee-6584-45c2-9ea3-7ef256f3557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60D951-5C13-4106-9C6A-A0587457A42F}">
  <ds:schemaRefs>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http://purl.org/dc/dcmitype/"/>
    <ds:schemaRef ds:uri="http://www.w3.org/XML/1998/namespace"/>
    <ds:schemaRef ds:uri="9c6d2fee-6584-45c2-9ea3-7ef256f35574"/>
    <ds:schemaRef ds:uri="http://schemas.microsoft.com/office/2006/documentManagement/types"/>
  </ds:schemaRefs>
</ds:datastoreItem>
</file>

<file path=docProps/app.xml><?xml version="1.0" encoding="utf-8"?>
<Properties xmlns="http://schemas.openxmlformats.org/officeDocument/2006/extended-properties" xmlns:vt="http://schemas.openxmlformats.org/officeDocument/2006/docPropsVTypes">
  <Template/>
  <TotalTime>17725</TotalTime>
  <Words>818</Words>
  <Application>Microsoft Office PowerPoint</Application>
  <PresentationFormat>Özel</PresentationFormat>
  <Paragraphs>74</Paragraphs>
  <Slides>16</Slides>
  <Notes>4</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16</vt:i4>
      </vt:variant>
    </vt:vector>
  </HeadingPairs>
  <TitlesOfParts>
    <vt:vector size="21" baseType="lpstr">
      <vt:lpstr>Arial</vt:lpstr>
      <vt:lpstr>Calibri</vt:lpstr>
      <vt:lpstr>Calibri Light</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Yılı Bütçe Genel Kurul SunumuV1</dc:title>
  <dc:creator>ELİF TOSUN</dc:creator>
  <cp:lastModifiedBy>Didem BAHAR ULUSOY</cp:lastModifiedBy>
  <cp:revision>3358</cp:revision>
  <cp:lastPrinted>2018-11-12T10:28:01Z</cp:lastPrinted>
  <dcterms:created xsi:type="dcterms:W3CDTF">2016-10-26T09:24:24Z</dcterms:created>
  <dcterms:modified xsi:type="dcterms:W3CDTF">2025-10-14T07:48:40Z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0x0101004EEC1161E31EE545A32FF104DD8A4725</vt:lpwstr>
  </property>
</Properties>
</file>