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4" r:id="rId3"/>
    <p:sldId id="257" r:id="rId4"/>
    <p:sldId id="260"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59" r:id="rId3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AC8"/>
    <a:srgbClr val="85D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7" autoAdjust="0"/>
  </p:normalViewPr>
  <p:slideViewPr>
    <p:cSldViewPr snapToObjects="1">
      <p:cViewPr varScale="1">
        <p:scale>
          <a:sx n="111" d="100"/>
          <a:sy n="111" d="100"/>
        </p:scale>
        <p:origin x="1350"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63C05-E982-42F1-8EA1-56F40F95BA43}" type="doc">
      <dgm:prSet loTypeId="urn:microsoft.com/office/officeart/2005/8/layout/hProcess9" loCatId="process" qsTypeId="urn:microsoft.com/office/officeart/2009/2/quickstyle/3d8" qsCatId="3D" csTypeId="urn:microsoft.com/office/officeart/2005/8/colors/colorful4" csCatId="colorful" phldr="1"/>
      <dgm:spPr/>
    </dgm:pt>
    <dgm:pt modelId="{148AF255-C768-4561-87AE-4ACDCDF9EEF8}">
      <dgm:prSet phldrT="[Metin]"/>
      <dgm:spPr/>
      <dgm:t>
        <a:bodyPr/>
        <a:lstStyle/>
        <a:p>
          <a:r>
            <a:rPr lang="tr-TR" b="1" dirty="0" smtClean="0"/>
            <a:t>Madde</a:t>
          </a:r>
        </a:p>
        <a:p>
          <a:r>
            <a:rPr lang="tr-TR" b="1" dirty="0" smtClean="0"/>
            <a:t>Karışım</a:t>
          </a:r>
        </a:p>
        <a:p>
          <a:r>
            <a:rPr lang="tr-TR" b="1" dirty="0" smtClean="0"/>
            <a:t>Eşya</a:t>
          </a:r>
          <a:endParaRPr lang="tr-TR" b="1" dirty="0"/>
        </a:p>
      </dgm:t>
    </dgm:pt>
    <dgm:pt modelId="{D0473B7C-FBB7-4FD5-9738-B4598F02EBF5}" type="parTrans" cxnId="{21A22DCF-3023-48D4-863E-89230A44CC35}">
      <dgm:prSet/>
      <dgm:spPr/>
      <dgm:t>
        <a:bodyPr/>
        <a:lstStyle/>
        <a:p>
          <a:endParaRPr lang="tr-TR"/>
        </a:p>
      </dgm:t>
    </dgm:pt>
    <dgm:pt modelId="{FED81184-DD55-483F-9363-8DDF4AD6D0E2}" type="sibTrans" cxnId="{21A22DCF-3023-48D4-863E-89230A44CC35}">
      <dgm:prSet/>
      <dgm:spPr/>
      <dgm:t>
        <a:bodyPr/>
        <a:lstStyle/>
        <a:p>
          <a:endParaRPr lang="tr-TR"/>
        </a:p>
      </dgm:t>
    </dgm:pt>
    <dgm:pt modelId="{BBE9F996-C6A4-4EEA-8AE5-2BCA3F649955}">
      <dgm:prSet phldrT="[Metin]"/>
      <dgm:spPr/>
      <dgm:t>
        <a:bodyPr/>
        <a:lstStyle/>
        <a:p>
          <a:r>
            <a:rPr lang="tr-TR" b="1" dirty="0" smtClean="0"/>
            <a:t>Biyosidal Ürün</a:t>
          </a:r>
          <a:endParaRPr lang="tr-TR" b="1" dirty="0"/>
        </a:p>
      </dgm:t>
    </dgm:pt>
    <dgm:pt modelId="{9145C127-70B4-471F-810B-135BCFDC949F}" type="parTrans" cxnId="{D02C6591-3886-473C-825E-3D2D2382E003}">
      <dgm:prSet/>
      <dgm:spPr/>
      <dgm:t>
        <a:bodyPr/>
        <a:lstStyle/>
        <a:p>
          <a:endParaRPr lang="tr-TR"/>
        </a:p>
      </dgm:t>
    </dgm:pt>
    <dgm:pt modelId="{42B86E05-1BDF-4EE7-BA7F-E3D945DF3723}" type="sibTrans" cxnId="{D02C6591-3886-473C-825E-3D2D2382E003}">
      <dgm:prSet/>
      <dgm:spPr/>
      <dgm:t>
        <a:bodyPr/>
        <a:lstStyle/>
        <a:p>
          <a:endParaRPr lang="tr-TR"/>
        </a:p>
      </dgm:t>
    </dgm:pt>
    <dgm:pt modelId="{A8BE99D4-321E-4CCB-853B-459653716AC7}">
      <dgm:prSet phldrT="[Metin]"/>
      <dgm:spPr/>
      <dgm:t>
        <a:bodyPr/>
        <a:lstStyle/>
        <a:p>
          <a:r>
            <a:rPr lang="tr-TR" b="1" dirty="0" smtClean="0"/>
            <a:t>İşlenmiş Eşya</a:t>
          </a:r>
          <a:endParaRPr lang="tr-TR" b="1" dirty="0"/>
        </a:p>
      </dgm:t>
    </dgm:pt>
    <dgm:pt modelId="{58A42187-F6C8-44F9-B34E-576198C05056}" type="parTrans" cxnId="{C4AAED9D-FBBA-4D9A-BD80-E0B0AF61B6E4}">
      <dgm:prSet/>
      <dgm:spPr/>
      <dgm:t>
        <a:bodyPr/>
        <a:lstStyle/>
        <a:p>
          <a:endParaRPr lang="tr-TR"/>
        </a:p>
      </dgm:t>
    </dgm:pt>
    <dgm:pt modelId="{0446C1C7-026D-425E-87ED-DD403D25F3D2}" type="sibTrans" cxnId="{C4AAED9D-FBBA-4D9A-BD80-E0B0AF61B6E4}">
      <dgm:prSet/>
      <dgm:spPr/>
      <dgm:t>
        <a:bodyPr/>
        <a:lstStyle/>
        <a:p>
          <a:endParaRPr lang="tr-TR"/>
        </a:p>
      </dgm:t>
    </dgm:pt>
    <dgm:pt modelId="{F17858AF-3B7D-4C33-BA4B-F44A93285467}" type="pres">
      <dgm:prSet presAssocID="{F7363C05-E982-42F1-8EA1-56F40F95BA43}" presName="CompostProcess" presStyleCnt="0">
        <dgm:presLayoutVars>
          <dgm:dir/>
          <dgm:resizeHandles val="exact"/>
        </dgm:presLayoutVars>
      </dgm:prSet>
      <dgm:spPr/>
    </dgm:pt>
    <dgm:pt modelId="{E3B8171E-531B-4CC1-B97F-B454B042E50A}" type="pres">
      <dgm:prSet presAssocID="{F7363C05-E982-42F1-8EA1-56F40F95BA43}" presName="arrow" presStyleLbl="bgShp" presStyleIdx="0" presStyleCnt="1"/>
      <dgm:spPr/>
    </dgm:pt>
    <dgm:pt modelId="{BB5A3D78-D56A-4D15-93DD-C4DF4C076342}" type="pres">
      <dgm:prSet presAssocID="{F7363C05-E982-42F1-8EA1-56F40F95BA43}" presName="linearProcess" presStyleCnt="0"/>
      <dgm:spPr/>
    </dgm:pt>
    <dgm:pt modelId="{BA9E8A0E-3980-41C0-BBE0-625206696D91}" type="pres">
      <dgm:prSet presAssocID="{148AF255-C768-4561-87AE-4ACDCDF9EEF8}" presName="textNode" presStyleLbl="node1" presStyleIdx="0" presStyleCnt="3">
        <dgm:presLayoutVars>
          <dgm:bulletEnabled val="1"/>
        </dgm:presLayoutVars>
      </dgm:prSet>
      <dgm:spPr/>
      <dgm:t>
        <a:bodyPr/>
        <a:lstStyle/>
        <a:p>
          <a:endParaRPr lang="tr-TR"/>
        </a:p>
      </dgm:t>
    </dgm:pt>
    <dgm:pt modelId="{23A884D7-3A64-4545-BEF0-9F4240029C04}" type="pres">
      <dgm:prSet presAssocID="{FED81184-DD55-483F-9363-8DDF4AD6D0E2}" presName="sibTrans" presStyleCnt="0"/>
      <dgm:spPr/>
    </dgm:pt>
    <dgm:pt modelId="{D9168D2D-3614-406D-A226-C8E8BF6DC42B}" type="pres">
      <dgm:prSet presAssocID="{BBE9F996-C6A4-4EEA-8AE5-2BCA3F649955}" presName="textNode" presStyleLbl="node1" presStyleIdx="1" presStyleCnt="3">
        <dgm:presLayoutVars>
          <dgm:bulletEnabled val="1"/>
        </dgm:presLayoutVars>
      </dgm:prSet>
      <dgm:spPr/>
      <dgm:t>
        <a:bodyPr/>
        <a:lstStyle/>
        <a:p>
          <a:endParaRPr lang="tr-TR"/>
        </a:p>
      </dgm:t>
    </dgm:pt>
    <dgm:pt modelId="{0C182726-34B5-4ADB-A1D3-63C71BB8B543}" type="pres">
      <dgm:prSet presAssocID="{42B86E05-1BDF-4EE7-BA7F-E3D945DF3723}" presName="sibTrans" presStyleCnt="0"/>
      <dgm:spPr/>
    </dgm:pt>
    <dgm:pt modelId="{C669B430-D4E6-441B-922A-E15C92BAFC4C}" type="pres">
      <dgm:prSet presAssocID="{A8BE99D4-321E-4CCB-853B-459653716AC7}" presName="textNode" presStyleLbl="node1" presStyleIdx="2" presStyleCnt="3">
        <dgm:presLayoutVars>
          <dgm:bulletEnabled val="1"/>
        </dgm:presLayoutVars>
      </dgm:prSet>
      <dgm:spPr/>
      <dgm:t>
        <a:bodyPr/>
        <a:lstStyle/>
        <a:p>
          <a:endParaRPr lang="tr-TR"/>
        </a:p>
      </dgm:t>
    </dgm:pt>
  </dgm:ptLst>
  <dgm:cxnLst>
    <dgm:cxn modelId="{0E8FBCBC-13EA-4A75-AFF3-2DCFF2A90BFF}" type="presOf" srcId="{A8BE99D4-321E-4CCB-853B-459653716AC7}" destId="{C669B430-D4E6-441B-922A-E15C92BAFC4C}" srcOrd="0" destOrd="0" presId="urn:microsoft.com/office/officeart/2005/8/layout/hProcess9"/>
    <dgm:cxn modelId="{C4AAED9D-FBBA-4D9A-BD80-E0B0AF61B6E4}" srcId="{F7363C05-E982-42F1-8EA1-56F40F95BA43}" destId="{A8BE99D4-321E-4CCB-853B-459653716AC7}" srcOrd="2" destOrd="0" parTransId="{58A42187-F6C8-44F9-B34E-576198C05056}" sibTransId="{0446C1C7-026D-425E-87ED-DD403D25F3D2}"/>
    <dgm:cxn modelId="{8C4A6B4C-4998-4C64-8700-DF4B5B4B83BB}" type="presOf" srcId="{F7363C05-E982-42F1-8EA1-56F40F95BA43}" destId="{F17858AF-3B7D-4C33-BA4B-F44A93285467}" srcOrd="0" destOrd="0" presId="urn:microsoft.com/office/officeart/2005/8/layout/hProcess9"/>
    <dgm:cxn modelId="{AEFC1CEE-F100-45FD-A50A-B794C0E6FF93}" type="presOf" srcId="{148AF255-C768-4561-87AE-4ACDCDF9EEF8}" destId="{BA9E8A0E-3980-41C0-BBE0-625206696D91}" srcOrd="0" destOrd="0" presId="urn:microsoft.com/office/officeart/2005/8/layout/hProcess9"/>
    <dgm:cxn modelId="{21A22DCF-3023-48D4-863E-89230A44CC35}" srcId="{F7363C05-E982-42F1-8EA1-56F40F95BA43}" destId="{148AF255-C768-4561-87AE-4ACDCDF9EEF8}" srcOrd="0" destOrd="0" parTransId="{D0473B7C-FBB7-4FD5-9738-B4598F02EBF5}" sibTransId="{FED81184-DD55-483F-9363-8DDF4AD6D0E2}"/>
    <dgm:cxn modelId="{6A3BDF46-8265-458F-B868-1995E3622285}" type="presOf" srcId="{BBE9F996-C6A4-4EEA-8AE5-2BCA3F649955}" destId="{D9168D2D-3614-406D-A226-C8E8BF6DC42B}" srcOrd="0" destOrd="0" presId="urn:microsoft.com/office/officeart/2005/8/layout/hProcess9"/>
    <dgm:cxn modelId="{D02C6591-3886-473C-825E-3D2D2382E003}" srcId="{F7363C05-E982-42F1-8EA1-56F40F95BA43}" destId="{BBE9F996-C6A4-4EEA-8AE5-2BCA3F649955}" srcOrd="1" destOrd="0" parTransId="{9145C127-70B4-471F-810B-135BCFDC949F}" sibTransId="{42B86E05-1BDF-4EE7-BA7F-E3D945DF3723}"/>
    <dgm:cxn modelId="{1ABCE540-DD85-4AF6-BB5A-3172EE7DB738}" type="presParOf" srcId="{F17858AF-3B7D-4C33-BA4B-F44A93285467}" destId="{E3B8171E-531B-4CC1-B97F-B454B042E50A}" srcOrd="0" destOrd="0" presId="urn:microsoft.com/office/officeart/2005/8/layout/hProcess9"/>
    <dgm:cxn modelId="{DEA48090-A7D0-4F91-BEF1-816D618AC1E5}" type="presParOf" srcId="{F17858AF-3B7D-4C33-BA4B-F44A93285467}" destId="{BB5A3D78-D56A-4D15-93DD-C4DF4C076342}" srcOrd="1" destOrd="0" presId="urn:microsoft.com/office/officeart/2005/8/layout/hProcess9"/>
    <dgm:cxn modelId="{E7D48DF8-7650-4857-9F92-3D76564AF8A1}" type="presParOf" srcId="{BB5A3D78-D56A-4D15-93DD-C4DF4C076342}" destId="{BA9E8A0E-3980-41C0-BBE0-625206696D91}" srcOrd="0" destOrd="0" presId="urn:microsoft.com/office/officeart/2005/8/layout/hProcess9"/>
    <dgm:cxn modelId="{39E1A1F2-903A-4707-ACA9-1A51E78E5602}" type="presParOf" srcId="{BB5A3D78-D56A-4D15-93DD-C4DF4C076342}" destId="{23A884D7-3A64-4545-BEF0-9F4240029C04}" srcOrd="1" destOrd="0" presId="urn:microsoft.com/office/officeart/2005/8/layout/hProcess9"/>
    <dgm:cxn modelId="{E39377DA-65B4-4D81-9D5D-35653DF8394A}" type="presParOf" srcId="{BB5A3D78-D56A-4D15-93DD-C4DF4C076342}" destId="{D9168D2D-3614-406D-A226-C8E8BF6DC42B}" srcOrd="2" destOrd="0" presId="urn:microsoft.com/office/officeart/2005/8/layout/hProcess9"/>
    <dgm:cxn modelId="{DA158CCC-1CB1-4EF7-99AB-9076709F3EB3}" type="presParOf" srcId="{BB5A3D78-D56A-4D15-93DD-C4DF4C076342}" destId="{0C182726-34B5-4ADB-A1D3-63C71BB8B543}" srcOrd="3" destOrd="0" presId="urn:microsoft.com/office/officeart/2005/8/layout/hProcess9"/>
    <dgm:cxn modelId="{6CF6FCFB-2BC1-4507-8533-72820CA575A8}" type="presParOf" srcId="{BB5A3D78-D56A-4D15-93DD-C4DF4C076342}" destId="{C669B430-D4E6-441B-922A-E15C92BAFC4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8AB374-0137-4496-A15B-ED621634BD3F}" type="doc">
      <dgm:prSet loTypeId="urn:microsoft.com/office/officeart/2005/8/layout/funnel1" loCatId="process" qsTypeId="urn:microsoft.com/office/officeart/2005/8/quickstyle/simple1" qsCatId="simple" csTypeId="urn:microsoft.com/office/officeart/2005/8/colors/colorful3" csCatId="colorful" phldr="1"/>
      <dgm:spPr/>
      <dgm:t>
        <a:bodyPr/>
        <a:lstStyle/>
        <a:p>
          <a:endParaRPr lang="tr-TR"/>
        </a:p>
      </dgm:t>
    </dgm:pt>
    <dgm:pt modelId="{46D33B10-0794-4A7A-89BF-C92D923B2ACF}">
      <dgm:prSet phldrT="[Metin]"/>
      <dgm:spPr/>
      <dgm:t>
        <a:bodyPr/>
        <a:lstStyle/>
        <a:p>
          <a:r>
            <a:rPr lang="tr-TR" dirty="0" smtClean="0"/>
            <a:t>Madde A</a:t>
          </a:r>
          <a:endParaRPr lang="tr-TR" dirty="0"/>
        </a:p>
      </dgm:t>
    </dgm:pt>
    <dgm:pt modelId="{A534D48E-F4C7-4BF0-9B8C-70075FC8B7E0}" type="parTrans" cxnId="{FBEDBC15-AE99-47B2-866E-BF95CD90420D}">
      <dgm:prSet/>
      <dgm:spPr/>
      <dgm:t>
        <a:bodyPr/>
        <a:lstStyle/>
        <a:p>
          <a:endParaRPr lang="tr-TR"/>
        </a:p>
      </dgm:t>
    </dgm:pt>
    <dgm:pt modelId="{C42ABED5-1FCB-494B-93B9-333ABEB11D35}" type="sibTrans" cxnId="{FBEDBC15-AE99-47B2-866E-BF95CD90420D}">
      <dgm:prSet/>
      <dgm:spPr/>
      <dgm:t>
        <a:bodyPr/>
        <a:lstStyle/>
        <a:p>
          <a:endParaRPr lang="tr-TR"/>
        </a:p>
      </dgm:t>
    </dgm:pt>
    <dgm:pt modelId="{ABF7C6DB-726F-42FF-8C49-8FF2FAFD5F34}">
      <dgm:prSet phldrT="[Metin]"/>
      <dgm:spPr/>
      <dgm:t>
        <a:bodyPr/>
        <a:lstStyle/>
        <a:p>
          <a:r>
            <a:rPr lang="tr-TR" dirty="0" smtClean="0"/>
            <a:t>Madde B</a:t>
          </a:r>
          <a:endParaRPr lang="tr-TR" dirty="0"/>
        </a:p>
      </dgm:t>
    </dgm:pt>
    <dgm:pt modelId="{EF0EB8AF-9AEA-426A-8800-6390703A3274}" type="parTrans" cxnId="{A7AC6968-C8CC-4686-B6C5-A2FFA0DFB745}">
      <dgm:prSet/>
      <dgm:spPr/>
      <dgm:t>
        <a:bodyPr/>
        <a:lstStyle/>
        <a:p>
          <a:endParaRPr lang="tr-TR"/>
        </a:p>
      </dgm:t>
    </dgm:pt>
    <dgm:pt modelId="{B58C28D9-9106-4CB7-87EE-97EE97F14654}" type="sibTrans" cxnId="{A7AC6968-C8CC-4686-B6C5-A2FFA0DFB745}">
      <dgm:prSet/>
      <dgm:spPr/>
      <dgm:t>
        <a:bodyPr/>
        <a:lstStyle/>
        <a:p>
          <a:endParaRPr lang="tr-TR"/>
        </a:p>
      </dgm:t>
    </dgm:pt>
    <dgm:pt modelId="{FAABC973-248A-4B38-BC51-D440C9182FF2}">
      <dgm:prSet phldrT="[Metin]"/>
      <dgm:spPr/>
      <dgm:t>
        <a:bodyPr/>
        <a:lstStyle/>
        <a:p>
          <a:r>
            <a:rPr lang="tr-TR" dirty="0" smtClean="0"/>
            <a:t>Biyosidal Ürün</a:t>
          </a:r>
          <a:endParaRPr lang="tr-TR" dirty="0"/>
        </a:p>
      </dgm:t>
    </dgm:pt>
    <dgm:pt modelId="{B0D89B6C-1D45-46DB-9ACE-523B7EAA7D55}" type="parTrans" cxnId="{36E38F4C-15A2-4406-80DE-62C98D8BAFAC}">
      <dgm:prSet/>
      <dgm:spPr/>
      <dgm:t>
        <a:bodyPr/>
        <a:lstStyle/>
        <a:p>
          <a:endParaRPr lang="tr-TR"/>
        </a:p>
      </dgm:t>
    </dgm:pt>
    <dgm:pt modelId="{9A3CA252-5FBA-43CA-8CDE-EE70DC02B1AB}" type="sibTrans" cxnId="{36E38F4C-15A2-4406-80DE-62C98D8BAFAC}">
      <dgm:prSet/>
      <dgm:spPr/>
      <dgm:t>
        <a:bodyPr/>
        <a:lstStyle/>
        <a:p>
          <a:endParaRPr lang="tr-TR"/>
        </a:p>
      </dgm:t>
    </dgm:pt>
    <dgm:pt modelId="{243F7318-A4DD-4CC8-A489-EEB70D363B76}">
      <dgm:prSet phldrT="[Metin]"/>
      <dgm:spPr/>
      <dgm:t>
        <a:bodyPr/>
        <a:lstStyle/>
        <a:p>
          <a:r>
            <a:rPr lang="tr-TR" smtClean="0"/>
            <a:t>İşlenmiş Eşya</a:t>
          </a:r>
          <a:endParaRPr lang="tr-TR" dirty="0"/>
        </a:p>
      </dgm:t>
    </dgm:pt>
    <dgm:pt modelId="{100B9AA7-16E9-4399-8E25-18540A5E660B}" type="parTrans" cxnId="{CB6AD2F9-BFBF-4BA3-8150-0BC0CF9B4F0F}">
      <dgm:prSet/>
      <dgm:spPr/>
      <dgm:t>
        <a:bodyPr/>
        <a:lstStyle/>
        <a:p>
          <a:endParaRPr lang="tr-TR"/>
        </a:p>
      </dgm:t>
    </dgm:pt>
    <dgm:pt modelId="{E48C7084-62B4-434C-B75C-B919581526D9}" type="sibTrans" cxnId="{CB6AD2F9-BFBF-4BA3-8150-0BC0CF9B4F0F}">
      <dgm:prSet/>
      <dgm:spPr/>
      <dgm:t>
        <a:bodyPr/>
        <a:lstStyle/>
        <a:p>
          <a:endParaRPr lang="tr-TR"/>
        </a:p>
      </dgm:t>
    </dgm:pt>
    <dgm:pt modelId="{CB12E825-24D0-41F6-B5FA-7DC54764FEE5}" type="pres">
      <dgm:prSet presAssocID="{7A8AB374-0137-4496-A15B-ED621634BD3F}" presName="Name0" presStyleCnt="0">
        <dgm:presLayoutVars>
          <dgm:chMax val="4"/>
          <dgm:resizeHandles val="exact"/>
        </dgm:presLayoutVars>
      </dgm:prSet>
      <dgm:spPr/>
      <dgm:t>
        <a:bodyPr/>
        <a:lstStyle/>
        <a:p>
          <a:endParaRPr lang="tr-TR"/>
        </a:p>
      </dgm:t>
    </dgm:pt>
    <dgm:pt modelId="{8AAD8D62-B663-492F-90B2-E4C259A1DFDC}" type="pres">
      <dgm:prSet presAssocID="{7A8AB374-0137-4496-A15B-ED621634BD3F}" presName="ellipse" presStyleLbl="trBgShp" presStyleIdx="0" presStyleCnt="1"/>
      <dgm:spPr/>
    </dgm:pt>
    <dgm:pt modelId="{1705BE84-06F3-4270-8597-E564A2FD5B24}" type="pres">
      <dgm:prSet presAssocID="{7A8AB374-0137-4496-A15B-ED621634BD3F}" presName="arrow1" presStyleLbl="fgShp" presStyleIdx="0" presStyleCnt="1"/>
      <dgm:spPr/>
    </dgm:pt>
    <dgm:pt modelId="{D38EEF0F-CA43-4C42-B6D7-A246B84ADCAE}" type="pres">
      <dgm:prSet presAssocID="{7A8AB374-0137-4496-A15B-ED621634BD3F}" presName="rectangle" presStyleLbl="revTx" presStyleIdx="0" presStyleCnt="1">
        <dgm:presLayoutVars>
          <dgm:bulletEnabled val="1"/>
        </dgm:presLayoutVars>
      </dgm:prSet>
      <dgm:spPr/>
      <dgm:t>
        <a:bodyPr/>
        <a:lstStyle/>
        <a:p>
          <a:endParaRPr lang="tr-TR"/>
        </a:p>
      </dgm:t>
    </dgm:pt>
    <dgm:pt modelId="{729B0F7B-11C6-4A4A-BB8C-EF5C41C4D4FD}" type="pres">
      <dgm:prSet presAssocID="{ABF7C6DB-726F-42FF-8C49-8FF2FAFD5F34}" presName="item1" presStyleLbl="node1" presStyleIdx="0" presStyleCnt="3">
        <dgm:presLayoutVars>
          <dgm:bulletEnabled val="1"/>
        </dgm:presLayoutVars>
      </dgm:prSet>
      <dgm:spPr/>
      <dgm:t>
        <a:bodyPr/>
        <a:lstStyle/>
        <a:p>
          <a:endParaRPr lang="tr-TR"/>
        </a:p>
      </dgm:t>
    </dgm:pt>
    <dgm:pt modelId="{40F03E9F-087B-4751-845D-88CFEE50DA15}" type="pres">
      <dgm:prSet presAssocID="{FAABC973-248A-4B38-BC51-D440C9182FF2}" presName="item2" presStyleLbl="node1" presStyleIdx="1" presStyleCnt="3">
        <dgm:presLayoutVars>
          <dgm:bulletEnabled val="1"/>
        </dgm:presLayoutVars>
      </dgm:prSet>
      <dgm:spPr/>
      <dgm:t>
        <a:bodyPr/>
        <a:lstStyle/>
        <a:p>
          <a:endParaRPr lang="tr-TR"/>
        </a:p>
      </dgm:t>
    </dgm:pt>
    <dgm:pt modelId="{FCFA3B59-0F63-46F4-9F18-99394DDBAF02}" type="pres">
      <dgm:prSet presAssocID="{243F7318-A4DD-4CC8-A489-EEB70D363B76}" presName="item3" presStyleLbl="node1" presStyleIdx="2" presStyleCnt="3">
        <dgm:presLayoutVars>
          <dgm:bulletEnabled val="1"/>
        </dgm:presLayoutVars>
      </dgm:prSet>
      <dgm:spPr/>
      <dgm:t>
        <a:bodyPr/>
        <a:lstStyle/>
        <a:p>
          <a:endParaRPr lang="tr-TR"/>
        </a:p>
      </dgm:t>
    </dgm:pt>
    <dgm:pt modelId="{4201A359-8396-43F1-908F-2EB11AA673F8}" type="pres">
      <dgm:prSet presAssocID="{7A8AB374-0137-4496-A15B-ED621634BD3F}" presName="funnel" presStyleLbl="trAlignAcc1" presStyleIdx="0" presStyleCnt="1"/>
      <dgm:spPr/>
    </dgm:pt>
  </dgm:ptLst>
  <dgm:cxnLst>
    <dgm:cxn modelId="{C5BCBE91-447A-4F87-B5AE-4A3F555B3A52}" type="presOf" srcId="{ABF7C6DB-726F-42FF-8C49-8FF2FAFD5F34}" destId="{40F03E9F-087B-4751-845D-88CFEE50DA15}" srcOrd="0" destOrd="0" presId="urn:microsoft.com/office/officeart/2005/8/layout/funnel1"/>
    <dgm:cxn modelId="{FB6D1967-C4D7-4F38-9F0A-1897CAB44309}" type="presOf" srcId="{46D33B10-0794-4A7A-89BF-C92D923B2ACF}" destId="{FCFA3B59-0F63-46F4-9F18-99394DDBAF02}" srcOrd="0" destOrd="0" presId="urn:microsoft.com/office/officeart/2005/8/layout/funnel1"/>
    <dgm:cxn modelId="{909CB554-2E38-4BF4-A7AD-FB33A43138BB}" type="presOf" srcId="{243F7318-A4DD-4CC8-A489-EEB70D363B76}" destId="{D38EEF0F-CA43-4C42-B6D7-A246B84ADCAE}" srcOrd="0" destOrd="0" presId="urn:microsoft.com/office/officeart/2005/8/layout/funnel1"/>
    <dgm:cxn modelId="{A498FFB9-2458-4BBA-839B-FE8CC1B13E07}" type="presOf" srcId="{FAABC973-248A-4B38-BC51-D440C9182FF2}" destId="{729B0F7B-11C6-4A4A-BB8C-EF5C41C4D4FD}" srcOrd="0" destOrd="0" presId="urn:microsoft.com/office/officeart/2005/8/layout/funnel1"/>
    <dgm:cxn modelId="{C6BD7E55-575C-4213-9914-F964ABE05C7D}" type="presOf" srcId="{7A8AB374-0137-4496-A15B-ED621634BD3F}" destId="{CB12E825-24D0-41F6-B5FA-7DC54764FEE5}" srcOrd="0" destOrd="0" presId="urn:microsoft.com/office/officeart/2005/8/layout/funnel1"/>
    <dgm:cxn modelId="{FBEDBC15-AE99-47B2-866E-BF95CD90420D}" srcId="{7A8AB374-0137-4496-A15B-ED621634BD3F}" destId="{46D33B10-0794-4A7A-89BF-C92D923B2ACF}" srcOrd="0" destOrd="0" parTransId="{A534D48E-F4C7-4BF0-9B8C-70075FC8B7E0}" sibTransId="{C42ABED5-1FCB-494B-93B9-333ABEB11D35}"/>
    <dgm:cxn modelId="{CB6AD2F9-BFBF-4BA3-8150-0BC0CF9B4F0F}" srcId="{7A8AB374-0137-4496-A15B-ED621634BD3F}" destId="{243F7318-A4DD-4CC8-A489-EEB70D363B76}" srcOrd="3" destOrd="0" parTransId="{100B9AA7-16E9-4399-8E25-18540A5E660B}" sibTransId="{E48C7084-62B4-434C-B75C-B919581526D9}"/>
    <dgm:cxn modelId="{36E38F4C-15A2-4406-80DE-62C98D8BAFAC}" srcId="{7A8AB374-0137-4496-A15B-ED621634BD3F}" destId="{FAABC973-248A-4B38-BC51-D440C9182FF2}" srcOrd="2" destOrd="0" parTransId="{B0D89B6C-1D45-46DB-9ACE-523B7EAA7D55}" sibTransId="{9A3CA252-5FBA-43CA-8CDE-EE70DC02B1AB}"/>
    <dgm:cxn modelId="{A7AC6968-C8CC-4686-B6C5-A2FFA0DFB745}" srcId="{7A8AB374-0137-4496-A15B-ED621634BD3F}" destId="{ABF7C6DB-726F-42FF-8C49-8FF2FAFD5F34}" srcOrd="1" destOrd="0" parTransId="{EF0EB8AF-9AEA-426A-8800-6390703A3274}" sibTransId="{B58C28D9-9106-4CB7-87EE-97EE97F14654}"/>
    <dgm:cxn modelId="{7468C3F3-A1E5-4B4A-B4AE-A8EF436F2700}" type="presParOf" srcId="{CB12E825-24D0-41F6-B5FA-7DC54764FEE5}" destId="{8AAD8D62-B663-492F-90B2-E4C259A1DFDC}" srcOrd="0" destOrd="0" presId="urn:microsoft.com/office/officeart/2005/8/layout/funnel1"/>
    <dgm:cxn modelId="{3D57C540-CE6C-4B13-B49D-9B5C9B5443B4}" type="presParOf" srcId="{CB12E825-24D0-41F6-B5FA-7DC54764FEE5}" destId="{1705BE84-06F3-4270-8597-E564A2FD5B24}" srcOrd="1" destOrd="0" presId="urn:microsoft.com/office/officeart/2005/8/layout/funnel1"/>
    <dgm:cxn modelId="{54A88BE2-BADB-4F38-80E1-C45FBB8A127A}" type="presParOf" srcId="{CB12E825-24D0-41F6-B5FA-7DC54764FEE5}" destId="{D38EEF0F-CA43-4C42-B6D7-A246B84ADCAE}" srcOrd="2" destOrd="0" presId="urn:microsoft.com/office/officeart/2005/8/layout/funnel1"/>
    <dgm:cxn modelId="{A2E2C323-A396-46E2-9C38-83EBCECA94FB}" type="presParOf" srcId="{CB12E825-24D0-41F6-B5FA-7DC54764FEE5}" destId="{729B0F7B-11C6-4A4A-BB8C-EF5C41C4D4FD}" srcOrd="3" destOrd="0" presId="urn:microsoft.com/office/officeart/2005/8/layout/funnel1"/>
    <dgm:cxn modelId="{85468D4E-E0C8-405C-84C1-384267D34CF9}" type="presParOf" srcId="{CB12E825-24D0-41F6-B5FA-7DC54764FEE5}" destId="{40F03E9F-087B-4751-845D-88CFEE50DA15}" srcOrd="4" destOrd="0" presId="urn:microsoft.com/office/officeart/2005/8/layout/funnel1"/>
    <dgm:cxn modelId="{5690CA0D-0C1B-4817-872A-B4C577B9CF5E}" type="presParOf" srcId="{CB12E825-24D0-41F6-B5FA-7DC54764FEE5}" destId="{FCFA3B59-0F63-46F4-9F18-99394DDBAF02}" srcOrd="5" destOrd="0" presId="urn:microsoft.com/office/officeart/2005/8/layout/funnel1"/>
    <dgm:cxn modelId="{2B8D4E88-CC8F-441B-9692-9F9A999898A6}" type="presParOf" srcId="{CB12E825-24D0-41F6-B5FA-7DC54764FEE5}" destId="{4201A359-8396-43F1-908F-2EB11AA673F8}"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FEC8C6-99F6-4DFA-A2D0-74817E20B515}"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2836CC94-0128-4405-BF00-D6A0E8F074AF}">
      <dgm:prSet phldrT="[Metin]"/>
      <dgm:spPr/>
      <dgm:t>
        <a:bodyPr/>
        <a:lstStyle/>
        <a:p>
          <a:endParaRPr lang="tr-TR" dirty="0"/>
        </a:p>
      </dgm:t>
    </dgm:pt>
    <dgm:pt modelId="{97A3A7C3-D52E-4F1E-BBEF-EA57A0FF2FB1}" type="parTrans" cxnId="{CDC914F8-7132-466A-9F8F-7C358CE888F9}">
      <dgm:prSet/>
      <dgm:spPr/>
      <dgm:t>
        <a:bodyPr/>
        <a:lstStyle/>
        <a:p>
          <a:endParaRPr lang="tr-TR"/>
        </a:p>
      </dgm:t>
    </dgm:pt>
    <dgm:pt modelId="{ED966465-6845-4F23-8307-3915B58C0AA4}" type="sibTrans" cxnId="{CDC914F8-7132-466A-9F8F-7C358CE888F9}">
      <dgm:prSet/>
      <dgm:spPr/>
      <dgm:t>
        <a:bodyPr/>
        <a:lstStyle/>
        <a:p>
          <a:endParaRPr lang="tr-TR"/>
        </a:p>
      </dgm:t>
    </dgm:pt>
    <dgm:pt modelId="{DB8DD868-C396-4B08-B767-67BE623BD1AA}">
      <dgm:prSet phldrT="[Metin]"/>
      <dgm:spPr/>
      <dgm:t>
        <a:bodyPr/>
        <a:lstStyle/>
        <a:p>
          <a:r>
            <a:rPr lang="tr-TR" dirty="0" smtClean="0"/>
            <a:t>Amaçlanan kullanım</a:t>
          </a:r>
          <a:endParaRPr lang="tr-TR" dirty="0"/>
        </a:p>
      </dgm:t>
    </dgm:pt>
    <dgm:pt modelId="{670BFC1D-D829-4DB0-B45F-2C2954965610}" type="parTrans" cxnId="{C70625E8-6838-4F88-9590-DF1058C8BCDF}">
      <dgm:prSet/>
      <dgm:spPr/>
      <dgm:t>
        <a:bodyPr/>
        <a:lstStyle/>
        <a:p>
          <a:endParaRPr lang="tr-TR"/>
        </a:p>
      </dgm:t>
    </dgm:pt>
    <dgm:pt modelId="{DEF27C1D-CF91-4E01-8EA4-A0CB21C9A4C3}" type="sibTrans" cxnId="{C70625E8-6838-4F88-9590-DF1058C8BCDF}">
      <dgm:prSet/>
      <dgm:spPr/>
      <dgm:t>
        <a:bodyPr/>
        <a:lstStyle/>
        <a:p>
          <a:endParaRPr lang="tr-TR"/>
        </a:p>
      </dgm:t>
    </dgm:pt>
    <dgm:pt modelId="{2702980F-4F67-409B-B152-F10632C731AA}">
      <dgm:prSet phldrT="[Metin]"/>
      <dgm:spPr/>
      <dgm:t>
        <a:bodyPr/>
        <a:lstStyle/>
        <a:p>
          <a:r>
            <a:rPr lang="tr-TR" dirty="0" smtClean="0"/>
            <a:t>İddialar</a:t>
          </a:r>
        </a:p>
      </dgm:t>
    </dgm:pt>
    <dgm:pt modelId="{834DA12F-16CE-43E2-88EB-317BCD20D7CB}" type="parTrans" cxnId="{71D2D48F-D709-4192-ACF9-79ABEB73F127}">
      <dgm:prSet/>
      <dgm:spPr/>
      <dgm:t>
        <a:bodyPr/>
        <a:lstStyle/>
        <a:p>
          <a:endParaRPr lang="tr-TR"/>
        </a:p>
      </dgm:t>
    </dgm:pt>
    <dgm:pt modelId="{F01F5446-5EE6-4B47-B7D4-56EB7F0A313B}" type="sibTrans" cxnId="{71D2D48F-D709-4192-ACF9-79ABEB73F127}">
      <dgm:prSet/>
      <dgm:spPr/>
      <dgm:t>
        <a:bodyPr/>
        <a:lstStyle/>
        <a:p>
          <a:endParaRPr lang="tr-TR"/>
        </a:p>
      </dgm:t>
    </dgm:pt>
    <dgm:pt modelId="{B11A4D42-9255-4CD4-AC11-1F148D821B4D}">
      <dgm:prSet phldrT="[Metin]"/>
      <dgm:spPr/>
      <dgm:t>
        <a:bodyPr/>
        <a:lstStyle/>
        <a:p>
          <a:r>
            <a:rPr lang="tr-TR" dirty="0" smtClean="0"/>
            <a:t>İşlenmiş eşya</a:t>
          </a:r>
          <a:endParaRPr lang="tr-TR" dirty="0"/>
        </a:p>
      </dgm:t>
    </dgm:pt>
    <dgm:pt modelId="{5EA2FADE-76A7-43F8-9DAA-596D9A7C0DC1}" type="parTrans" cxnId="{2C16B992-3614-4A7E-9F14-8D0A6CABE574}">
      <dgm:prSet/>
      <dgm:spPr/>
      <dgm:t>
        <a:bodyPr/>
        <a:lstStyle/>
        <a:p>
          <a:endParaRPr lang="tr-TR"/>
        </a:p>
      </dgm:t>
    </dgm:pt>
    <dgm:pt modelId="{33434988-8DA4-4E9F-93B9-ED5E9C60AA21}" type="sibTrans" cxnId="{2C16B992-3614-4A7E-9F14-8D0A6CABE574}">
      <dgm:prSet/>
      <dgm:spPr/>
      <dgm:t>
        <a:bodyPr/>
        <a:lstStyle/>
        <a:p>
          <a:endParaRPr lang="tr-TR"/>
        </a:p>
      </dgm:t>
    </dgm:pt>
    <dgm:pt modelId="{025E0765-B9A0-4A1E-BD26-04E60B097D2A}">
      <dgm:prSet phldrT="[Metin]"/>
      <dgm:spPr/>
      <dgm:t>
        <a:bodyPr/>
        <a:lstStyle/>
        <a:p>
          <a:r>
            <a:rPr lang="tr-TR" dirty="0" smtClean="0"/>
            <a:t>Su bazlı duvar boyası</a:t>
          </a:r>
          <a:endParaRPr lang="tr-TR" dirty="0"/>
        </a:p>
      </dgm:t>
    </dgm:pt>
    <dgm:pt modelId="{595D3D76-58BF-4FFA-BBB9-2715E80C9C45}" type="parTrans" cxnId="{976CE9A9-2A71-43C0-9780-B0C46422B96B}">
      <dgm:prSet/>
      <dgm:spPr/>
      <dgm:t>
        <a:bodyPr/>
        <a:lstStyle/>
        <a:p>
          <a:endParaRPr lang="tr-TR"/>
        </a:p>
      </dgm:t>
    </dgm:pt>
    <dgm:pt modelId="{B2EFB748-9402-466C-95C4-6FA1CFCF1FCC}" type="sibTrans" cxnId="{976CE9A9-2A71-43C0-9780-B0C46422B96B}">
      <dgm:prSet/>
      <dgm:spPr/>
      <dgm:t>
        <a:bodyPr/>
        <a:lstStyle/>
        <a:p>
          <a:endParaRPr lang="tr-TR"/>
        </a:p>
      </dgm:t>
    </dgm:pt>
    <dgm:pt modelId="{B6D35CA1-0B01-43F2-A4B7-9C493F826E0C}">
      <dgm:prSet phldrT="[Metin]"/>
      <dgm:spPr/>
      <dgm:t>
        <a:bodyPr/>
        <a:lstStyle/>
        <a:p>
          <a:r>
            <a:rPr lang="tr-TR" dirty="0" smtClean="0"/>
            <a:t>Mikrobik </a:t>
          </a:r>
          <a:r>
            <a:rPr lang="tr-TR" dirty="0" err="1" smtClean="0"/>
            <a:t>bozunmaya</a:t>
          </a:r>
          <a:r>
            <a:rPr lang="tr-TR" dirty="0" smtClean="0"/>
            <a:t> karşı koruyucu içerir</a:t>
          </a:r>
          <a:endParaRPr lang="tr-TR" dirty="0"/>
        </a:p>
      </dgm:t>
    </dgm:pt>
    <dgm:pt modelId="{595E36F8-8AB8-43D9-8B12-A92CD85F790B}" type="parTrans" cxnId="{3FAF81F3-6E0A-4F8C-A1C0-212E4A4BDC0A}">
      <dgm:prSet/>
      <dgm:spPr/>
      <dgm:t>
        <a:bodyPr/>
        <a:lstStyle/>
        <a:p>
          <a:endParaRPr lang="tr-TR"/>
        </a:p>
      </dgm:t>
    </dgm:pt>
    <dgm:pt modelId="{FFF69C52-4BAD-4256-985D-70BF593989E0}" type="sibTrans" cxnId="{3FAF81F3-6E0A-4F8C-A1C0-212E4A4BDC0A}">
      <dgm:prSet/>
      <dgm:spPr/>
      <dgm:t>
        <a:bodyPr/>
        <a:lstStyle/>
        <a:p>
          <a:endParaRPr lang="tr-TR"/>
        </a:p>
      </dgm:t>
    </dgm:pt>
    <dgm:pt modelId="{085E08A8-7BDA-4A67-A885-72BF2B95230D}">
      <dgm:prSet phldrT="[Metin]"/>
      <dgm:spPr/>
      <dgm:t>
        <a:bodyPr/>
        <a:lstStyle/>
        <a:p>
          <a:r>
            <a:rPr lang="tr-TR" dirty="0" smtClean="0"/>
            <a:t>Biyosidal ürün</a:t>
          </a:r>
          <a:endParaRPr lang="tr-TR" dirty="0"/>
        </a:p>
      </dgm:t>
    </dgm:pt>
    <dgm:pt modelId="{E088FA22-1930-42E2-80B1-1E0D12F5AD4F}" type="parTrans" cxnId="{865B8CBE-83F8-48EA-BBD4-AB66B95EBCE5}">
      <dgm:prSet/>
      <dgm:spPr/>
      <dgm:t>
        <a:bodyPr/>
        <a:lstStyle/>
        <a:p>
          <a:endParaRPr lang="tr-TR"/>
        </a:p>
      </dgm:t>
    </dgm:pt>
    <dgm:pt modelId="{0A1AAA14-2FDE-4361-9D5D-EE4AE9F5B79A}" type="sibTrans" cxnId="{865B8CBE-83F8-48EA-BBD4-AB66B95EBCE5}">
      <dgm:prSet/>
      <dgm:spPr/>
      <dgm:t>
        <a:bodyPr/>
        <a:lstStyle/>
        <a:p>
          <a:endParaRPr lang="tr-TR"/>
        </a:p>
      </dgm:t>
    </dgm:pt>
    <dgm:pt modelId="{A83567B8-36F1-4CF6-B5EA-08A6C4877DD8}">
      <dgm:prSet phldrT="[Metin]"/>
      <dgm:spPr/>
      <dgm:t>
        <a:bodyPr/>
        <a:lstStyle/>
        <a:p>
          <a:r>
            <a:rPr lang="tr-TR" dirty="0" err="1" smtClean="0"/>
            <a:t>Antibakteriyel</a:t>
          </a:r>
          <a:r>
            <a:rPr lang="tr-TR" dirty="0" smtClean="0"/>
            <a:t> iç cephe boyası</a:t>
          </a:r>
          <a:endParaRPr lang="tr-TR" dirty="0"/>
        </a:p>
      </dgm:t>
    </dgm:pt>
    <dgm:pt modelId="{78A4B884-1688-415C-9E80-32A62820A480}" type="parTrans" cxnId="{067A8060-0FB1-47D6-8E60-25E7863BF0AA}">
      <dgm:prSet/>
      <dgm:spPr/>
      <dgm:t>
        <a:bodyPr/>
        <a:lstStyle/>
        <a:p>
          <a:endParaRPr lang="tr-TR"/>
        </a:p>
      </dgm:t>
    </dgm:pt>
    <dgm:pt modelId="{D5048988-62DB-48EF-8458-E9B191659681}" type="sibTrans" cxnId="{067A8060-0FB1-47D6-8E60-25E7863BF0AA}">
      <dgm:prSet/>
      <dgm:spPr/>
      <dgm:t>
        <a:bodyPr/>
        <a:lstStyle/>
        <a:p>
          <a:endParaRPr lang="tr-TR"/>
        </a:p>
      </dgm:t>
    </dgm:pt>
    <dgm:pt modelId="{CE07044F-DF02-4A9E-B485-EC2B35088CD0}">
      <dgm:prSet phldrT="[Metin]"/>
      <dgm:spPr/>
      <dgm:t>
        <a:bodyPr/>
        <a:lstStyle/>
        <a:p>
          <a:r>
            <a:rPr lang="tr-TR" dirty="0" smtClean="0"/>
            <a:t>Yüzeyde bakteri üremesini engeller</a:t>
          </a:r>
          <a:endParaRPr lang="tr-TR" dirty="0"/>
        </a:p>
      </dgm:t>
    </dgm:pt>
    <dgm:pt modelId="{C196E7D6-2B6B-4D81-83E8-6ACBB79106FE}" type="parTrans" cxnId="{D16DC33B-A516-4D1E-9274-7904D2CF2B44}">
      <dgm:prSet/>
      <dgm:spPr/>
      <dgm:t>
        <a:bodyPr/>
        <a:lstStyle/>
        <a:p>
          <a:endParaRPr lang="tr-TR"/>
        </a:p>
      </dgm:t>
    </dgm:pt>
    <dgm:pt modelId="{5088ADE6-964B-4919-9714-B556058A8CB6}" type="sibTrans" cxnId="{D16DC33B-A516-4D1E-9274-7904D2CF2B44}">
      <dgm:prSet/>
      <dgm:spPr/>
      <dgm:t>
        <a:bodyPr/>
        <a:lstStyle/>
        <a:p>
          <a:endParaRPr lang="tr-TR"/>
        </a:p>
      </dgm:t>
    </dgm:pt>
    <dgm:pt modelId="{61517616-7C27-41F4-8E11-661D2B4B4C8A}">
      <dgm:prSet phldrT="[Metin]"/>
      <dgm:spPr/>
      <dgm:t>
        <a:bodyPr/>
        <a:lstStyle/>
        <a:p>
          <a:r>
            <a:rPr lang="tr-TR" i="1" dirty="0" err="1" smtClean="0"/>
            <a:t>E.coli</a:t>
          </a:r>
          <a:r>
            <a:rPr lang="tr-TR" dirty="0" smtClean="0"/>
            <a:t>, </a:t>
          </a:r>
          <a:r>
            <a:rPr lang="tr-TR" b="0" i="1" dirty="0" err="1" smtClean="0"/>
            <a:t>S.aureus</a:t>
          </a:r>
          <a:endParaRPr lang="tr-TR" b="0" i="1" dirty="0"/>
        </a:p>
      </dgm:t>
    </dgm:pt>
    <dgm:pt modelId="{E7F8A4F3-5ABD-4F32-9245-208293873E4E}" type="parTrans" cxnId="{1F84FCD9-BF91-484C-95A1-1F30B4AD61DF}">
      <dgm:prSet/>
      <dgm:spPr/>
      <dgm:t>
        <a:bodyPr/>
        <a:lstStyle/>
        <a:p>
          <a:endParaRPr lang="tr-TR"/>
        </a:p>
      </dgm:t>
    </dgm:pt>
    <dgm:pt modelId="{EFF2C903-24B8-4F45-B224-A4147EBEBCA4}" type="sibTrans" cxnId="{1F84FCD9-BF91-484C-95A1-1F30B4AD61DF}">
      <dgm:prSet/>
      <dgm:spPr/>
      <dgm:t>
        <a:bodyPr/>
        <a:lstStyle/>
        <a:p>
          <a:endParaRPr lang="tr-TR"/>
        </a:p>
      </dgm:t>
    </dgm:pt>
    <dgm:pt modelId="{09DAD8A1-D9D9-45A6-ACE3-1302B0C6FB8A}">
      <dgm:prSet phldrT="[Metin]"/>
      <dgm:spPr/>
      <dgm:t>
        <a:bodyPr/>
        <a:lstStyle/>
        <a:p>
          <a:r>
            <a:rPr lang="tr-TR" dirty="0" smtClean="0"/>
            <a:t>Hedef organizmalar</a:t>
          </a:r>
        </a:p>
      </dgm:t>
    </dgm:pt>
    <dgm:pt modelId="{B1CEFACD-2A7B-4F42-A949-16373A49419C}" type="parTrans" cxnId="{37754EEA-E4FF-41DB-A536-4AA38441B090}">
      <dgm:prSet/>
      <dgm:spPr/>
      <dgm:t>
        <a:bodyPr/>
        <a:lstStyle/>
        <a:p>
          <a:endParaRPr lang="tr-TR"/>
        </a:p>
      </dgm:t>
    </dgm:pt>
    <dgm:pt modelId="{0D70B400-F1FE-4B54-81D6-9C67726693DA}" type="sibTrans" cxnId="{37754EEA-E4FF-41DB-A536-4AA38441B090}">
      <dgm:prSet/>
      <dgm:spPr/>
      <dgm:t>
        <a:bodyPr/>
        <a:lstStyle/>
        <a:p>
          <a:endParaRPr lang="tr-TR"/>
        </a:p>
      </dgm:t>
    </dgm:pt>
    <dgm:pt modelId="{D83EC273-0398-4DDB-981F-C010EBBD3C09}">
      <dgm:prSet phldrT="[Metin]"/>
      <dgm:spPr/>
      <dgm:t>
        <a:bodyPr/>
        <a:lstStyle/>
        <a:p>
          <a:r>
            <a:rPr lang="tr-TR" dirty="0" smtClean="0"/>
            <a:t>Aktif konsantrasyonu</a:t>
          </a:r>
        </a:p>
      </dgm:t>
    </dgm:pt>
    <dgm:pt modelId="{8621F347-67C2-4847-B104-107E48E0511C}" type="parTrans" cxnId="{11F1DC86-C7E5-4C34-9388-E97F8E3162B5}">
      <dgm:prSet/>
      <dgm:spPr/>
      <dgm:t>
        <a:bodyPr/>
        <a:lstStyle/>
        <a:p>
          <a:endParaRPr lang="tr-TR"/>
        </a:p>
      </dgm:t>
    </dgm:pt>
    <dgm:pt modelId="{DA2F0F01-7759-4A12-9958-87AFE130D393}" type="sibTrans" cxnId="{11F1DC86-C7E5-4C34-9388-E97F8E3162B5}">
      <dgm:prSet/>
      <dgm:spPr/>
      <dgm:t>
        <a:bodyPr/>
        <a:lstStyle/>
        <a:p>
          <a:endParaRPr lang="tr-TR"/>
        </a:p>
      </dgm:t>
    </dgm:pt>
    <dgm:pt modelId="{CB42A010-4CBE-4CC0-ABEF-799CE54EF124}">
      <dgm:prSet phldrT="[Metin]"/>
      <dgm:spPr/>
      <dgm:t>
        <a:bodyPr/>
        <a:lstStyle/>
        <a:p>
          <a:r>
            <a:rPr lang="tr-TR" dirty="0" smtClean="0"/>
            <a:t>Aktifin etki şekli</a:t>
          </a:r>
        </a:p>
      </dgm:t>
    </dgm:pt>
    <dgm:pt modelId="{7EDCE4A4-DED1-4461-8553-E0A7F09C3752}" type="parTrans" cxnId="{FD4E25DD-6B72-4607-8583-51C57EF8EFD3}">
      <dgm:prSet/>
      <dgm:spPr/>
      <dgm:t>
        <a:bodyPr/>
        <a:lstStyle/>
        <a:p>
          <a:endParaRPr lang="tr-TR"/>
        </a:p>
      </dgm:t>
    </dgm:pt>
    <dgm:pt modelId="{02A13461-A524-43D9-B11D-EB3EE9C646F3}" type="sibTrans" cxnId="{FD4E25DD-6B72-4607-8583-51C57EF8EFD3}">
      <dgm:prSet/>
      <dgm:spPr/>
      <dgm:t>
        <a:bodyPr/>
        <a:lstStyle/>
        <a:p>
          <a:endParaRPr lang="tr-TR"/>
        </a:p>
      </dgm:t>
    </dgm:pt>
    <dgm:pt modelId="{3B3A0345-CF9D-45EB-A4E9-BE8028CD7AE3}">
      <dgm:prSet phldrT="[Metin]"/>
      <dgm:spPr/>
      <dgm:t>
        <a:bodyPr/>
        <a:lstStyle/>
        <a:p>
          <a:r>
            <a:rPr lang="tr-TR" i="1" dirty="0" err="1" smtClean="0"/>
            <a:t>A.brasiliensis</a:t>
          </a:r>
          <a:r>
            <a:rPr lang="tr-TR" dirty="0" smtClean="0"/>
            <a:t>, </a:t>
          </a:r>
          <a:r>
            <a:rPr lang="tr-TR" i="1" dirty="0" err="1" smtClean="0"/>
            <a:t>C.albicans</a:t>
          </a:r>
          <a:endParaRPr lang="tr-TR" i="1" dirty="0"/>
        </a:p>
      </dgm:t>
    </dgm:pt>
    <dgm:pt modelId="{D4C822FB-6597-4165-B5A1-C4CF581718CD}" type="parTrans" cxnId="{60FCBFBD-1906-4364-86AF-110384B93176}">
      <dgm:prSet/>
      <dgm:spPr/>
      <dgm:t>
        <a:bodyPr/>
        <a:lstStyle/>
        <a:p>
          <a:endParaRPr lang="tr-TR"/>
        </a:p>
      </dgm:t>
    </dgm:pt>
    <dgm:pt modelId="{DE3B09FE-DBA1-483C-B814-D86D75C212CB}" type="sibTrans" cxnId="{60FCBFBD-1906-4364-86AF-110384B93176}">
      <dgm:prSet/>
      <dgm:spPr/>
      <dgm:t>
        <a:bodyPr/>
        <a:lstStyle/>
        <a:p>
          <a:endParaRPr lang="tr-TR"/>
        </a:p>
      </dgm:t>
    </dgm:pt>
    <dgm:pt modelId="{5FF4AA38-2AD3-44DF-B2A6-0478468B552A}">
      <dgm:prSet phldrT="[Metin]"/>
      <dgm:spPr/>
      <dgm:t>
        <a:bodyPr/>
        <a:lstStyle/>
        <a:p>
          <a:r>
            <a:rPr lang="tr-TR" dirty="0" smtClean="0"/>
            <a:t>%0,25</a:t>
          </a:r>
          <a:endParaRPr lang="tr-TR" dirty="0"/>
        </a:p>
      </dgm:t>
    </dgm:pt>
    <dgm:pt modelId="{F6F5E094-4C27-43FA-A90E-1FBBB7C0FA2F}" type="parTrans" cxnId="{16FC2572-DAF4-4AB5-B8DE-13359E2EC371}">
      <dgm:prSet/>
      <dgm:spPr/>
      <dgm:t>
        <a:bodyPr/>
        <a:lstStyle/>
        <a:p>
          <a:endParaRPr lang="tr-TR"/>
        </a:p>
      </dgm:t>
    </dgm:pt>
    <dgm:pt modelId="{FDFD9522-38A6-4905-AD48-B320D63E78EE}" type="sibTrans" cxnId="{16FC2572-DAF4-4AB5-B8DE-13359E2EC371}">
      <dgm:prSet/>
      <dgm:spPr/>
      <dgm:t>
        <a:bodyPr/>
        <a:lstStyle/>
        <a:p>
          <a:endParaRPr lang="tr-TR"/>
        </a:p>
      </dgm:t>
    </dgm:pt>
    <dgm:pt modelId="{FE2D4B37-A204-4396-9405-660623A6505C}">
      <dgm:prSet phldrT="[Metin]"/>
      <dgm:spPr/>
      <dgm:t>
        <a:bodyPr/>
        <a:lstStyle/>
        <a:p>
          <a:r>
            <a:rPr lang="tr-TR" dirty="0" smtClean="0"/>
            <a:t>Hücre zarı geçirgenliğini bozar</a:t>
          </a:r>
          <a:endParaRPr lang="tr-TR" dirty="0"/>
        </a:p>
      </dgm:t>
    </dgm:pt>
    <dgm:pt modelId="{7742A5CC-9A36-4D36-98FA-12D9939E266C}" type="parTrans" cxnId="{966EABDC-3FE8-4FA0-9FFF-046FEC4D6248}">
      <dgm:prSet/>
      <dgm:spPr/>
      <dgm:t>
        <a:bodyPr/>
        <a:lstStyle/>
        <a:p>
          <a:endParaRPr lang="tr-TR"/>
        </a:p>
      </dgm:t>
    </dgm:pt>
    <dgm:pt modelId="{E50B7BB8-D6BE-4FE3-B659-D384BC873036}" type="sibTrans" cxnId="{966EABDC-3FE8-4FA0-9FFF-046FEC4D6248}">
      <dgm:prSet/>
      <dgm:spPr/>
      <dgm:t>
        <a:bodyPr/>
        <a:lstStyle/>
        <a:p>
          <a:endParaRPr lang="tr-TR"/>
        </a:p>
      </dgm:t>
    </dgm:pt>
    <dgm:pt modelId="{0E1F20CA-CB4D-4307-AACC-1AEC4CA56036}">
      <dgm:prSet phldrT="[Metin]"/>
      <dgm:spPr/>
      <dgm:t>
        <a:bodyPr/>
        <a:lstStyle/>
        <a:p>
          <a:r>
            <a:rPr lang="tr-TR" b="0" i="1" dirty="0" smtClean="0"/>
            <a:t>%0,15</a:t>
          </a:r>
          <a:endParaRPr lang="tr-TR" b="0" i="1" dirty="0"/>
        </a:p>
      </dgm:t>
    </dgm:pt>
    <dgm:pt modelId="{1F86FF53-DD3E-4C6D-8BB4-CBB1C5500D38}" type="parTrans" cxnId="{41E6537F-29C8-4FB6-A08C-050BD0052D37}">
      <dgm:prSet/>
      <dgm:spPr/>
      <dgm:t>
        <a:bodyPr/>
        <a:lstStyle/>
        <a:p>
          <a:endParaRPr lang="tr-TR"/>
        </a:p>
      </dgm:t>
    </dgm:pt>
    <dgm:pt modelId="{11904297-8FBF-4267-A7FC-851A15C0EACB}" type="sibTrans" cxnId="{41E6537F-29C8-4FB6-A08C-050BD0052D37}">
      <dgm:prSet/>
      <dgm:spPr/>
      <dgm:t>
        <a:bodyPr/>
        <a:lstStyle/>
        <a:p>
          <a:endParaRPr lang="tr-TR"/>
        </a:p>
      </dgm:t>
    </dgm:pt>
    <dgm:pt modelId="{4175F57C-14D9-4C88-AC9B-3A66083AB9AB}">
      <dgm:prSet phldrT="[Metin]"/>
      <dgm:spPr/>
      <dgm:t>
        <a:bodyPr/>
        <a:lstStyle/>
        <a:p>
          <a:r>
            <a:rPr lang="tr-TR" b="0" i="1" dirty="0" smtClean="0"/>
            <a:t>ATP sentezini </a:t>
          </a:r>
          <a:r>
            <a:rPr lang="tr-TR" b="0" i="1" dirty="0" err="1" smtClean="0"/>
            <a:t>inhibe</a:t>
          </a:r>
          <a:r>
            <a:rPr lang="tr-TR" b="0" i="1" dirty="0" smtClean="0"/>
            <a:t> eder</a:t>
          </a:r>
          <a:endParaRPr lang="tr-TR" b="0" i="1" dirty="0"/>
        </a:p>
      </dgm:t>
    </dgm:pt>
    <dgm:pt modelId="{F376FFEE-F7BB-4FDC-8A5B-1062B27D4793}" type="parTrans" cxnId="{FA5FC0BE-0DF4-4AB4-89E2-8A588ED27B8A}">
      <dgm:prSet/>
      <dgm:spPr/>
      <dgm:t>
        <a:bodyPr/>
        <a:lstStyle/>
        <a:p>
          <a:endParaRPr lang="tr-TR"/>
        </a:p>
      </dgm:t>
    </dgm:pt>
    <dgm:pt modelId="{0FE21E93-58B8-4DD9-A49D-397360C7F5F1}" type="sibTrans" cxnId="{FA5FC0BE-0DF4-4AB4-89E2-8A588ED27B8A}">
      <dgm:prSet/>
      <dgm:spPr/>
      <dgm:t>
        <a:bodyPr/>
        <a:lstStyle/>
        <a:p>
          <a:endParaRPr lang="tr-TR"/>
        </a:p>
      </dgm:t>
    </dgm:pt>
    <dgm:pt modelId="{D35878EE-FB1A-4D77-8928-DF07E498F5B1}" type="pres">
      <dgm:prSet presAssocID="{E6FEC8C6-99F6-4DFA-A2D0-74817E20B515}" presName="Name0" presStyleCnt="0">
        <dgm:presLayoutVars>
          <dgm:dir/>
          <dgm:animLvl val="lvl"/>
          <dgm:resizeHandles val="exact"/>
        </dgm:presLayoutVars>
      </dgm:prSet>
      <dgm:spPr/>
      <dgm:t>
        <a:bodyPr/>
        <a:lstStyle/>
        <a:p>
          <a:endParaRPr lang="tr-TR"/>
        </a:p>
      </dgm:t>
    </dgm:pt>
    <dgm:pt modelId="{2981CAF5-9AB3-4A34-83C9-45E6912B8D2D}" type="pres">
      <dgm:prSet presAssocID="{2836CC94-0128-4405-BF00-D6A0E8F074AF}" presName="vertFlow" presStyleCnt="0"/>
      <dgm:spPr/>
    </dgm:pt>
    <dgm:pt modelId="{7D20132E-ED8E-40B8-A334-A8E24AEA0FBF}" type="pres">
      <dgm:prSet presAssocID="{2836CC94-0128-4405-BF00-D6A0E8F074AF}" presName="header" presStyleLbl="node1" presStyleIdx="0" presStyleCnt="3"/>
      <dgm:spPr/>
      <dgm:t>
        <a:bodyPr/>
        <a:lstStyle/>
        <a:p>
          <a:endParaRPr lang="tr-TR"/>
        </a:p>
      </dgm:t>
    </dgm:pt>
    <dgm:pt modelId="{FD2D517F-2A5B-4262-93F6-3BE5DCD60AF9}" type="pres">
      <dgm:prSet presAssocID="{670BFC1D-D829-4DB0-B45F-2C2954965610}" presName="parTrans" presStyleLbl="sibTrans2D1" presStyleIdx="0" presStyleCnt="15"/>
      <dgm:spPr/>
      <dgm:t>
        <a:bodyPr/>
        <a:lstStyle/>
        <a:p>
          <a:endParaRPr lang="tr-TR"/>
        </a:p>
      </dgm:t>
    </dgm:pt>
    <dgm:pt modelId="{B2FA8B13-1D0A-4233-9EF9-D38FD0DAE06A}" type="pres">
      <dgm:prSet presAssocID="{DB8DD868-C396-4B08-B767-67BE623BD1AA}" presName="child" presStyleLbl="alignAccFollowNode1" presStyleIdx="0" presStyleCnt="15">
        <dgm:presLayoutVars>
          <dgm:chMax val="0"/>
          <dgm:bulletEnabled val="1"/>
        </dgm:presLayoutVars>
      </dgm:prSet>
      <dgm:spPr/>
      <dgm:t>
        <a:bodyPr/>
        <a:lstStyle/>
        <a:p>
          <a:endParaRPr lang="tr-TR"/>
        </a:p>
      </dgm:t>
    </dgm:pt>
    <dgm:pt modelId="{B898E37C-DB1E-441D-96A3-594649E527B2}" type="pres">
      <dgm:prSet presAssocID="{DEF27C1D-CF91-4E01-8EA4-A0CB21C9A4C3}" presName="sibTrans" presStyleLbl="sibTrans2D1" presStyleIdx="1" presStyleCnt="15"/>
      <dgm:spPr/>
      <dgm:t>
        <a:bodyPr/>
        <a:lstStyle/>
        <a:p>
          <a:endParaRPr lang="tr-TR"/>
        </a:p>
      </dgm:t>
    </dgm:pt>
    <dgm:pt modelId="{5A8C6B12-A74E-4EDC-9A7C-898575056D94}" type="pres">
      <dgm:prSet presAssocID="{2702980F-4F67-409B-B152-F10632C731AA}" presName="child" presStyleLbl="alignAccFollowNode1" presStyleIdx="1" presStyleCnt="15">
        <dgm:presLayoutVars>
          <dgm:chMax val="0"/>
          <dgm:bulletEnabled val="1"/>
        </dgm:presLayoutVars>
      </dgm:prSet>
      <dgm:spPr/>
      <dgm:t>
        <a:bodyPr/>
        <a:lstStyle/>
        <a:p>
          <a:endParaRPr lang="tr-TR"/>
        </a:p>
      </dgm:t>
    </dgm:pt>
    <dgm:pt modelId="{BF40093F-C588-4360-B37A-C676A7B4B2D8}" type="pres">
      <dgm:prSet presAssocID="{F01F5446-5EE6-4B47-B7D4-56EB7F0A313B}" presName="sibTrans" presStyleLbl="sibTrans2D1" presStyleIdx="2" presStyleCnt="15"/>
      <dgm:spPr/>
      <dgm:t>
        <a:bodyPr/>
        <a:lstStyle/>
        <a:p>
          <a:endParaRPr lang="tr-TR"/>
        </a:p>
      </dgm:t>
    </dgm:pt>
    <dgm:pt modelId="{CD828F3A-0735-463A-99CF-05ACCE87C818}" type="pres">
      <dgm:prSet presAssocID="{09DAD8A1-D9D9-45A6-ACE3-1302B0C6FB8A}" presName="child" presStyleLbl="alignAccFollowNode1" presStyleIdx="2" presStyleCnt="15">
        <dgm:presLayoutVars>
          <dgm:chMax val="0"/>
          <dgm:bulletEnabled val="1"/>
        </dgm:presLayoutVars>
      </dgm:prSet>
      <dgm:spPr/>
      <dgm:t>
        <a:bodyPr/>
        <a:lstStyle/>
        <a:p>
          <a:endParaRPr lang="tr-TR"/>
        </a:p>
      </dgm:t>
    </dgm:pt>
    <dgm:pt modelId="{3AB6F9DB-862B-4C39-BE74-0B65A576545D}" type="pres">
      <dgm:prSet presAssocID="{0D70B400-F1FE-4B54-81D6-9C67726693DA}" presName="sibTrans" presStyleLbl="sibTrans2D1" presStyleIdx="3" presStyleCnt="15"/>
      <dgm:spPr/>
      <dgm:t>
        <a:bodyPr/>
        <a:lstStyle/>
        <a:p>
          <a:endParaRPr lang="tr-TR"/>
        </a:p>
      </dgm:t>
    </dgm:pt>
    <dgm:pt modelId="{B76DF81C-F4F0-4EA5-A874-FF896EFFBDDB}" type="pres">
      <dgm:prSet presAssocID="{D83EC273-0398-4DDB-981F-C010EBBD3C09}" presName="child" presStyleLbl="alignAccFollowNode1" presStyleIdx="3" presStyleCnt="15">
        <dgm:presLayoutVars>
          <dgm:chMax val="0"/>
          <dgm:bulletEnabled val="1"/>
        </dgm:presLayoutVars>
      </dgm:prSet>
      <dgm:spPr/>
      <dgm:t>
        <a:bodyPr/>
        <a:lstStyle/>
        <a:p>
          <a:endParaRPr lang="tr-TR"/>
        </a:p>
      </dgm:t>
    </dgm:pt>
    <dgm:pt modelId="{D78A068A-9FF3-4F59-B179-37D97E2555F2}" type="pres">
      <dgm:prSet presAssocID="{DA2F0F01-7759-4A12-9958-87AFE130D393}" presName="sibTrans" presStyleLbl="sibTrans2D1" presStyleIdx="4" presStyleCnt="15"/>
      <dgm:spPr/>
      <dgm:t>
        <a:bodyPr/>
        <a:lstStyle/>
        <a:p>
          <a:endParaRPr lang="tr-TR"/>
        </a:p>
      </dgm:t>
    </dgm:pt>
    <dgm:pt modelId="{EB505CC3-5D74-42DA-AA19-CB42B40518F4}" type="pres">
      <dgm:prSet presAssocID="{CB42A010-4CBE-4CC0-ABEF-799CE54EF124}" presName="child" presStyleLbl="alignAccFollowNode1" presStyleIdx="4" presStyleCnt="15">
        <dgm:presLayoutVars>
          <dgm:chMax val="0"/>
          <dgm:bulletEnabled val="1"/>
        </dgm:presLayoutVars>
      </dgm:prSet>
      <dgm:spPr/>
      <dgm:t>
        <a:bodyPr/>
        <a:lstStyle/>
        <a:p>
          <a:endParaRPr lang="tr-TR"/>
        </a:p>
      </dgm:t>
    </dgm:pt>
    <dgm:pt modelId="{5123E574-32C3-4F8E-8095-925BA0AF53DA}" type="pres">
      <dgm:prSet presAssocID="{2836CC94-0128-4405-BF00-D6A0E8F074AF}" presName="hSp" presStyleCnt="0"/>
      <dgm:spPr/>
    </dgm:pt>
    <dgm:pt modelId="{243FF249-5EA1-4FC8-9532-DE2483FDFF5B}" type="pres">
      <dgm:prSet presAssocID="{B11A4D42-9255-4CD4-AC11-1F148D821B4D}" presName="vertFlow" presStyleCnt="0"/>
      <dgm:spPr/>
    </dgm:pt>
    <dgm:pt modelId="{CD414E24-3146-4D1F-B4E3-8CA2FFC79BDA}" type="pres">
      <dgm:prSet presAssocID="{B11A4D42-9255-4CD4-AC11-1F148D821B4D}" presName="header" presStyleLbl="node1" presStyleIdx="1" presStyleCnt="3"/>
      <dgm:spPr/>
      <dgm:t>
        <a:bodyPr/>
        <a:lstStyle/>
        <a:p>
          <a:endParaRPr lang="tr-TR"/>
        </a:p>
      </dgm:t>
    </dgm:pt>
    <dgm:pt modelId="{65A2D1A4-A281-497F-9939-38A9EA1E2FB1}" type="pres">
      <dgm:prSet presAssocID="{595D3D76-58BF-4FFA-BBB9-2715E80C9C45}" presName="parTrans" presStyleLbl="sibTrans2D1" presStyleIdx="5" presStyleCnt="15"/>
      <dgm:spPr/>
      <dgm:t>
        <a:bodyPr/>
        <a:lstStyle/>
        <a:p>
          <a:endParaRPr lang="tr-TR"/>
        </a:p>
      </dgm:t>
    </dgm:pt>
    <dgm:pt modelId="{BD993CE8-F394-4F59-B974-668907D794AA}" type="pres">
      <dgm:prSet presAssocID="{025E0765-B9A0-4A1E-BD26-04E60B097D2A}" presName="child" presStyleLbl="alignAccFollowNode1" presStyleIdx="5" presStyleCnt="15">
        <dgm:presLayoutVars>
          <dgm:chMax val="0"/>
          <dgm:bulletEnabled val="1"/>
        </dgm:presLayoutVars>
      </dgm:prSet>
      <dgm:spPr/>
      <dgm:t>
        <a:bodyPr/>
        <a:lstStyle/>
        <a:p>
          <a:endParaRPr lang="tr-TR"/>
        </a:p>
      </dgm:t>
    </dgm:pt>
    <dgm:pt modelId="{F17AB82E-0BED-4EDE-91B9-D1BFDFC9B8BF}" type="pres">
      <dgm:prSet presAssocID="{B2EFB748-9402-466C-95C4-6FA1CFCF1FCC}" presName="sibTrans" presStyleLbl="sibTrans2D1" presStyleIdx="6" presStyleCnt="15"/>
      <dgm:spPr/>
      <dgm:t>
        <a:bodyPr/>
        <a:lstStyle/>
        <a:p>
          <a:endParaRPr lang="tr-TR"/>
        </a:p>
      </dgm:t>
    </dgm:pt>
    <dgm:pt modelId="{D2C9A6E7-8F70-4590-AD81-28216918015E}" type="pres">
      <dgm:prSet presAssocID="{B6D35CA1-0B01-43F2-A4B7-9C493F826E0C}" presName="child" presStyleLbl="alignAccFollowNode1" presStyleIdx="6" presStyleCnt="15">
        <dgm:presLayoutVars>
          <dgm:chMax val="0"/>
          <dgm:bulletEnabled val="1"/>
        </dgm:presLayoutVars>
      </dgm:prSet>
      <dgm:spPr/>
      <dgm:t>
        <a:bodyPr/>
        <a:lstStyle/>
        <a:p>
          <a:endParaRPr lang="tr-TR"/>
        </a:p>
      </dgm:t>
    </dgm:pt>
    <dgm:pt modelId="{C377E3EE-65DB-4FD6-BA5C-746AF382B3C7}" type="pres">
      <dgm:prSet presAssocID="{FFF69C52-4BAD-4256-985D-70BF593989E0}" presName="sibTrans" presStyleLbl="sibTrans2D1" presStyleIdx="7" presStyleCnt="15"/>
      <dgm:spPr/>
      <dgm:t>
        <a:bodyPr/>
        <a:lstStyle/>
        <a:p>
          <a:endParaRPr lang="tr-TR"/>
        </a:p>
      </dgm:t>
    </dgm:pt>
    <dgm:pt modelId="{47B466C5-6CA9-4B5C-9C33-CCE6C98475DB}" type="pres">
      <dgm:prSet presAssocID="{3B3A0345-CF9D-45EB-A4E9-BE8028CD7AE3}" presName="child" presStyleLbl="alignAccFollowNode1" presStyleIdx="7" presStyleCnt="15">
        <dgm:presLayoutVars>
          <dgm:chMax val="0"/>
          <dgm:bulletEnabled val="1"/>
        </dgm:presLayoutVars>
      </dgm:prSet>
      <dgm:spPr/>
      <dgm:t>
        <a:bodyPr/>
        <a:lstStyle/>
        <a:p>
          <a:endParaRPr lang="tr-TR"/>
        </a:p>
      </dgm:t>
    </dgm:pt>
    <dgm:pt modelId="{9B8DE51A-3E5B-40C4-9A84-210A4F97C4E0}" type="pres">
      <dgm:prSet presAssocID="{DE3B09FE-DBA1-483C-B814-D86D75C212CB}" presName="sibTrans" presStyleLbl="sibTrans2D1" presStyleIdx="8" presStyleCnt="15"/>
      <dgm:spPr/>
      <dgm:t>
        <a:bodyPr/>
        <a:lstStyle/>
        <a:p>
          <a:endParaRPr lang="tr-TR"/>
        </a:p>
      </dgm:t>
    </dgm:pt>
    <dgm:pt modelId="{26B9DF19-094A-4C0B-806C-9F67C3EC2C4B}" type="pres">
      <dgm:prSet presAssocID="{5FF4AA38-2AD3-44DF-B2A6-0478468B552A}" presName="child" presStyleLbl="alignAccFollowNode1" presStyleIdx="8" presStyleCnt="15">
        <dgm:presLayoutVars>
          <dgm:chMax val="0"/>
          <dgm:bulletEnabled val="1"/>
        </dgm:presLayoutVars>
      </dgm:prSet>
      <dgm:spPr/>
      <dgm:t>
        <a:bodyPr/>
        <a:lstStyle/>
        <a:p>
          <a:endParaRPr lang="tr-TR"/>
        </a:p>
      </dgm:t>
    </dgm:pt>
    <dgm:pt modelId="{0F4FD7F6-C108-4886-B906-9928A7DF9F08}" type="pres">
      <dgm:prSet presAssocID="{FDFD9522-38A6-4905-AD48-B320D63E78EE}" presName="sibTrans" presStyleLbl="sibTrans2D1" presStyleIdx="9" presStyleCnt="15"/>
      <dgm:spPr/>
      <dgm:t>
        <a:bodyPr/>
        <a:lstStyle/>
        <a:p>
          <a:endParaRPr lang="tr-TR"/>
        </a:p>
      </dgm:t>
    </dgm:pt>
    <dgm:pt modelId="{331667A3-7488-4E06-90F0-3A34FD2CEF3B}" type="pres">
      <dgm:prSet presAssocID="{FE2D4B37-A204-4396-9405-660623A6505C}" presName="child" presStyleLbl="alignAccFollowNode1" presStyleIdx="9" presStyleCnt="15">
        <dgm:presLayoutVars>
          <dgm:chMax val="0"/>
          <dgm:bulletEnabled val="1"/>
        </dgm:presLayoutVars>
      </dgm:prSet>
      <dgm:spPr/>
      <dgm:t>
        <a:bodyPr/>
        <a:lstStyle/>
        <a:p>
          <a:endParaRPr lang="tr-TR"/>
        </a:p>
      </dgm:t>
    </dgm:pt>
    <dgm:pt modelId="{92795060-991D-4B31-AD92-9AE9E5E8CBBE}" type="pres">
      <dgm:prSet presAssocID="{B11A4D42-9255-4CD4-AC11-1F148D821B4D}" presName="hSp" presStyleCnt="0"/>
      <dgm:spPr/>
    </dgm:pt>
    <dgm:pt modelId="{7574E2EE-C0CD-4A8B-AC7D-64A4E874EECC}" type="pres">
      <dgm:prSet presAssocID="{085E08A8-7BDA-4A67-A885-72BF2B95230D}" presName="vertFlow" presStyleCnt="0"/>
      <dgm:spPr/>
    </dgm:pt>
    <dgm:pt modelId="{4A4D4556-1843-443F-B2EB-560CFAE8E4CA}" type="pres">
      <dgm:prSet presAssocID="{085E08A8-7BDA-4A67-A885-72BF2B95230D}" presName="header" presStyleLbl="node1" presStyleIdx="2" presStyleCnt="3"/>
      <dgm:spPr/>
      <dgm:t>
        <a:bodyPr/>
        <a:lstStyle/>
        <a:p>
          <a:endParaRPr lang="tr-TR"/>
        </a:p>
      </dgm:t>
    </dgm:pt>
    <dgm:pt modelId="{5BEB78EF-DD14-4DE8-A875-ED94483CF7D8}" type="pres">
      <dgm:prSet presAssocID="{78A4B884-1688-415C-9E80-32A62820A480}" presName="parTrans" presStyleLbl="sibTrans2D1" presStyleIdx="10" presStyleCnt="15"/>
      <dgm:spPr/>
      <dgm:t>
        <a:bodyPr/>
        <a:lstStyle/>
        <a:p>
          <a:endParaRPr lang="tr-TR"/>
        </a:p>
      </dgm:t>
    </dgm:pt>
    <dgm:pt modelId="{9447250C-BFAA-462A-B485-301A562E0C22}" type="pres">
      <dgm:prSet presAssocID="{A83567B8-36F1-4CF6-B5EA-08A6C4877DD8}" presName="child" presStyleLbl="alignAccFollowNode1" presStyleIdx="10" presStyleCnt="15">
        <dgm:presLayoutVars>
          <dgm:chMax val="0"/>
          <dgm:bulletEnabled val="1"/>
        </dgm:presLayoutVars>
      </dgm:prSet>
      <dgm:spPr/>
      <dgm:t>
        <a:bodyPr/>
        <a:lstStyle/>
        <a:p>
          <a:endParaRPr lang="tr-TR"/>
        </a:p>
      </dgm:t>
    </dgm:pt>
    <dgm:pt modelId="{2486D55A-F283-4E2B-BE7F-05A20E190AEB}" type="pres">
      <dgm:prSet presAssocID="{D5048988-62DB-48EF-8458-E9B191659681}" presName="sibTrans" presStyleLbl="sibTrans2D1" presStyleIdx="11" presStyleCnt="15"/>
      <dgm:spPr/>
      <dgm:t>
        <a:bodyPr/>
        <a:lstStyle/>
        <a:p>
          <a:endParaRPr lang="tr-TR"/>
        </a:p>
      </dgm:t>
    </dgm:pt>
    <dgm:pt modelId="{6FF3AE0F-AE06-4EB3-8C84-FD88730925F8}" type="pres">
      <dgm:prSet presAssocID="{CE07044F-DF02-4A9E-B485-EC2B35088CD0}" presName="child" presStyleLbl="alignAccFollowNode1" presStyleIdx="11" presStyleCnt="15">
        <dgm:presLayoutVars>
          <dgm:chMax val="0"/>
          <dgm:bulletEnabled val="1"/>
        </dgm:presLayoutVars>
      </dgm:prSet>
      <dgm:spPr/>
      <dgm:t>
        <a:bodyPr/>
        <a:lstStyle/>
        <a:p>
          <a:endParaRPr lang="tr-TR"/>
        </a:p>
      </dgm:t>
    </dgm:pt>
    <dgm:pt modelId="{6D1FAADD-F6D7-4616-ACDB-21DBE8EA5B8E}" type="pres">
      <dgm:prSet presAssocID="{5088ADE6-964B-4919-9714-B556058A8CB6}" presName="sibTrans" presStyleLbl="sibTrans2D1" presStyleIdx="12" presStyleCnt="15"/>
      <dgm:spPr/>
      <dgm:t>
        <a:bodyPr/>
        <a:lstStyle/>
        <a:p>
          <a:endParaRPr lang="tr-TR"/>
        </a:p>
      </dgm:t>
    </dgm:pt>
    <dgm:pt modelId="{3E7E4E25-688A-4471-A8FE-B803E2ECD957}" type="pres">
      <dgm:prSet presAssocID="{61517616-7C27-41F4-8E11-661D2B4B4C8A}" presName="child" presStyleLbl="alignAccFollowNode1" presStyleIdx="12" presStyleCnt="15">
        <dgm:presLayoutVars>
          <dgm:chMax val="0"/>
          <dgm:bulletEnabled val="1"/>
        </dgm:presLayoutVars>
      </dgm:prSet>
      <dgm:spPr/>
      <dgm:t>
        <a:bodyPr/>
        <a:lstStyle/>
        <a:p>
          <a:endParaRPr lang="tr-TR"/>
        </a:p>
      </dgm:t>
    </dgm:pt>
    <dgm:pt modelId="{6B880187-81AD-4BBA-B487-DE4FFB693D77}" type="pres">
      <dgm:prSet presAssocID="{EFF2C903-24B8-4F45-B224-A4147EBEBCA4}" presName="sibTrans" presStyleLbl="sibTrans2D1" presStyleIdx="13" presStyleCnt="15"/>
      <dgm:spPr/>
      <dgm:t>
        <a:bodyPr/>
        <a:lstStyle/>
        <a:p>
          <a:endParaRPr lang="tr-TR"/>
        </a:p>
      </dgm:t>
    </dgm:pt>
    <dgm:pt modelId="{22604483-531E-46BA-B021-E5984A226634}" type="pres">
      <dgm:prSet presAssocID="{0E1F20CA-CB4D-4307-AACC-1AEC4CA56036}" presName="child" presStyleLbl="alignAccFollowNode1" presStyleIdx="13" presStyleCnt="15">
        <dgm:presLayoutVars>
          <dgm:chMax val="0"/>
          <dgm:bulletEnabled val="1"/>
        </dgm:presLayoutVars>
      </dgm:prSet>
      <dgm:spPr/>
      <dgm:t>
        <a:bodyPr/>
        <a:lstStyle/>
        <a:p>
          <a:endParaRPr lang="tr-TR"/>
        </a:p>
      </dgm:t>
    </dgm:pt>
    <dgm:pt modelId="{4C41F0F6-E351-4895-8475-2EB9CAC28E57}" type="pres">
      <dgm:prSet presAssocID="{11904297-8FBF-4267-A7FC-851A15C0EACB}" presName="sibTrans" presStyleLbl="sibTrans2D1" presStyleIdx="14" presStyleCnt="15"/>
      <dgm:spPr/>
      <dgm:t>
        <a:bodyPr/>
        <a:lstStyle/>
        <a:p>
          <a:endParaRPr lang="tr-TR"/>
        </a:p>
      </dgm:t>
    </dgm:pt>
    <dgm:pt modelId="{99B3CCC2-E88A-4078-9FE9-F90F38B56B13}" type="pres">
      <dgm:prSet presAssocID="{4175F57C-14D9-4C88-AC9B-3A66083AB9AB}" presName="child" presStyleLbl="alignAccFollowNode1" presStyleIdx="14" presStyleCnt="15">
        <dgm:presLayoutVars>
          <dgm:chMax val="0"/>
          <dgm:bulletEnabled val="1"/>
        </dgm:presLayoutVars>
      </dgm:prSet>
      <dgm:spPr/>
      <dgm:t>
        <a:bodyPr/>
        <a:lstStyle/>
        <a:p>
          <a:endParaRPr lang="tr-TR"/>
        </a:p>
      </dgm:t>
    </dgm:pt>
  </dgm:ptLst>
  <dgm:cxnLst>
    <dgm:cxn modelId="{29C6B5C8-18DF-4EF3-8D94-FF0AC13D9163}" type="presOf" srcId="{A83567B8-36F1-4CF6-B5EA-08A6C4877DD8}" destId="{9447250C-BFAA-462A-B485-301A562E0C22}" srcOrd="0" destOrd="0" presId="urn:microsoft.com/office/officeart/2005/8/layout/lProcess1"/>
    <dgm:cxn modelId="{D16DC33B-A516-4D1E-9274-7904D2CF2B44}" srcId="{085E08A8-7BDA-4A67-A885-72BF2B95230D}" destId="{CE07044F-DF02-4A9E-B485-EC2B35088CD0}" srcOrd="1" destOrd="0" parTransId="{C196E7D6-2B6B-4D81-83E8-6ACBB79106FE}" sibTransId="{5088ADE6-964B-4919-9714-B556058A8CB6}"/>
    <dgm:cxn modelId="{DC255E4A-85BE-44E1-9C3D-5C231F8760EE}" type="presOf" srcId="{EFF2C903-24B8-4F45-B224-A4147EBEBCA4}" destId="{6B880187-81AD-4BBA-B487-DE4FFB693D77}" srcOrd="0" destOrd="0" presId="urn:microsoft.com/office/officeart/2005/8/layout/lProcess1"/>
    <dgm:cxn modelId="{6699E12E-0BEB-4713-8733-82B349A525DC}" type="presOf" srcId="{670BFC1D-D829-4DB0-B45F-2C2954965610}" destId="{FD2D517F-2A5B-4262-93F6-3BE5DCD60AF9}" srcOrd="0" destOrd="0" presId="urn:microsoft.com/office/officeart/2005/8/layout/lProcess1"/>
    <dgm:cxn modelId="{865B8CBE-83F8-48EA-BBD4-AB66B95EBCE5}" srcId="{E6FEC8C6-99F6-4DFA-A2D0-74817E20B515}" destId="{085E08A8-7BDA-4A67-A885-72BF2B95230D}" srcOrd="2" destOrd="0" parTransId="{E088FA22-1930-42E2-80B1-1E0D12F5AD4F}" sibTransId="{0A1AAA14-2FDE-4361-9D5D-EE4AE9F5B79A}"/>
    <dgm:cxn modelId="{71D2D48F-D709-4192-ACF9-79ABEB73F127}" srcId="{2836CC94-0128-4405-BF00-D6A0E8F074AF}" destId="{2702980F-4F67-409B-B152-F10632C731AA}" srcOrd="1" destOrd="0" parTransId="{834DA12F-16CE-43E2-88EB-317BCD20D7CB}" sibTransId="{F01F5446-5EE6-4B47-B7D4-56EB7F0A313B}"/>
    <dgm:cxn modelId="{B024598A-3F6A-40F0-93F5-F65C6FEAF1EE}" type="presOf" srcId="{DEF27C1D-CF91-4E01-8EA4-A0CB21C9A4C3}" destId="{B898E37C-DB1E-441D-96A3-594649E527B2}" srcOrd="0" destOrd="0" presId="urn:microsoft.com/office/officeart/2005/8/layout/lProcess1"/>
    <dgm:cxn modelId="{16FC2572-DAF4-4AB5-B8DE-13359E2EC371}" srcId="{B11A4D42-9255-4CD4-AC11-1F148D821B4D}" destId="{5FF4AA38-2AD3-44DF-B2A6-0478468B552A}" srcOrd="3" destOrd="0" parTransId="{F6F5E094-4C27-43FA-A90E-1FBBB7C0FA2F}" sibTransId="{FDFD9522-38A6-4905-AD48-B320D63E78EE}"/>
    <dgm:cxn modelId="{FA5FC0BE-0DF4-4AB4-89E2-8A588ED27B8A}" srcId="{085E08A8-7BDA-4A67-A885-72BF2B95230D}" destId="{4175F57C-14D9-4C88-AC9B-3A66083AB9AB}" srcOrd="4" destOrd="0" parTransId="{F376FFEE-F7BB-4FDC-8A5B-1062B27D4793}" sibTransId="{0FE21E93-58B8-4DD9-A49D-397360C7F5F1}"/>
    <dgm:cxn modelId="{F173C8AF-9623-4C5D-9982-518AA4FCC767}" type="presOf" srcId="{09DAD8A1-D9D9-45A6-ACE3-1302B0C6FB8A}" destId="{CD828F3A-0735-463A-99CF-05ACCE87C818}" srcOrd="0" destOrd="0" presId="urn:microsoft.com/office/officeart/2005/8/layout/lProcess1"/>
    <dgm:cxn modelId="{DFF36F53-F657-468B-A939-BF432148E7FC}" type="presOf" srcId="{085E08A8-7BDA-4A67-A885-72BF2B95230D}" destId="{4A4D4556-1843-443F-B2EB-560CFAE8E4CA}" srcOrd="0" destOrd="0" presId="urn:microsoft.com/office/officeart/2005/8/layout/lProcess1"/>
    <dgm:cxn modelId="{CDC914F8-7132-466A-9F8F-7C358CE888F9}" srcId="{E6FEC8C6-99F6-4DFA-A2D0-74817E20B515}" destId="{2836CC94-0128-4405-BF00-D6A0E8F074AF}" srcOrd="0" destOrd="0" parTransId="{97A3A7C3-D52E-4F1E-BBEF-EA57A0FF2FB1}" sibTransId="{ED966465-6845-4F23-8307-3915B58C0AA4}"/>
    <dgm:cxn modelId="{B10077B3-4964-4486-A735-82F1EB5503C9}" type="presOf" srcId="{F01F5446-5EE6-4B47-B7D4-56EB7F0A313B}" destId="{BF40093F-C588-4360-B37A-C676A7B4B2D8}" srcOrd="0" destOrd="0" presId="urn:microsoft.com/office/officeart/2005/8/layout/lProcess1"/>
    <dgm:cxn modelId="{450FA414-96D1-4A4D-AD56-1FF225C5EA1C}" type="presOf" srcId="{DA2F0F01-7759-4A12-9958-87AFE130D393}" destId="{D78A068A-9FF3-4F59-B179-37D97E2555F2}" srcOrd="0" destOrd="0" presId="urn:microsoft.com/office/officeart/2005/8/layout/lProcess1"/>
    <dgm:cxn modelId="{16C9BE65-8C5B-4C80-A5FF-FD5D3334C05B}" type="presOf" srcId="{3B3A0345-CF9D-45EB-A4E9-BE8028CD7AE3}" destId="{47B466C5-6CA9-4B5C-9C33-CCE6C98475DB}" srcOrd="0" destOrd="0" presId="urn:microsoft.com/office/officeart/2005/8/layout/lProcess1"/>
    <dgm:cxn modelId="{41E6537F-29C8-4FB6-A08C-050BD0052D37}" srcId="{085E08A8-7BDA-4A67-A885-72BF2B95230D}" destId="{0E1F20CA-CB4D-4307-AACC-1AEC4CA56036}" srcOrd="3" destOrd="0" parTransId="{1F86FF53-DD3E-4C6D-8BB4-CBB1C5500D38}" sibTransId="{11904297-8FBF-4267-A7FC-851A15C0EACB}"/>
    <dgm:cxn modelId="{37754EEA-E4FF-41DB-A536-4AA38441B090}" srcId="{2836CC94-0128-4405-BF00-D6A0E8F074AF}" destId="{09DAD8A1-D9D9-45A6-ACE3-1302B0C6FB8A}" srcOrd="2" destOrd="0" parTransId="{B1CEFACD-2A7B-4F42-A949-16373A49419C}" sibTransId="{0D70B400-F1FE-4B54-81D6-9C67726693DA}"/>
    <dgm:cxn modelId="{26F3634F-72B0-4AED-BD73-156872AC040D}" type="presOf" srcId="{0E1F20CA-CB4D-4307-AACC-1AEC4CA56036}" destId="{22604483-531E-46BA-B021-E5984A226634}" srcOrd="0" destOrd="0" presId="urn:microsoft.com/office/officeart/2005/8/layout/lProcess1"/>
    <dgm:cxn modelId="{966EABDC-3FE8-4FA0-9FFF-046FEC4D6248}" srcId="{B11A4D42-9255-4CD4-AC11-1F148D821B4D}" destId="{FE2D4B37-A204-4396-9405-660623A6505C}" srcOrd="4" destOrd="0" parTransId="{7742A5CC-9A36-4D36-98FA-12D9939E266C}" sibTransId="{E50B7BB8-D6BE-4FE3-B659-D384BC873036}"/>
    <dgm:cxn modelId="{85CB3DDD-A41B-4362-8BCC-ECA33D66605C}" type="presOf" srcId="{4175F57C-14D9-4C88-AC9B-3A66083AB9AB}" destId="{99B3CCC2-E88A-4078-9FE9-F90F38B56B13}" srcOrd="0" destOrd="0" presId="urn:microsoft.com/office/officeart/2005/8/layout/lProcess1"/>
    <dgm:cxn modelId="{2F619384-E9FB-4BF7-837E-948B1DA3DF16}" type="presOf" srcId="{78A4B884-1688-415C-9E80-32A62820A480}" destId="{5BEB78EF-DD14-4DE8-A875-ED94483CF7D8}" srcOrd="0" destOrd="0" presId="urn:microsoft.com/office/officeart/2005/8/layout/lProcess1"/>
    <dgm:cxn modelId="{12EE2200-99E4-4056-BBF6-EF029348FC6D}" type="presOf" srcId="{595D3D76-58BF-4FFA-BBB9-2715E80C9C45}" destId="{65A2D1A4-A281-497F-9939-38A9EA1E2FB1}" srcOrd="0" destOrd="0" presId="urn:microsoft.com/office/officeart/2005/8/layout/lProcess1"/>
    <dgm:cxn modelId="{D0E7D5D7-42E8-46E3-81B1-1DAE172D103F}" type="presOf" srcId="{FE2D4B37-A204-4396-9405-660623A6505C}" destId="{331667A3-7488-4E06-90F0-3A34FD2CEF3B}" srcOrd="0" destOrd="0" presId="urn:microsoft.com/office/officeart/2005/8/layout/lProcess1"/>
    <dgm:cxn modelId="{BCD186D1-F800-4F03-B3A2-D8C46454B2C1}" type="presOf" srcId="{2702980F-4F67-409B-B152-F10632C731AA}" destId="{5A8C6B12-A74E-4EDC-9A7C-898575056D94}" srcOrd="0" destOrd="0" presId="urn:microsoft.com/office/officeart/2005/8/layout/lProcess1"/>
    <dgm:cxn modelId="{C70625E8-6838-4F88-9590-DF1058C8BCDF}" srcId="{2836CC94-0128-4405-BF00-D6A0E8F074AF}" destId="{DB8DD868-C396-4B08-B767-67BE623BD1AA}" srcOrd="0" destOrd="0" parTransId="{670BFC1D-D829-4DB0-B45F-2C2954965610}" sibTransId="{DEF27C1D-CF91-4E01-8EA4-A0CB21C9A4C3}"/>
    <dgm:cxn modelId="{150C6B69-0E30-4248-8CD8-5A0D60B9B951}" type="presOf" srcId="{CB42A010-4CBE-4CC0-ABEF-799CE54EF124}" destId="{EB505CC3-5D74-42DA-AA19-CB42B40518F4}" srcOrd="0" destOrd="0" presId="urn:microsoft.com/office/officeart/2005/8/layout/lProcess1"/>
    <dgm:cxn modelId="{81A0A8B7-0C0E-4AFB-99FC-39C5AB6C1E59}" type="presOf" srcId="{D83EC273-0398-4DDB-981F-C010EBBD3C09}" destId="{B76DF81C-F4F0-4EA5-A874-FF896EFFBDDB}" srcOrd="0" destOrd="0" presId="urn:microsoft.com/office/officeart/2005/8/layout/lProcess1"/>
    <dgm:cxn modelId="{F9B2B6E9-0B16-4E93-9AC1-0D4FC03D8A84}" type="presOf" srcId="{E6FEC8C6-99F6-4DFA-A2D0-74817E20B515}" destId="{D35878EE-FB1A-4D77-8928-DF07E498F5B1}" srcOrd="0" destOrd="0" presId="urn:microsoft.com/office/officeart/2005/8/layout/lProcess1"/>
    <dgm:cxn modelId="{FD4E25DD-6B72-4607-8583-51C57EF8EFD3}" srcId="{2836CC94-0128-4405-BF00-D6A0E8F074AF}" destId="{CB42A010-4CBE-4CC0-ABEF-799CE54EF124}" srcOrd="4" destOrd="0" parTransId="{7EDCE4A4-DED1-4461-8553-E0A7F09C3752}" sibTransId="{02A13461-A524-43D9-B11D-EB3EE9C646F3}"/>
    <dgm:cxn modelId="{DC74D509-DD76-44F6-BE9D-4411E4B55038}" type="presOf" srcId="{CE07044F-DF02-4A9E-B485-EC2B35088CD0}" destId="{6FF3AE0F-AE06-4EB3-8C84-FD88730925F8}" srcOrd="0" destOrd="0" presId="urn:microsoft.com/office/officeart/2005/8/layout/lProcess1"/>
    <dgm:cxn modelId="{AF38CEA4-9DF6-4E9B-8F60-293314D31BD5}" type="presOf" srcId="{B2EFB748-9402-466C-95C4-6FA1CFCF1FCC}" destId="{F17AB82E-0BED-4EDE-91B9-D1BFDFC9B8BF}" srcOrd="0" destOrd="0" presId="urn:microsoft.com/office/officeart/2005/8/layout/lProcess1"/>
    <dgm:cxn modelId="{07682908-E8E2-452E-B62A-5F7390127231}" type="presOf" srcId="{5FF4AA38-2AD3-44DF-B2A6-0478468B552A}" destId="{26B9DF19-094A-4C0B-806C-9F67C3EC2C4B}" srcOrd="0" destOrd="0" presId="urn:microsoft.com/office/officeart/2005/8/layout/lProcess1"/>
    <dgm:cxn modelId="{01787B41-581A-4AE6-8FF8-F8116A6554F4}" type="presOf" srcId="{D5048988-62DB-48EF-8458-E9B191659681}" destId="{2486D55A-F283-4E2B-BE7F-05A20E190AEB}" srcOrd="0" destOrd="0" presId="urn:microsoft.com/office/officeart/2005/8/layout/lProcess1"/>
    <dgm:cxn modelId="{976CE9A9-2A71-43C0-9780-B0C46422B96B}" srcId="{B11A4D42-9255-4CD4-AC11-1F148D821B4D}" destId="{025E0765-B9A0-4A1E-BD26-04E60B097D2A}" srcOrd="0" destOrd="0" parTransId="{595D3D76-58BF-4FFA-BBB9-2715E80C9C45}" sibTransId="{B2EFB748-9402-466C-95C4-6FA1CFCF1FCC}"/>
    <dgm:cxn modelId="{093A4B8B-FE56-4A76-885A-352A2D88D1B4}" type="presOf" srcId="{11904297-8FBF-4267-A7FC-851A15C0EACB}" destId="{4C41F0F6-E351-4895-8475-2EB9CAC28E57}" srcOrd="0" destOrd="0" presId="urn:microsoft.com/office/officeart/2005/8/layout/lProcess1"/>
    <dgm:cxn modelId="{27B9845F-CB26-4E20-A5B6-AAD579C2B355}" type="presOf" srcId="{FDFD9522-38A6-4905-AD48-B320D63E78EE}" destId="{0F4FD7F6-C108-4886-B906-9928A7DF9F08}" srcOrd="0" destOrd="0" presId="urn:microsoft.com/office/officeart/2005/8/layout/lProcess1"/>
    <dgm:cxn modelId="{CB0FA50E-6394-421B-BA8D-AA9EF5689C19}" type="presOf" srcId="{61517616-7C27-41F4-8E11-661D2B4B4C8A}" destId="{3E7E4E25-688A-4471-A8FE-B803E2ECD957}" srcOrd="0" destOrd="0" presId="urn:microsoft.com/office/officeart/2005/8/layout/lProcess1"/>
    <dgm:cxn modelId="{60FCBFBD-1906-4364-86AF-110384B93176}" srcId="{B11A4D42-9255-4CD4-AC11-1F148D821B4D}" destId="{3B3A0345-CF9D-45EB-A4E9-BE8028CD7AE3}" srcOrd="2" destOrd="0" parTransId="{D4C822FB-6597-4165-B5A1-C4CF581718CD}" sibTransId="{DE3B09FE-DBA1-483C-B814-D86D75C212CB}"/>
    <dgm:cxn modelId="{11F1DC86-C7E5-4C34-9388-E97F8E3162B5}" srcId="{2836CC94-0128-4405-BF00-D6A0E8F074AF}" destId="{D83EC273-0398-4DDB-981F-C010EBBD3C09}" srcOrd="3" destOrd="0" parTransId="{8621F347-67C2-4847-B104-107E48E0511C}" sibTransId="{DA2F0F01-7759-4A12-9958-87AFE130D393}"/>
    <dgm:cxn modelId="{8D6C0F27-4C71-42BE-9414-9AB125DE2201}" type="presOf" srcId="{5088ADE6-964B-4919-9714-B556058A8CB6}" destId="{6D1FAADD-F6D7-4616-ACDB-21DBE8EA5B8E}" srcOrd="0" destOrd="0" presId="urn:microsoft.com/office/officeart/2005/8/layout/lProcess1"/>
    <dgm:cxn modelId="{2C16B992-3614-4A7E-9F14-8D0A6CABE574}" srcId="{E6FEC8C6-99F6-4DFA-A2D0-74817E20B515}" destId="{B11A4D42-9255-4CD4-AC11-1F148D821B4D}" srcOrd="1" destOrd="0" parTransId="{5EA2FADE-76A7-43F8-9DAA-596D9A7C0DC1}" sibTransId="{33434988-8DA4-4E9F-93B9-ED5E9C60AA21}"/>
    <dgm:cxn modelId="{8FDBAE86-4D57-48F9-9230-663BA23008F6}" type="presOf" srcId="{2836CC94-0128-4405-BF00-D6A0E8F074AF}" destId="{7D20132E-ED8E-40B8-A334-A8E24AEA0FBF}" srcOrd="0" destOrd="0" presId="urn:microsoft.com/office/officeart/2005/8/layout/lProcess1"/>
    <dgm:cxn modelId="{473E4818-BEA7-4733-881F-ECD460E7A853}" type="presOf" srcId="{DE3B09FE-DBA1-483C-B814-D86D75C212CB}" destId="{9B8DE51A-3E5B-40C4-9A84-210A4F97C4E0}" srcOrd="0" destOrd="0" presId="urn:microsoft.com/office/officeart/2005/8/layout/lProcess1"/>
    <dgm:cxn modelId="{293B3D24-EDFF-472D-91AF-4DBD3884FC56}" type="presOf" srcId="{DB8DD868-C396-4B08-B767-67BE623BD1AA}" destId="{B2FA8B13-1D0A-4233-9EF9-D38FD0DAE06A}" srcOrd="0" destOrd="0" presId="urn:microsoft.com/office/officeart/2005/8/layout/lProcess1"/>
    <dgm:cxn modelId="{3F668F18-20A2-469F-A4B3-4893168003C8}" type="presOf" srcId="{B6D35CA1-0B01-43F2-A4B7-9C493F826E0C}" destId="{D2C9A6E7-8F70-4590-AD81-28216918015E}" srcOrd="0" destOrd="0" presId="urn:microsoft.com/office/officeart/2005/8/layout/lProcess1"/>
    <dgm:cxn modelId="{29E08D53-E9CD-41B3-A91D-3821F1CDEF36}" type="presOf" srcId="{025E0765-B9A0-4A1E-BD26-04E60B097D2A}" destId="{BD993CE8-F394-4F59-B974-668907D794AA}" srcOrd="0" destOrd="0" presId="urn:microsoft.com/office/officeart/2005/8/layout/lProcess1"/>
    <dgm:cxn modelId="{1F84FCD9-BF91-484C-95A1-1F30B4AD61DF}" srcId="{085E08A8-7BDA-4A67-A885-72BF2B95230D}" destId="{61517616-7C27-41F4-8E11-661D2B4B4C8A}" srcOrd="2" destOrd="0" parTransId="{E7F8A4F3-5ABD-4F32-9245-208293873E4E}" sibTransId="{EFF2C903-24B8-4F45-B224-A4147EBEBCA4}"/>
    <dgm:cxn modelId="{3FAF81F3-6E0A-4F8C-A1C0-212E4A4BDC0A}" srcId="{B11A4D42-9255-4CD4-AC11-1F148D821B4D}" destId="{B6D35CA1-0B01-43F2-A4B7-9C493F826E0C}" srcOrd="1" destOrd="0" parTransId="{595E36F8-8AB8-43D9-8B12-A92CD85F790B}" sibTransId="{FFF69C52-4BAD-4256-985D-70BF593989E0}"/>
    <dgm:cxn modelId="{067A8060-0FB1-47D6-8E60-25E7863BF0AA}" srcId="{085E08A8-7BDA-4A67-A885-72BF2B95230D}" destId="{A83567B8-36F1-4CF6-B5EA-08A6C4877DD8}" srcOrd="0" destOrd="0" parTransId="{78A4B884-1688-415C-9E80-32A62820A480}" sibTransId="{D5048988-62DB-48EF-8458-E9B191659681}"/>
    <dgm:cxn modelId="{28D31621-57BB-4F91-9507-76DFC23EC4FF}" type="presOf" srcId="{0D70B400-F1FE-4B54-81D6-9C67726693DA}" destId="{3AB6F9DB-862B-4C39-BE74-0B65A576545D}" srcOrd="0" destOrd="0" presId="urn:microsoft.com/office/officeart/2005/8/layout/lProcess1"/>
    <dgm:cxn modelId="{4ECA79EB-4A31-444D-9B6C-E1780FCD07B7}" type="presOf" srcId="{FFF69C52-4BAD-4256-985D-70BF593989E0}" destId="{C377E3EE-65DB-4FD6-BA5C-746AF382B3C7}" srcOrd="0" destOrd="0" presId="urn:microsoft.com/office/officeart/2005/8/layout/lProcess1"/>
    <dgm:cxn modelId="{7274E770-8A5D-4380-80B9-6826BD4F9B38}" type="presOf" srcId="{B11A4D42-9255-4CD4-AC11-1F148D821B4D}" destId="{CD414E24-3146-4D1F-B4E3-8CA2FFC79BDA}" srcOrd="0" destOrd="0" presId="urn:microsoft.com/office/officeart/2005/8/layout/lProcess1"/>
    <dgm:cxn modelId="{87922C1B-38DD-4FDD-BF0C-854143C9A73B}" type="presParOf" srcId="{D35878EE-FB1A-4D77-8928-DF07E498F5B1}" destId="{2981CAF5-9AB3-4A34-83C9-45E6912B8D2D}" srcOrd="0" destOrd="0" presId="urn:microsoft.com/office/officeart/2005/8/layout/lProcess1"/>
    <dgm:cxn modelId="{23338150-11C8-49E7-B536-45C77AEEEB6B}" type="presParOf" srcId="{2981CAF5-9AB3-4A34-83C9-45E6912B8D2D}" destId="{7D20132E-ED8E-40B8-A334-A8E24AEA0FBF}" srcOrd="0" destOrd="0" presId="urn:microsoft.com/office/officeart/2005/8/layout/lProcess1"/>
    <dgm:cxn modelId="{389024D7-64F5-414D-85E6-4101C19D1F78}" type="presParOf" srcId="{2981CAF5-9AB3-4A34-83C9-45E6912B8D2D}" destId="{FD2D517F-2A5B-4262-93F6-3BE5DCD60AF9}" srcOrd="1" destOrd="0" presId="urn:microsoft.com/office/officeart/2005/8/layout/lProcess1"/>
    <dgm:cxn modelId="{423DFDA4-3055-4621-9629-544ABD8A962F}" type="presParOf" srcId="{2981CAF5-9AB3-4A34-83C9-45E6912B8D2D}" destId="{B2FA8B13-1D0A-4233-9EF9-D38FD0DAE06A}" srcOrd="2" destOrd="0" presId="urn:microsoft.com/office/officeart/2005/8/layout/lProcess1"/>
    <dgm:cxn modelId="{9D20867C-B740-4AEF-9779-F70F058A277B}" type="presParOf" srcId="{2981CAF5-9AB3-4A34-83C9-45E6912B8D2D}" destId="{B898E37C-DB1E-441D-96A3-594649E527B2}" srcOrd="3" destOrd="0" presId="urn:microsoft.com/office/officeart/2005/8/layout/lProcess1"/>
    <dgm:cxn modelId="{48555800-75BB-43CE-8167-563CB76EF8F4}" type="presParOf" srcId="{2981CAF5-9AB3-4A34-83C9-45E6912B8D2D}" destId="{5A8C6B12-A74E-4EDC-9A7C-898575056D94}" srcOrd="4" destOrd="0" presId="urn:microsoft.com/office/officeart/2005/8/layout/lProcess1"/>
    <dgm:cxn modelId="{58F99867-7E5A-4D32-A4D1-9C5EC948E391}" type="presParOf" srcId="{2981CAF5-9AB3-4A34-83C9-45E6912B8D2D}" destId="{BF40093F-C588-4360-B37A-C676A7B4B2D8}" srcOrd="5" destOrd="0" presId="urn:microsoft.com/office/officeart/2005/8/layout/lProcess1"/>
    <dgm:cxn modelId="{F7788E5B-7D0D-49A9-9B6C-158429CC30D7}" type="presParOf" srcId="{2981CAF5-9AB3-4A34-83C9-45E6912B8D2D}" destId="{CD828F3A-0735-463A-99CF-05ACCE87C818}" srcOrd="6" destOrd="0" presId="urn:microsoft.com/office/officeart/2005/8/layout/lProcess1"/>
    <dgm:cxn modelId="{5D1AE2BD-F35A-4B77-BA19-109AE8E3FC27}" type="presParOf" srcId="{2981CAF5-9AB3-4A34-83C9-45E6912B8D2D}" destId="{3AB6F9DB-862B-4C39-BE74-0B65A576545D}" srcOrd="7" destOrd="0" presId="urn:microsoft.com/office/officeart/2005/8/layout/lProcess1"/>
    <dgm:cxn modelId="{AAE2CB09-E3DC-4888-87A1-12F494EC598D}" type="presParOf" srcId="{2981CAF5-9AB3-4A34-83C9-45E6912B8D2D}" destId="{B76DF81C-F4F0-4EA5-A874-FF896EFFBDDB}" srcOrd="8" destOrd="0" presId="urn:microsoft.com/office/officeart/2005/8/layout/lProcess1"/>
    <dgm:cxn modelId="{3A86DFAF-B28A-4B5F-8838-A10B26758595}" type="presParOf" srcId="{2981CAF5-9AB3-4A34-83C9-45E6912B8D2D}" destId="{D78A068A-9FF3-4F59-B179-37D97E2555F2}" srcOrd="9" destOrd="0" presId="urn:microsoft.com/office/officeart/2005/8/layout/lProcess1"/>
    <dgm:cxn modelId="{BAE10A71-1C71-4C6E-BD66-74DD970F4000}" type="presParOf" srcId="{2981CAF5-9AB3-4A34-83C9-45E6912B8D2D}" destId="{EB505CC3-5D74-42DA-AA19-CB42B40518F4}" srcOrd="10" destOrd="0" presId="urn:microsoft.com/office/officeart/2005/8/layout/lProcess1"/>
    <dgm:cxn modelId="{A14CEC37-5B51-487E-A794-FBF53A74B982}" type="presParOf" srcId="{D35878EE-FB1A-4D77-8928-DF07E498F5B1}" destId="{5123E574-32C3-4F8E-8095-925BA0AF53DA}" srcOrd="1" destOrd="0" presId="urn:microsoft.com/office/officeart/2005/8/layout/lProcess1"/>
    <dgm:cxn modelId="{060599E1-D5B0-451A-808F-795C8E959155}" type="presParOf" srcId="{D35878EE-FB1A-4D77-8928-DF07E498F5B1}" destId="{243FF249-5EA1-4FC8-9532-DE2483FDFF5B}" srcOrd="2" destOrd="0" presId="urn:microsoft.com/office/officeart/2005/8/layout/lProcess1"/>
    <dgm:cxn modelId="{D96F9B1D-D9DD-4D8F-AF31-B4D4E30F7B33}" type="presParOf" srcId="{243FF249-5EA1-4FC8-9532-DE2483FDFF5B}" destId="{CD414E24-3146-4D1F-B4E3-8CA2FFC79BDA}" srcOrd="0" destOrd="0" presId="urn:microsoft.com/office/officeart/2005/8/layout/lProcess1"/>
    <dgm:cxn modelId="{22F1C6A9-6A94-4039-9B4D-EC7741931A64}" type="presParOf" srcId="{243FF249-5EA1-4FC8-9532-DE2483FDFF5B}" destId="{65A2D1A4-A281-497F-9939-38A9EA1E2FB1}" srcOrd="1" destOrd="0" presId="urn:microsoft.com/office/officeart/2005/8/layout/lProcess1"/>
    <dgm:cxn modelId="{02D2F0CD-ADD2-4011-8667-2DA03FA103F9}" type="presParOf" srcId="{243FF249-5EA1-4FC8-9532-DE2483FDFF5B}" destId="{BD993CE8-F394-4F59-B974-668907D794AA}" srcOrd="2" destOrd="0" presId="urn:microsoft.com/office/officeart/2005/8/layout/lProcess1"/>
    <dgm:cxn modelId="{7D5B1BB7-1478-4551-8860-325BF8836563}" type="presParOf" srcId="{243FF249-5EA1-4FC8-9532-DE2483FDFF5B}" destId="{F17AB82E-0BED-4EDE-91B9-D1BFDFC9B8BF}" srcOrd="3" destOrd="0" presId="urn:microsoft.com/office/officeart/2005/8/layout/lProcess1"/>
    <dgm:cxn modelId="{1F96460D-9917-43E6-8E7C-3C22DA462680}" type="presParOf" srcId="{243FF249-5EA1-4FC8-9532-DE2483FDFF5B}" destId="{D2C9A6E7-8F70-4590-AD81-28216918015E}" srcOrd="4" destOrd="0" presId="urn:microsoft.com/office/officeart/2005/8/layout/lProcess1"/>
    <dgm:cxn modelId="{EFEE7A55-DE38-40D6-85B1-C063B3BE503E}" type="presParOf" srcId="{243FF249-5EA1-4FC8-9532-DE2483FDFF5B}" destId="{C377E3EE-65DB-4FD6-BA5C-746AF382B3C7}" srcOrd="5" destOrd="0" presId="urn:microsoft.com/office/officeart/2005/8/layout/lProcess1"/>
    <dgm:cxn modelId="{BCFEE408-8C70-4D3E-9D70-589931C4FD6E}" type="presParOf" srcId="{243FF249-5EA1-4FC8-9532-DE2483FDFF5B}" destId="{47B466C5-6CA9-4B5C-9C33-CCE6C98475DB}" srcOrd="6" destOrd="0" presId="urn:microsoft.com/office/officeart/2005/8/layout/lProcess1"/>
    <dgm:cxn modelId="{1F4DA1BC-69CB-4C4E-A5CB-29E4F2FD90F3}" type="presParOf" srcId="{243FF249-5EA1-4FC8-9532-DE2483FDFF5B}" destId="{9B8DE51A-3E5B-40C4-9A84-210A4F97C4E0}" srcOrd="7" destOrd="0" presId="urn:microsoft.com/office/officeart/2005/8/layout/lProcess1"/>
    <dgm:cxn modelId="{DE621398-7FAD-4896-BAA9-9C7BA7402D41}" type="presParOf" srcId="{243FF249-5EA1-4FC8-9532-DE2483FDFF5B}" destId="{26B9DF19-094A-4C0B-806C-9F67C3EC2C4B}" srcOrd="8" destOrd="0" presId="urn:microsoft.com/office/officeart/2005/8/layout/lProcess1"/>
    <dgm:cxn modelId="{A433C372-1D1B-4140-BD78-65064108E0FB}" type="presParOf" srcId="{243FF249-5EA1-4FC8-9532-DE2483FDFF5B}" destId="{0F4FD7F6-C108-4886-B906-9928A7DF9F08}" srcOrd="9" destOrd="0" presId="urn:microsoft.com/office/officeart/2005/8/layout/lProcess1"/>
    <dgm:cxn modelId="{FC5506B0-4072-45B9-9CEA-7FDA70B7D739}" type="presParOf" srcId="{243FF249-5EA1-4FC8-9532-DE2483FDFF5B}" destId="{331667A3-7488-4E06-90F0-3A34FD2CEF3B}" srcOrd="10" destOrd="0" presId="urn:microsoft.com/office/officeart/2005/8/layout/lProcess1"/>
    <dgm:cxn modelId="{42ACB282-339C-4BAF-B684-E43B348019CB}" type="presParOf" srcId="{D35878EE-FB1A-4D77-8928-DF07E498F5B1}" destId="{92795060-991D-4B31-AD92-9AE9E5E8CBBE}" srcOrd="3" destOrd="0" presId="urn:microsoft.com/office/officeart/2005/8/layout/lProcess1"/>
    <dgm:cxn modelId="{FBEFA7BF-6676-4226-9413-8BD5483EC1A4}" type="presParOf" srcId="{D35878EE-FB1A-4D77-8928-DF07E498F5B1}" destId="{7574E2EE-C0CD-4A8B-AC7D-64A4E874EECC}" srcOrd="4" destOrd="0" presId="urn:microsoft.com/office/officeart/2005/8/layout/lProcess1"/>
    <dgm:cxn modelId="{2EE7EF04-D0F2-44A9-9174-667C9518EA39}" type="presParOf" srcId="{7574E2EE-C0CD-4A8B-AC7D-64A4E874EECC}" destId="{4A4D4556-1843-443F-B2EB-560CFAE8E4CA}" srcOrd="0" destOrd="0" presId="urn:microsoft.com/office/officeart/2005/8/layout/lProcess1"/>
    <dgm:cxn modelId="{2A1ECCB8-3B68-4412-BC28-3417B55383E2}" type="presParOf" srcId="{7574E2EE-C0CD-4A8B-AC7D-64A4E874EECC}" destId="{5BEB78EF-DD14-4DE8-A875-ED94483CF7D8}" srcOrd="1" destOrd="0" presId="urn:microsoft.com/office/officeart/2005/8/layout/lProcess1"/>
    <dgm:cxn modelId="{C27F6051-31CF-4F0E-BB74-89B4A254764A}" type="presParOf" srcId="{7574E2EE-C0CD-4A8B-AC7D-64A4E874EECC}" destId="{9447250C-BFAA-462A-B485-301A562E0C22}" srcOrd="2" destOrd="0" presId="urn:microsoft.com/office/officeart/2005/8/layout/lProcess1"/>
    <dgm:cxn modelId="{899EB70C-187F-4085-B36D-C008D5089984}" type="presParOf" srcId="{7574E2EE-C0CD-4A8B-AC7D-64A4E874EECC}" destId="{2486D55A-F283-4E2B-BE7F-05A20E190AEB}" srcOrd="3" destOrd="0" presId="urn:microsoft.com/office/officeart/2005/8/layout/lProcess1"/>
    <dgm:cxn modelId="{8F155004-ADF2-46AE-8B09-57059DB28438}" type="presParOf" srcId="{7574E2EE-C0CD-4A8B-AC7D-64A4E874EECC}" destId="{6FF3AE0F-AE06-4EB3-8C84-FD88730925F8}" srcOrd="4" destOrd="0" presId="urn:microsoft.com/office/officeart/2005/8/layout/lProcess1"/>
    <dgm:cxn modelId="{9178C450-BDAB-4F59-B2E2-92DE36FAF6C3}" type="presParOf" srcId="{7574E2EE-C0CD-4A8B-AC7D-64A4E874EECC}" destId="{6D1FAADD-F6D7-4616-ACDB-21DBE8EA5B8E}" srcOrd="5" destOrd="0" presId="urn:microsoft.com/office/officeart/2005/8/layout/lProcess1"/>
    <dgm:cxn modelId="{9814D227-F011-475C-BD34-140A506479D2}" type="presParOf" srcId="{7574E2EE-C0CD-4A8B-AC7D-64A4E874EECC}" destId="{3E7E4E25-688A-4471-A8FE-B803E2ECD957}" srcOrd="6" destOrd="0" presId="urn:microsoft.com/office/officeart/2005/8/layout/lProcess1"/>
    <dgm:cxn modelId="{A377F575-500F-4F82-B250-1818D19FA556}" type="presParOf" srcId="{7574E2EE-C0CD-4A8B-AC7D-64A4E874EECC}" destId="{6B880187-81AD-4BBA-B487-DE4FFB693D77}" srcOrd="7" destOrd="0" presId="urn:microsoft.com/office/officeart/2005/8/layout/lProcess1"/>
    <dgm:cxn modelId="{87FF1685-35CE-4EE2-8C7E-9E6872DD5971}" type="presParOf" srcId="{7574E2EE-C0CD-4A8B-AC7D-64A4E874EECC}" destId="{22604483-531E-46BA-B021-E5984A226634}" srcOrd="8" destOrd="0" presId="urn:microsoft.com/office/officeart/2005/8/layout/lProcess1"/>
    <dgm:cxn modelId="{AA914EBF-3A09-4CFF-861A-410998F79A17}" type="presParOf" srcId="{7574E2EE-C0CD-4A8B-AC7D-64A4E874EECC}" destId="{4C41F0F6-E351-4895-8475-2EB9CAC28E57}" srcOrd="9" destOrd="0" presId="urn:microsoft.com/office/officeart/2005/8/layout/lProcess1"/>
    <dgm:cxn modelId="{91EBEE6F-9096-48EF-BD81-794B46F68C44}" type="presParOf" srcId="{7574E2EE-C0CD-4A8B-AC7D-64A4E874EECC}" destId="{99B3CCC2-E88A-4078-9FE9-F90F38B56B13}" srcOrd="1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8171E-531B-4CC1-B97F-B454B042E50A}">
      <dsp:nvSpPr>
        <dsp:cNvPr id="0" name=""/>
        <dsp:cNvSpPr/>
      </dsp:nvSpPr>
      <dsp:spPr>
        <a:xfrm>
          <a:off x="486053" y="0"/>
          <a:ext cx="5508612" cy="4518501"/>
        </a:xfrm>
        <a:prstGeom prst="rightArrow">
          <a:avLst/>
        </a:prstGeom>
        <a:solidFill>
          <a:schemeClr val="accent4">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A9E8A0E-3980-41C0-BBE0-625206696D91}">
      <dsp:nvSpPr>
        <dsp:cNvPr id="0" name=""/>
        <dsp:cNvSpPr/>
      </dsp:nvSpPr>
      <dsp:spPr>
        <a:xfrm>
          <a:off x="120564" y="1355550"/>
          <a:ext cx="1944216" cy="180740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t>Madde</a:t>
          </a:r>
        </a:p>
        <a:p>
          <a:pPr lvl="0" algn="ctr" defTabSz="1200150">
            <a:lnSpc>
              <a:spcPct val="90000"/>
            </a:lnSpc>
            <a:spcBef>
              <a:spcPct val="0"/>
            </a:spcBef>
            <a:spcAft>
              <a:spcPct val="35000"/>
            </a:spcAft>
          </a:pPr>
          <a:r>
            <a:rPr lang="tr-TR" sz="2700" b="1" kern="1200" dirty="0" smtClean="0"/>
            <a:t>Karışım</a:t>
          </a:r>
        </a:p>
        <a:p>
          <a:pPr lvl="0" algn="ctr" defTabSz="1200150">
            <a:lnSpc>
              <a:spcPct val="90000"/>
            </a:lnSpc>
            <a:spcBef>
              <a:spcPct val="0"/>
            </a:spcBef>
            <a:spcAft>
              <a:spcPct val="35000"/>
            </a:spcAft>
          </a:pPr>
          <a:r>
            <a:rPr lang="tr-TR" sz="2700" b="1" kern="1200" dirty="0" smtClean="0"/>
            <a:t>Eşya</a:t>
          </a:r>
          <a:endParaRPr lang="tr-TR" sz="2700" b="1" kern="1200" dirty="0"/>
        </a:p>
      </dsp:txBody>
      <dsp:txXfrm>
        <a:off x="208794" y="1443780"/>
        <a:ext cx="1767756" cy="1630940"/>
      </dsp:txXfrm>
    </dsp:sp>
    <dsp:sp modelId="{D9168D2D-3614-406D-A226-C8E8BF6DC42B}">
      <dsp:nvSpPr>
        <dsp:cNvPr id="0" name=""/>
        <dsp:cNvSpPr/>
      </dsp:nvSpPr>
      <dsp:spPr>
        <a:xfrm>
          <a:off x="2268252" y="1355550"/>
          <a:ext cx="1944216" cy="1807400"/>
        </a:xfrm>
        <a:prstGeom prst="round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t>Biyosidal Ürün</a:t>
          </a:r>
          <a:endParaRPr lang="tr-TR" sz="2700" b="1" kern="1200" dirty="0"/>
        </a:p>
      </dsp:txBody>
      <dsp:txXfrm>
        <a:off x="2356482" y="1443780"/>
        <a:ext cx="1767756" cy="1630940"/>
      </dsp:txXfrm>
    </dsp:sp>
    <dsp:sp modelId="{C669B430-D4E6-441B-922A-E15C92BAFC4C}">
      <dsp:nvSpPr>
        <dsp:cNvPr id="0" name=""/>
        <dsp:cNvSpPr/>
      </dsp:nvSpPr>
      <dsp:spPr>
        <a:xfrm>
          <a:off x="4415939" y="1355550"/>
          <a:ext cx="1944216" cy="1807400"/>
        </a:xfrm>
        <a:prstGeom prst="roundRect">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tr-TR" sz="2700" b="1" kern="1200" dirty="0" smtClean="0"/>
            <a:t>İşlenmiş Eşya</a:t>
          </a:r>
          <a:endParaRPr lang="tr-TR" sz="2700" b="1" kern="1200" dirty="0"/>
        </a:p>
      </dsp:txBody>
      <dsp:txXfrm>
        <a:off x="4504169" y="1443780"/>
        <a:ext cx="1767756" cy="1630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D8D62-B663-492F-90B2-E4C259A1DFDC}">
      <dsp:nvSpPr>
        <dsp:cNvPr id="0" name=""/>
        <dsp:cNvSpPr/>
      </dsp:nvSpPr>
      <dsp:spPr>
        <a:xfrm>
          <a:off x="1521671" y="178858"/>
          <a:ext cx="3549650" cy="1232746"/>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5BE84-06F3-4270-8597-E564A2FD5B24}">
      <dsp:nvSpPr>
        <dsp:cNvPr id="0" name=""/>
        <dsp:cNvSpPr/>
      </dsp:nvSpPr>
      <dsp:spPr>
        <a:xfrm>
          <a:off x="2958041" y="3197436"/>
          <a:ext cx="687916" cy="440266"/>
        </a:xfrm>
        <a:prstGeom prst="down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EEF0F-CA43-4C42-B6D7-A246B84ADCAE}">
      <dsp:nvSpPr>
        <dsp:cNvPr id="0" name=""/>
        <dsp:cNvSpPr/>
      </dsp:nvSpPr>
      <dsp:spPr>
        <a:xfrm>
          <a:off x="1650999" y="3549650"/>
          <a:ext cx="3302000" cy="82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smtClean="0"/>
            <a:t>İşlenmiş Eşya</a:t>
          </a:r>
          <a:endParaRPr lang="tr-TR" sz="2900" kern="1200" dirty="0"/>
        </a:p>
      </dsp:txBody>
      <dsp:txXfrm>
        <a:off x="1650999" y="3549650"/>
        <a:ext cx="3302000" cy="825500"/>
      </dsp:txXfrm>
    </dsp:sp>
    <dsp:sp modelId="{729B0F7B-11C6-4A4A-BB8C-EF5C41C4D4FD}">
      <dsp:nvSpPr>
        <dsp:cNvPr id="0" name=""/>
        <dsp:cNvSpPr/>
      </dsp:nvSpPr>
      <dsp:spPr>
        <a:xfrm>
          <a:off x="2812203" y="1506812"/>
          <a:ext cx="1238250" cy="12382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Biyosidal Ürün</a:t>
          </a:r>
          <a:endParaRPr lang="tr-TR" sz="1800" kern="1200" dirty="0"/>
        </a:p>
      </dsp:txBody>
      <dsp:txXfrm>
        <a:off x="2993541" y="1688150"/>
        <a:ext cx="875574" cy="875574"/>
      </dsp:txXfrm>
    </dsp:sp>
    <dsp:sp modelId="{40F03E9F-087B-4751-845D-88CFEE50DA15}">
      <dsp:nvSpPr>
        <dsp:cNvPr id="0" name=""/>
        <dsp:cNvSpPr/>
      </dsp:nvSpPr>
      <dsp:spPr>
        <a:xfrm>
          <a:off x="1926166" y="577850"/>
          <a:ext cx="1238250" cy="1238250"/>
        </a:xfrm>
        <a:prstGeom prst="ellips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Madde B</a:t>
          </a:r>
          <a:endParaRPr lang="tr-TR" sz="1800" kern="1200" dirty="0"/>
        </a:p>
      </dsp:txBody>
      <dsp:txXfrm>
        <a:off x="2107504" y="759188"/>
        <a:ext cx="875574" cy="875574"/>
      </dsp:txXfrm>
    </dsp:sp>
    <dsp:sp modelId="{FCFA3B59-0F63-46F4-9F18-99394DDBAF02}">
      <dsp:nvSpPr>
        <dsp:cNvPr id="0" name=""/>
        <dsp:cNvSpPr/>
      </dsp:nvSpPr>
      <dsp:spPr>
        <a:xfrm>
          <a:off x="3191933" y="278468"/>
          <a:ext cx="1238250" cy="1238250"/>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Madde A</a:t>
          </a:r>
          <a:endParaRPr lang="tr-TR" sz="1800" kern="1200" dirty="0"/>
        </a:p>
      </dsp:txBody>
      <dsp:txXfrm>
        <a:off x="3373271" y="459806"/>
        <a:ext cx="875574" cy="875574"/>
      </dsp:txXfrm>
    </dsp:sp>
    <dsp:sp modelId="{4201A359-8396-43F1-908F-2EB11AA673F8}">
      <dsp:nvSpPr>
        <dsp:cNvPr id="0" name=""/>
        <dsp:cNvSpPr/>
      </dsp:nvSpPr>
      <dsp:spPr>
        <a:xfrm>
          <a:off x="1375833" y="27516"/>
          <a:ext cx="3852333" cy="3081866"/>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0132E-ED8E-40B8-A334-A8E24AEA0FBF}">
      <dsp:nvSpPr>
        <dsp:cNvPr id="0" name=""/>
        <dsp:cNvSpPr/>
      </dsp:nvSpPr>
      <dsp:spPr>
        <a:xfrm>
          <a:off x="2063" y="252056"/>
          <a:ext cx="2012156" cy="503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dirty="0"/>
        </a:p>
      </dsp:txBody>
      <dsp:txXfrm>
        <a:off x="16797" y="266790"/>
        <a:ext cx="1982688" cy="473571"/>
      </dsp:txXfrm>
    </dsp:sp>
    <dsp:sp modelId="{FD2D517F-2A5B-4262-93F6-3BE5DCD60AF9}">
      <dsp:nvSpPr>
        <dsp:cNvPr id="0" name=""/>
        <dsp:cNvSpPr/>
      </dsp:nvSpPr>
      <dsp:spPr>
        <a:xfrm rot="5400000">
          <a:off x="964125" y="799112"/>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FA8B13-1D0A-4233-9EF9-D38FD0DAE06A}">
      <dsp:nvSpPr>
        <dsp:cNvPr id="0" name=""/>
        <dsp:cNvSpPr/>
      </dsp:nvSpPr>
      <dsp:spPr>
        <a:xfrm>
          <a:off x="2063" y="931159"/>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Amaçlanan kullanım</a:t>
          </a:r>
          <a:endParaRPr lang="tr-TR" sz="1500" kern="1200" dirty="0"/>
        </a:p>
      </dsp:txBody>
      <dsp:txXfrm>
        <a:off x="16797" y="945893"/>
        <a:ext cx="1982688" cy="473571"/>
      </dsp:txXfrm>
    </dsp:sp>
    <dsp:sp modelId="{B898E37C-DB1E-441D-96A3-594649E527B2}">
      <dsp:nvSpPr>
        <dsp:cNvPr id="0" name=""/>
        <dsp:cNvSpPr/>
      </dsp:nvSpPr>
      <dsp:spPr>
        <a:xfrm rot="5400000">
          <a:off x="964125" y="1478214"/>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8C6B12-A74E-4EDC-9A7C-898575056D94}">
      <dsp:nvSpPr>
        <dsp:cNvPr id="0" name=""/>
        <dsp:cNvSpPr/>
      </dsp:nvSpPr>
      <dsp:spPr>
        <a:xfrm>
          <a:off x="2063" y="1610262"/>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İddialar</a:t>
          </a:r>
        </a:p>
      </dsp:txBody>
      <dsp:txXfrm>
        <a:off x="16797" y="1624996"/>
        <a:ext cx="1982688" cy="473571"/>
      </dsp:txXfrm>
    </dsp:sp>
    <dsp:sp modelId="{BF40093F-C588-4360-B37A-C676A7B4B2D8}">
      <dsp:nvSpPr>
        <dsp:cNvPr id="0" name=""/>
        <dsp:cNvSpPr/>
      </dsp:nvSpPr>
      <dsp:spPr>
        <a:xfrm rot="5400000">
          <a:off x="964125" y="2157317"/>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828F3A-0735-463A-99CF-05ACCE87C818}">
      <dsp:nvSpPr>
        <dsp:cNvPr id="0" name=""/>
        <dsp:cNvSpPr/>
      </dsp:nvSpPr>
      <dsp:spPr>
        <a:xfrm>
          <a:off x="2063" y="2289365"/>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Hedef organizmalar</a:t>
          </a:r>
        </a:p>
      </dsp:txBody>
      <dsp:txXfrm>
        <a:off x="16797" y="2304099"/>
        <a:ext cx="1982688" cy="473571"/>
      </dsp:txXfrm>
    </dsp:sp>
    <dsp:sp modelId="{3AB6F9DB-862B-4C39-BE74-0B65A576545D}">
      <dsp:nvSpPr>
        <dsp:cNvPr id="0" name=""/>
        <dsp:cNvSpPr/>
      </dsp:nvSpPr>
      <dsp:spPr>
        <a:xfrm rot="5400000">
          <a:off x="964125" y="2836420"/>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6DF81C-F4F0-4EA5-A874-FF896EFFBDDB}">
      <dsp:nvSpPr>
        <dsp:cNvPr id="0" name=""/>
        <dsp:cNvSpPr/>
      </dsp:nvSpPr>
      <dsp:spPr>
        <a:xfrm>
          <a:off x="2063" y="2968468"/>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Aktif konsantrasyonu</a:t>
          </a:r>
        </a:p>
      </dsp:txBody>
      <dsp:txXfrm>
        <a:off x="16797" y="2983202"/>
        <a:ext cx="1982688" cy="473571"/>
      </dsp:txXfrm>
    </dsp:sp>
    <dsp:sp modelId="{D78A068A-9FF3-4F59-B179-37D97E2555F2}">
      <dsp:nvSpPr>
        <dsp:cNvPr id="0" name=""/>
        <dsp:cNvSpPr/>
      </dsp:nvSpPr>
      <dsp:spPr>
        <a:xfrm rot="5400000">
          <a:off x="964125" y="3515523"/>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505CC3-5D74-42DA-AA19-CB42B40518F4}">
      <dsp:nvSpPr>
        <dsp:cNvPr id="0" name=""/>
        <dsp:cNvSpPr/>
      </dsp:nvSpPr>
      <dsp:spPr>
        <a:xfrm>
          <a:off x="2063" y="3647570"/>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Aktifin etki şekli</a:t>
          </a:r>
        </a:p>
      </dsp:txBody>
      <dsp:txXfrm>
        <a:off x="16797" y="3662304"/>
        <a:ext cx="1982688" cy="473571"/>
      </dsp:txXfrm>
    </dsp:sp>
    <dsp:sp modelId="{CD414E24-3146-4D1F-B4E3-8CA2FFC79BDA}">
      <dsp:nvSpPr>
        <dsp:cNvPr id="0" name=""/>
        <dsp:cNvSpPr/>
      </dsp:nvSpPr>
      <dsp:spPr>
        <a:xfrm>
          <a:off x="2295921" y="252056"/>
          <a:ext cx="2012156" cy="503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İşlenmiş eşya</a:t>
          </a:r>
          <a:endParaRPr lang="tr-TR" sz="2600" kern="1200" dirty="0"/>
        </a:p>
      </dsp:txBody>
      <dsp:txXfrm>
        <a:off x="2310655" y="266790"/>
        <a:ext cx="1982688" cy="473571"/>
      </dsp:txXfrm>
    </dsp:sp>
    <dsp:sp modelId="{65A2D1A4-A281-497F-9939-38A9EA1E2FB1}">
      <dsp:nvSpPr>
        <dsp:cNvPr id="0" name=""/>
        <dsp:cNvSpPr/>
      </dsp:nvSpPr>
      <dsp:spPr>
        <a:xfrm rot="5400000">
          <a:off x="3257984" y="799112"/>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93CE8-F394-4F59-B974-668907D794AA}">
      <dsp:nvSpPr>
        <dsp:cNvPr id="0" name=""/>
        <dsp:cNvSpPr/>
      </dsp:nvSpPr>
      <dsp:spPr>
        <a:xfrm>
          <a:off x="2295921" y="931159"/>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Su bazlı duvar boyası</a:t>
          </a:r>
          <a:endParaRPr lang="tr-TR" sz="1500" kern="1200" dirty="0"/>
        </a:p>
      </dsp:txBody>
      <dsp:txXfrm>
        <a:off x="2310655" y="945893"/>
        <a:ext cx="1982688" cy="473571"/>
      </dsp:txXfrm>
    </dsp:sp>
    <dsp:sp modelId="{F17AB82E-0BED-4EDE-91B9-D1BFDFC9B8BF}">
      <dsp:nvSpPr>
        <dsp:cNvPr id="0" name=""/>
        <dsp:cNvSpPr/>
      </dsp:nvSpPr>
      <dsp:spPr>
        <a:xfrm rot="5400000">
          <a:off x="3257984" y="1478214"/>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C9A6E7-8F70-4590-AD81-28216918015E}">
      <dsp:nvSpPr>
        <dsp:cNvPr id="0" name=""/>
        <dsp:cNvSpPr/>
      </dsp:nvSpPr>
      <dsp:spPr>
        <a:xfrm>
          <a:off x="2295921" y="1610262"/>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Mikrobik </a:t>
          </a:r>
          <a:r>
            <a:rPr lang="tr-TR" sz="1500" kern="1200" dirty="0" err="1" smtClean="0"/>
            <a:t>bozunmaya</a:t>
          </a:r>
          <a:r>
            <a:rPr lang="tr-TR" sz="1500" kern="1200" dirty="0" smtClean="0"/>
            <a:t> karşı koruyucu içerir</a:t>
          </a:r>
          <a:endParaRPr lang="tr-TR" sz="1500" kern="1200" dirty="0"/>
        </a:p>
      </dsp:txBody>
      <dsp:txXfrm>
        <a:off x="2310655" y="1624996"/>
        <a:ext cx="1982688" cy="473571"/>
      </dsp:txXfrm>
    </dsp:sp>
    <dsp:sp modelId="{C377E3EE-65DB-4FD6-BA5C-746AF382B3C7}">
      <dsp:nvSpPr>
        <dsp:cNvPr id="0" name=""/>
        <dsp:cNvSpPr/>
      </dsp:nvSpPr>
      <dsp:spPr>
        <a:xfrm rot="5400000">
          <a:off x="3257984" y="2157317"/>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B466C5-6CA9-4B5C-9C33-CCE6C98475DB}">
      <dsp:nvSpPr>
        <dsp:cNvPr id="0" name=""/>
        <dsp:cNvSpPr/>
      </dsp:nvSpPr>
      <dsp:spPr>
        <a:xfrm>
          <a:off x="2295921" y="2289365"/>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i="1" kern="1200" dirty="0" err="1" smtClean="0"/>
            <a:t>A.brasiliensis</a:t>
          </a:r>
          <a:r>
            <a:rPr lang="tr-TR" sz="1500" kern="1200" dirty="0" smtClean="0"/>
            <a:t>, </a:t>
          </a:r>
          <a:r>
            <a:rPr lang="tr-TR" sz="1500" i="1" kern="1200" dirty="0" err="1" smtClean="0"/>
            <a:t>C.albicans</a:t>
          </a:r>
          <a:endParaRPr lang="tr-TR" sz="1500" i="1" kern="1200" dirty="0"/>
        </a:p>
      </dsp:txBody>
      <dsp:txXfrm>
        <a:off x="2310655" y="2304099"/>
        <a:ext cx="1982688" cy="473571"/>
      </dsp:txXfrm>
    </dsp:sp>
    <dsp:sp modelId="{9B8DE51A-3E5B-40C4-9A84-210A4F97C4E0}">
      <dsp:nvSpPr>
        <dsp:cNvPr id="0" name=""/>
        <dsp:cNvSpPr/>
      </dsp:nvSpPr>
      <dsp:spPr>
        <a:xfrm rot="5400000">
          <a:off x="3257984" y="2836420"/>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B9DF19-094A-4C0B-806C-9F67C3EC2C4B}">
      <dsp:nvSpPr>
        <dsp:cNvPr id="0" name=""/>
        <dsp:cNvSpPr/>
      </dsp:nvSpPr>
      <dsp:spPr>
        <a:xfrm>
          <a:off x="2295921" y="2968468"/>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%0,25</a:t>
          </a:r>
          <a:endParaRPr lang="tr-TR" sz="1500" kern="1200" dirty="0"/>
        </a:p>
      </dsp:txBody>
      <dsp:txXfrm>
        <a:off x="2310655" y="2983202"/>
        <a:ext cx="1982688" cy="473571"/>
      </dsp:txXfrm>
    </dsp:sp>
    <dsp:sp modelId="{0F4FD7F6-C108-4886-B906-9928A7DF9F08}">
      <dsp:nvSpPr>
        <dsp:cNvPr id="0" name=""/>
        <dsp:cNvSpPr/>
      </dsp:nvSpPr>
      <dsp:spPr>
        <a:xfrm rot="5400000">
          <a:off x="3257984" y="3515523"/>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1667A3-7488-4E06-90F0-3A34FD2CEF3B}">
      <dsp:nvSpPr>
        <dsp:cNvPr id="0" name=""/>
        <dsp:cNvSpPr/>
      </dsp:nvSpPr>
      <dsp:spPr>
        <a:xfrm>
          <a:off x="2295921" y="3647570"/>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Hücre zarı geçirgenliğini bozar</a:t>
          </a:r>
          <a:endParaRPr lang="tr-TR" sz="1500" kern="1200" dirty="0"/>
        </a:p>
      </dsp:txBody>
      <dsp:txXfrm>
        <a:off x="2310655" y="3662304"/>
        <a:ext cx="1982688" cy="473571"/>
      </dsp:txXfrm>
    </dsp:sp>
    <dsp:sp modelId="{4A4D4556-1843-443F-B2EB-560CFAE8E4CA}">
      <dsp:nvSpPr>
        <dsp:cNvPr id="0" name=""/>
        <dsp:cNvSpPr/>
      </dsp:nvSpPr>
      <dsp:spPr>
        <a:xfrm>
          <a:off x="4589780" y="252056"/>
          <a:ext cx="2012156" cy="5030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tr-TR" sz="2600" kern="1200" dirty="0" smtClean="0"/>
            <a:t>Biyosidal ürün</a:t>
          </a:r>
          <a:endParaRPr lang="tr-TR" sz="2600" kern="1200" dirty="0"/>
        </a:p>
      </dsp:txBody>
      <dsp:txXfrm>
        <a:off x="4604514" y="266790"/>
        <a:ext cx="1982688" cy="473571"/>
      </dsp:txXfrm>
    </dsp:sp>
    <dsp:sp modelId="{5BEB78EF-DD14-4DE8-A875-ED94483CF7D8}">
      <dsp:nvSpPr>
        <dsp:cNvPr id="0" name=""/>
        <dsp:cNvSpPr/>
      </dsp:nvSpPr>
      <dsp:spPr>
        <a:xfrm rot="5400000">
          <a:off x="5551842" y="799112"/>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47250C-BFAA-462A-B485-301A562E0C22}">
      <dsp:nvSpPr>
        <dsp:cNvPr id="0" name=""/>
        <dsp:cNvSpPr/>
      </dsp:nvSpPr>
      <dsp:spPr>
        <a:xfrm>
          <a:off x="4589780" y="931159"/>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err="1" smtClean="0"/>
            <a:t>Antibakteriyel</a:t>
          </a:r>
          <a:r>
            <a:rPr lang="tr-TR" sz="1500" kern="1200" dirty="0" smtClean="0"/>
            <a:t> iç cephe boyası</a:t>
          </a:r>
          <a:endParaRPr lang="tr-TR" sz="1500" kern="1200" dirty="0"/>
        </a:p>
      </dsp:txBody>
      <dsp:txXfrm>
        <a:off x="4604514" y="945893"/>
        <a:ext cx="1982688" cy="473571"/>
      </dsp:txXfrm>
    </dsp:sp>
    <dsp:sp modelId="{2486D55A-F283-4E2B-BE7F-05A20E190AEB}">
      <dsp:nvSpPr>
        <dsp:cNvPr id="0" name=""/>
        <dsp:cNvSpPr/>
      </dsp:nvSpPr>
      <dsp:spPr>
        <a:xfrm rot="5400000">
          <a:off x="5551842" y="1478214"/>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3AE0F-AE06-4EB3-8C84-FD88730925F8}">
      <dsp:nvSpPr>
        <dsp:cNvPr id="0" name=""/>
        <dsp:cNvSpPr/>
      </dsp:nvSpPr>
      <dsp:spPr>
        <a:xfrm>
          <a:off x="4589780" y="1610262"/>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kern="1200" dirty="0" smtClean="0"/>
            <a:t>Yüzeyde bakteri üremesini engeller</a:t>
          </a:r>
          <a:endParaRPr lang="tr-TR" sz="1500" kern="1200" dirty="0"/>
        </a:p>
      </dsp:txBody>
      <dsp:txXfrm>
        <a:off x="4604514" y="1624996"/>
        <a:ext cx="1982688" cy="473571"/>
      </dsp:txXfrm>
    </dsp:sp>
    <dsp:sp modelId="{6D1FAADD-F6D7-4616-ACDB-21DBE8EA5B8E}">
      <dsp:nvSpPr>
        <dsp:cNvPr id="0" name=""/>
        <dsp:cNvSpPr/>
      </dsp:nvSpPr>
      <dsp:spPr>
        <a:xfrm rot="5400000">
          <a:off x="5551842" y="2157317"/>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7E4E25-688A-4471-A8FE-B803E2ECD957}">
      <dsp:nvSpPr>
        <dsp:cNvPr id="0" name=""/>
        <dsp:cNvSpPr/>
      </dsp:nvSpPr>
      <dsp:spPr>
        <a:xfrm>
          <a:off x="4589780" y="2289365"/>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i="1" kern="1200" dirty="0" err="1" smtClean="0"/>
            <a:t>E.coli</a:t>
          </a:r>
          <a:r>
            <a:rPr lang="tr-TR" sz="1500" kern="1200" dirty="0" smtClean="0"/>
            <a:t>, </a:t>
          </a:r>
          <a:r>
            <a:rPr lang="tr-TR" sz="1500" b="0" i="1" kern="1200" dirty="0" err="1" smtClean="0"/>
            <a:t>S.aureus</a:t>
          </a:r>
          <a:endParaRPr lang="tr-TR" sz="1500" b="0" i="1" kern="1200" dirty="0"/>
        </a:p>
      </dsp:txBody>
      <dsp:txXfrm>
        <a:off x="4604514" y="2304099"/>
        <a:ext cx="1982688" cy="473571"/>
      </dsp:txXfrm>
    </dsp:sp>
    <dsp:sp modelId="{6B880187-81AD-4BBA-B487-DE4FFB693D77}">
      <dsp:nvSpPr>
        <dsp:cNvPr id="0" name=""/>
        <dsp:cNvSpPr/>
      </dsp:nvSpPr>
      <dsp:spPr>
        <a:xfrm rot="5400000">
          <a:off x="5551842" y="2836420"/>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604483-531E-46BA-B021-E5984A226634}">
      <dsp:nvSpPr>
        <dsp:cNvPr id="0" name=""/>
        <dsp:cNvSpPr/>
      </dsp:nvSpPr>
      <dsp:spPr>
        <a:xfrm>
          <a:off x="4589780" y="2968468"/>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i="1" kern="1200" dirty="0" smtClean="0"/>
            <a:t>%0,15</a:t>
          </a:r>
          <a:endParaRPr lang="tr-TR" sz="1500" b="0" i="1" kern="1200" dirty="0"/>
        </a:p>
      </dsp:txBody>
      <dsp:txXfrm>
        <a:off x="4604514" y="2983202"/>
        <a:ext cx="1982688" cy="473571"/>
      </dsp:txXfrm>
    </dsp:sp>
    <dsp:sp modelId="{4C41F0F6-E351-4895-8475-2EB9CAC28E57}">
      <dsp:nvSpPr>
        <dsp:cNvPr id="0" name=""/>
        <dsp:cNvSpPr/>
      </dsp:nvSpPr>
      <dsp:spPr>
        <a:xfrm rot="5400000">
          <a:off x="5551842" y="3515523"/>
          <a:ext cx="88031" cy="8803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B3CCC2-E88A-4078-9FE9-F90F38B56B13}">
      <dsp:nvSpPr>
        <dsp:cNvPr id="0" name=""/>
        <dsp:cNvSpPr/>
      </dsp:nvSpPr>
      <dsp:spPr>
        <a:xfrm>
          <a:off x="4589780" y="3647570"/>
          <a:ext cx="2012156" cy="50303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tr-TR" sz="1500" b="0" i="1" kern="1200" dirty="0" smtClean="0"/>
            <a:t>ATP sentezini </a:t>
          </a:r>
          <a:r>
            <a:rPr lang="tr-TR" sz="1500" b="0" i="1" kern="1200" dirty="0" err="1" smtClean="0"/>
            <a:t>inhibe</a:t>
          </a:r>
          <a:r>
            <a:rPr lang="tr-TR" sz="1500" b="0" i="1" kern="1200" dirty="0" smtClean="0"/>
            <a:t> eder</a:t>
          </a:r>
          <a:endParaRPr lang="tr-TR" sz="1500" b="0" i="1" kern="1200" dirty="0"/>
        </a:p>
      </dsp:txBody>
      <dsp:txXfrm>
        <a:off x="4604514" y="3662304"/>
        <a:ext cx="1982688" cy="4735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7A460-87B8-4841-96A2-CD12A733F31B}" type="datetimeFigureOut">
              <a:rPr lang="en-US" smtClean="0"/>
              <a:pPr/>
              <a:t>11/7/2018</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BB505-88B5-BF48-BBEA-E429F4F283DF}" type="slidenum">
              <a:rPr lang="en-US" smtClean="0"/>
              <a:pPr/>
              <a:t>‹#›</a:t>
            </a:fld>
            <a:endParaRPr lang="en-US"/>
          </a:p>
        </p:txBody>
      </p:sp>
    </p:spTree>
    <p:extLst>
      <p:ext uri="{BB962C8B-B14F-4D97-AF65-F5344CB8AC3E}">
        <p14:creationId xmlns:p14="http://schemas.microsoft.com/office/powerpoint/2010/main" val="11897614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6BB505-88B5-BF48-BBEA-E429F4F283DF}"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sb sunum-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9" y="142852"/>
            <a:ext cx="9684000" cy="764682"/>
          </a:xfrm>
          <a:prstGeom prst="rect">
            <a:avLst/>
          </a:prstGeom>
        </p:spPr>
      </p:pic>
      <p:sp>
        <p:nvSpPr>
          <p:cNvPr id="4" name="Metin kutusu 5"/>
          <p:cNvSpPr txBox="1"/>
          <p:nvPr userDrawn="1"/>
        </p:nvSpPr>
        <p:spPr>
          <a:xfrm>
            <a:off x="8812364" y="906645"/>
            <a:ext cx="1031814" cy="215444"/>
          </a:xfrm>
          <a:prstGeom prst="rect">
            <a:avLst/>
          </a:prstGeom>
          <a:solidFill>
            <a:schemeClr val="bg1"/>
          </a:solidFill>
        </p:spPr>
        <p:txBody>
          <a:bodyPr wrap="square" lIns="0" tIns="0" rIns="0" bIns="0" rtlCol="0">
            <a:spAutoFit/>
          </a:bodyPr>
          <a:lstStyle/>
          <a:p>
            <a:pPr algn="ctr"/>
            <a:r>
              <a:rPr lang="tr-TR" sz="700" b="1" dirty="0" smtClean="0">
                <a:solidFill>
                  <a:srgbClr val="FF0000"/>
                </a:solidFill>
                <a:latin typeface="Segoe UI Semibold" pitchFamily="34" charset="0"/>
                <a:cs typeface="Calibri" pitchFamily="34" charset="0"/>
              </a:rPr>
              <a:t>Halk Sağlığı</a:t>
            </a:r>
          </a:p>
          <a:p>
            <a:pPr algn="ctr"/>
            <a:r>
              <a:rPr lang="tr-TR" sz="700" b="1" dirty="0" smtClean="0">
                <a:solidFill>
                  <a:srgbClr val="FF0000"/>
                </a:solidFill>
                <a:latin typeface="Segoe UI Semibold" pitchFamily="34" charset="0"/>
                <a:cs typeface="Calibri" pitchFamily="34" charset="0"/>
              </a:rPr>
              <a:t>Genel Müdürlüğü</a:t>
            </a:r>
            <a:endParaRPr lang="tr-TR" sz="700" b="1" dirty="0">
              <a:solidFill>
                <a:srgbClr val="FF0000"/>
              </a:solidFill>
              <a:latin typeface="Segoe UI Semibold"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sb sunum-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00"/>
            <a:ext cx="9906000" cy="7029400"/>
          </a:xfrm>
          <a:prstGeom prst="rect">
            <a:avLst/>
          </a:prstGeom>
        </p:spPr>
      </p:pic>
      <p:sp>
        <p:nvSpPr>
          <p:cNvPr id="3" name="Metin kutusu 3"/>
          <p:cNvSpPr txBox="1"/>
          <p:nvPr userDrawn="1"/>
        </p:nvSpPr>
        <p:spPr>
          <a:xfrm>
            <a:off x="1188150" y="3872512"/>
            <a:ext cx="1440160" cy="430887"/>
          </a:xfrm>
          <a:prstGeom prst="rect">
            <a:avLst/>
          </a:prstGeom>
          <a:noFill/>
        </p:spPr>
        <p:txBody>
          <a:bodyPr wrap="square" rtlCol="0">
            <a:spAutoFit/>
          </a:bodyPr>
          <a:lstStyle/>
          <a:p>
            <a:pPr algn="ctr"/>
            <a:r>
              <a:rPr lang="tr-TR" sz="1050" b="1" dirty="0" smtClean="0">
                <a:solidFill>
                  <a:schemeClr val="bg1"/>
                </a:solidFill>
                <a:latin typeface="Segoe UI Semibold" panose="020B0702040204020203" pitchFamily="34" charset="0"/>
                <a:cs typeface="Segoe UI Semibold" panose="020B0702040204020203" pitchFamily="34" charset="0"/>
              </a:rPr>
              <a:t>Halk Sağlığı </a:t>
            </a:r>
          </a:p>
          <a:p>
            <a:pPr algn="ctr"/>
            <a:r>
              <a:rPr lang="tr-TR" sz="1050" b="1" dirty="0" smtClean="0">
                <a:solidFill>
                  <a:schemeClr val="bg1"/>
                </a:solidFill>
                <a:latin typeface="Segoe UI Semibold" panose="020B0702040204020203" pitchFamily="34" charset="0"/>
                <a:cs typeface="Segoe UI Semibold" panose="020B0702040204020203" pitchFamily="34" charset="0"/>
              </a:rPr>
              <a:t>Genel Müdürlüğü</a:t>
            </a:r>
            <a:endParaRPr lang="tr-TR" sz="1050" b="1" dirty="0">
              <a:solidFill>
                <a:schemeClr val="bg1"/>
              </a:solidFill>
              <a:latin typeface="Segoe UI Semibold" panose="020B0702040204020203" pitchFamily="34" charset="0"/>
              <a:cs typeface="Segoe UI Semibold" panose="020B0702040204020203"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32520" y="2708920"/>
            <a:ext cx="5688632" cy="1323439"/>
          </a:xfrm>
          <a:prstGeom prst="rect">
            <a:avLst/>
          </a:prstGeom>
          <a:noFill/>
        </p:spPr>
        <p:txBody>
          <a:bodyPr wrap="square" rtlCol="0">
            <a:spAutoFit/>
          </a:bodyPr>
          <a:lstStyle/>
          <a:p>
            <a:pPr algn="ctr"/>
            <a:r>
              <a:rPr lang="tr-TR" sz="4000" b="1" dirty="0" smtClean="0">
                <a:solidFill>
                  <a:schemeClr val="bg1"/>
                </a:solidFill>
              </a:rPr>
              <a:t>Biyosidal Ürünle İşlenmiş Eşyalar Tebliği</a:t>
            </a:r>
            <a:endParaRPr lang="tr-TR" sz="4000" b="1" dirty="0">
              <a:solidFill>
                <a:schemeClr val="bg1"/>
              </a:solidFill>
            </a:endParaRPr>
          </a:p>
        </p:txBody>
      </p:sp>
      <p:sp>
        <p:nvSpPr>
          <p:cNvPr id="3" name="Metin kutusu 2"/>
          <p:cNvSpPr txBox="1"/>
          <p:nvPr/>
        </p:nvSpPr>
        <p:spPr>
          <a:xfrm>
            <a:off x="0" y="6453336"/>
            <a:ext cx="9906000" cy="338554"/>
          </a:xfrm>
          <a:prstGeom prst="rect">
            <a:avLst/>
          </a:prstGeom>
          <a:noFill/>
        </p:spPr>
        <p:txBody>
          <a:bodyPr wrap="square" rtlCol="0">
            <a:spAutoFit/>
          </a:bodyPr>
          <a:lstStyle/>
          <a:p>
            <a:pPr algn="ctr"/>
            <a:r>
              <a:rPr lang="tr-TR" sz="1600" dirty="0" smtClean="0">
                <a:solidFill>
                  <a:schemeClr val="bg1"/>
                </a:solidFill>
              </a:rPr>
              <a:t>Biyosidal Ürünlerin Piyasa Gözetimi ve Denetimi Eğitimi 26-30 Kasım 2018 Antalya</a:t>
            </a:r>
            <a:endParaRPr lang="tr-TR" sz="16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48544" y="984741"/>
            <a:ext cx="3672408" cy="5262979"/>
          </a:xfrm>
          <a:prstGeom prst="rect">
            <a:avLst/>
          </a:prstGeom>
          <a:noFill/>
        </p:spPr>
        <p:txBody>
          <a:bodyPr wrap="square" rtlCol="0">
            <a:spAutoFit/>
          </a:bodyPr>
          <a:lstStyle/>
          <a:p>
            <a:r>
              <a:rPr lang="tr-TR" sz="2800" dirty="0">
                <a:solidFill>
                  <a:srgbClr val="FF0000"/>
                </a:solidFill>
              </a:rPr>
              <a:t>Biyosidal işlev:</a:t>
            </a:r>
            <a:r>
              <a:rPr lang="tr-TR" sz="2800" dirty="0"/>
              <a:t> İşlenmiş eşyanın fiziksel veya mekanik etkiler haricinde etkilerle herhangi bir </a:t>
            </a:r>
            <a:r>
              <a:rPr lang="tr-TR" sz="2800" u="sng" dirty="0"/>
              <a:t>zararlının</a:t>
            </a:r>
            <a:r>
              <a:rPr lang="tr-TR" sz="2800" dirty="0"/>
              <a:t> yok edilmesi, engellenmesi, zararsız kılınması, etkisinin önlenmesi veya üzerinde herhangi bir kontrol edici </a:t>
            </a:r>
            <a:r>
              <a:rPr lang="tr-TR" sz="2800" u="sng" dirty="0"/>
              <a:t>etki oluşturması </a:t>
            </a:r>
            <a:r>
              <a:rPr lang="tr-TR" sz="2800" u="sng" dirty="0" smtClean="0"/>
              <a:t>işlevi.</a:t>
            </a:r>
            <a:endParaRPr lang="tr-TR" sz="2800" u="sng"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952" y="2109246"/>
            <a:ext cx="4520952" cy="301396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2126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48544" y="984741"/>
            <a:ext cx="8208912" cy="1384995"/>
          </a:xfrm>
          <a:prstGeom prst="rect">
            <a:avLst/>
          </a:prstGeom>
          <a:noFill/>
        </p:spPr>
        <p:txBody>
          <a:bodyPr wrap="square" rtlCol="0">
            <a:spAutoFit/>
          </a:bodyPr>
          <a:lstStyle/>
          <a:p>
            <a:r>
              <a:rPr lang="tr-TR" sz="2800" dirty="0" smtClean="0">
                <a:solidFill>
                  <a:srgbClr val="FF0000"/>
                </a:solidFill>
              </a:rPr>
              <a:t>Ana biyosidal </a:t>
            </a:r>
            <a:r>
              <a:rPr lang="tr-TR" sz="2800" dirty="0">
                <a:solidFill>
                  <a:srgbClr val="FF0000"/>
                </a:solidFill>
              </a:rPr>
              <a:t>işlev:</a:t>
            </a:r>
            <a:r>
              <a:rPr lang="tr-TR" sz="2800" dirty="0"/>
              <a:t> İşlenmiş eşyanın diğer işlevleri ile karşılaştırıldığında birinci derecede önem veya değere sahip olan biyosidal </a:t>
            </a:r>
            <a:r>
              <a:rPr lang="tr-TR" sz="2800" dirty="0" smtClean="0"/>
              <a:t>işlevi.</a:t>
            </a:r>
            <a:endParaRPr lang="tr-TR" sz="2800" u="sng"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682" y="2369736"/>
            <a:ext cx="5724636" cy="3816424"/>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8761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48544" y="984741"/>
            <a:ext cx="8208912" cy="1815882"/>
          </a:xfrm>
          <a:prstGeom prst="rect">
            <a:avLst/>
          </a:prstGeom>
          <a:noFill/>
        </p:spPr>
        <p:txBody>
          <a:bodyPr wrap="square" rtlCol="0">
            <a:spAutoFit/>
          </a:bodyPr>
          <a:lstStyle/>
          <a:p>
            <a:r>
              <a:rPr lang="tr-TR" sz="2800" dirty="0">
                <a:solidFill>
                  <a:srgbClr val="FF0000"/>
                </a:solidFill>
              </a:rPr>
              <a:t>Kompleks eşya:</a:t>
            </a:r>
            <a:r>
              <a:rPr lang="tr-TR" sz="2800" dirty="0"/>
              <a:t> Farklı bileşenler ve/veya malzemelerden yapılmış olan ve bir veya birden fazla biyosidal ürün ya da işlenmiş eşya içeren veya bir ya da birden fazla biyosidal ürünle işleme tabi tutulan </a:t>
            </a:r>
            <a:r>
              <a:rPr lang="tr-TR" sz="2800" dirty="0" smtClean="0"/>
              <a:t>eşya.</a:t>
            </a:r>
            <a:endParaRPr lang="tr-TR" sz="2800" u="sng" dirty="0"/>
          </a:p>
        </p:txBody>
      </p:sp>
      <p:pic>
        <p:nvPicPr>
          <p:cNvPr id="8" name="Bentley_Continental_GTC_011.jpeg"/>
          <p:cNvPicPr>
            <a:picLocks noChangeAspect="1"/>
          </p:cNvPicPr>
          <p:nvPr/>
        </p:nvPicPr>
        <p:blipFill>
          <a:blip r:embed="rId2">
            <a:extLst/>
          </a:blip>
          <a:stretch>
            <a:fillRect/>
          </a:stretch>
        </p:blipFill>
        <p:spPr>
          <a:xfrm>
            <a:off x="2253688" y="2827449"/>
            <a:ext cx="5398624" cy="3593789"/>
          </a:xfrm>
          <a:prstGeom prst="rect">
            <a:avLst/>
          </a:prstGeom>
          <a:ln w="12700">
            <a:miter lim="400000"/>
          </a:ln>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448913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185096" y="61411"/>
            <a:ext cx="3935693"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Genel Esaslar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48544" y="984741"/>
            <a:ext cx="3888432" cy="5262979"/>
          </a:xfrm>
          <a:prstGeom prst="rect">
            <a:avLst/>
          </a:prstGeom>
          <a:noFill/>
        </p:spPr>
        <p:txBody>
          <a:bodyPr wrap="square" rtlCol="0">
            <a:spAutoFit/>
          </a:bodyPr>
          <a:lstStyle/>
          <a:p>
            <a:r>
              <a:rPr lang="tr-TR" sz="2800" dirty="0" smtClean="0"/>
              <a:t>İşlenmiş </a:t>
            </a:r>
            <a:r>
              <a:rPr lang="tr-TR" sz="2800" dirty="0"/>
              <a:t>eşyalar, işleme tabi tutuldukları veya kasten içerdikleri biyosidal ürünlerin ilgili ürün tipinde ruhsatlı ya da biyosidal ürün envanterine kayıtlı olmaları ve aktif maddeleri bakımından uygulanan kısıtlamaları karşılamaları halinde piyasaya arz edilebilir.</a:t>
            </a:r>
            <a:endParaRPr lang="tr-TR" sz="2800" u="sng"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976" y="1522795"/>
            <a:ext cx="4270850" cy="4392488"/>
          </a:xfrm>
          <a:prstGeom prst="rect">
            <a:avLst/>
          </a:prstGeom>
        </p:spPr>
      </p:pic>
      <p:sp>
        <p:nvSpPr>
          <p:cNvPr id="4" name="Oval 3"/>
          <p:cNvSpPr/>
          <p:nvPr/>
        </p:nvSpPr>
        <p:spPr>
          <a:xfrm>
            <a:off x="5722013" y="5445224"/>
            <a:ext cx="2160240" cy="36725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4016017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185096" y="61411"/>
            <a:ext cx="3935693"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Genel Esaslar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48544" y="984741"/>
            <a:ext cx="8064896" cy="4401205"/>
          </a:xfrm>
          <a:prstGeom prst="rect">
            <a:avLst/>
          </a:prstGeom>
          <a:noFill/>
        </p:spPr>
        <p:txBody>
          <a:bodyPr wrap="square" rtlCol="0">
            <a:spAutoFit/>
          </a:bodyPr>
          <a:lstStyle/>
          <a:p>
            <a:r>
              <a:rPr lang="tr-TR" sz="2800" dirty="0"/>
              <a:t>Bir veya birden fazla biyosidal ürün ile işleme tabi tutulmuş ya da bunları kasten içeren bir madde, karışım ya da eşyanın işlenmiş eşya veya biyosidal ürün </a:t>
            </a:r>
            <a:r>
              <a:rPr lang="tr-TR" sz="2800" dirty="0" smtClean="0"/>
              <a:t>olduğuna;</a:t>
            </a:r>
          </a:p>
          <a:p>
            <a:r>
              <a:rPr lang="tr-TR" sz="2800" dirty="0" smtClean="0"/>
              <a:t>* eşyanın işlevleri,</a:t>
            </a:r>
          </a:p>
          <a:p>
            <a:r>
              <a:rPr lang="tr-TR" sz="2800" dirty="0" smtClean="0"/>
              <a:t>* piyasaya </a:t>
            </a:r>
            <a:r>
              <a:rPr lang="tr-TR" sz="2800" dirty="0"/>
              <a:t>arz ediliş </a:t>
            </a:r>
            <a:r>
              <a:rPr lang="tr-TR" sz="2800" dirty="0" smtClean="0"/>
              <a:t>amacı,</a:t>
            </a:r>
          </a:p>
          <a:p>
            <a:r>
              <a:rPr lang="tr-TR" sz="2800" dirty="0" smtClean="0"/>
              <a:t>* etiket</a:t>
            </a:r>
            <a:r>
              <a:rPr lang="tr-TR" sz="2800" dirty="0"/>
              <a:t>, broşür, reklam ve kullanım kılavuzu gibi </a:t>
            </a:r>
            <a:r>
              <a:rPr lang="tr-TR" sz="2800" dirty="0" smtClean="0"/>
              <a:t>	tanıtım </a:t>
            </a:r>
            <a:r>
              <a:rPr lang="tr-TR" sz="2800" dirty="0"/>
              <a:t>materyallerinde yer alan </a:t>
            </a:r>
            <a:r>
              <a:rPr lang="tr-TR" sz="2800" dirty="0" smtClean="0"/>
              <a:t>iddiaları</a:t>
            </a:r>
          </a:p>
          <a:p>
            <a:r>
              <a:rPr lang="tr-TR" sz="2800" dirty="0" smtClean="0"/>
              <a:t>dikkate </a:t>
            </a:r>
            <a:r>
              <a:rPr lang="tr-TR" sz="2800" dirty="0"/>
              <a:t>alınarak karar verilir, gerektiğinde rehbere bakılır.</a:t>
            </a:r>
            <a:endParaRPr lang="tr-TR" sz="2800" u="sng"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4263799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185096" y="61411"/>
            <a:ext cx="3935693"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Genel Esaslar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399778" y="4879326"/>
            <a:ext cx="9361040" cy="1200329"/>
          </a:xfrm>
          <a:prstGeom prst="rect">
            <a:avLst/>
          </a:prstGeom>
          <a:noFill/>
        </p:spPr>
        <p:txBody>
          <a:bodyPr wrap="square" rtlCol="0">
            <a:spAutoFit/>
          </a:bodyPr>
          <a:lstStyle/>
          <a:p>
            <a:r>
              <a:rPr lang="tr-TR" sz="2400" dirty="0"/>
              <a:t>Yağlı boya </a:t>
            </a:r>
            <a:r>
              <a:rPr lang="tr-TR" sz="2400" dirty="0" smtClean="0"/>
              <a:t>				Su bazlı boya					</a:t>
            </a:r>
            <a:r>
              <a:rPr lang="tr-TR" sz="2400" dirty="0" err="1" smtClean="0"/>
              <a:t>Antibakteriyel</a:t>
            </a:r>
            <a:r>
              <a:rPr lang="tr-TR" sz="2400" dirty="0" smtClean="0"/>
              <a:t> boya</a:t>
            </a:r>
          </a:p>
          <a:p>
            <a:r>
              <a:rPr lang="tr-TR" sz="2400" dirty="0"/>
              <a:t>Canlı renkler </a:t>
            </a:r>
            <a:r>
              <a:rPr lang="tr-TR" sz="2400" dirty="0" smtClean="0"/>
              <a:t>			Mikrobik </a:t>
            </a:r>
            <a:r>
              <a:rPr lang="tr-TR" sz="2400" dirty="0" err="1" smtClean="0"/>
              <a:t>bozunmaya</a:t>
            </a:r>
            <a:r>
              <a:rPr lang="tr-TR" sz="2400" dirty="0" smtClean="0"/>
              <a:t> karşı	Yüzeyde bakteri</a:t>
            </a:r>
          </a:p>
          <a:p>
            <a:r>
              <a:rPr lang="tr-TR" sz="2400" dirty="0"/>
              <a:t>	</a:t>
            </a:r>
            <a:r>
              <a:rPr lang="tr-TR" sz="2400" dirty="0" smtClean="0"/>
              <a:t>					</a:t>
            </a:r>
            <a:r>
              <a:rPr lang="tr-TR" sz="2400" dirty="0"/>
              <a:t>koruyucu içerir			 </a:t>
            </a:r>
            <a:r>
              <a:rPr lang="tr-TR" sz="2400" dirty="0" smtClean="0"/>
              <a:t>	üremesini </a:t>
            </a:r>
            <a:r>
              <a:rPr lang="tr-TR" sz="2400" dirty="0"/>
              <a:t>engeller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724" y="1140336"/>
            <a:ext cx="4968552" cy="372641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48398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344488" y="188640"/>
            <a:ext cx="8355492"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Sınıflandırma, Etiketleme, Ambalajlama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64896" cy="2308324"/>
          </a:xfrm>
          <a:prstGeom prst="rect">
            <a:avLst/>
          </a:prstGeom>
          <a:noFill/>
        </p:spPr>
        <p:txBody>
          <a:bodyPr wrap="square" rtlCol="0">
            <a:spAutoFit/>
          </a:bodyPr>
          <a:lstStyle/>
          <a:p>
            <a:r>
              <a:rPr lang="tr-TR" sz="2400" dirty="0"/>
              <a:t>İmalatçılar ve ithalatçılar, işlenmiş eşyaların 11/12/2013 tarihli ve 28848 sayılı Resmî </a:t>
            </a:r>
            <a:r>
              <a:rPr lang="tr-TR" sz="2400" dirty="0" err="1"/>
              <a:t>Gazete’de</a:t>
            </a:r>
            <a:r>
              <a:rPr lang="tr-TR" sz="2400" dirty="0"/>
              <a:t> yayımlanarak yürürlüğe giren Maddelerin ve Karışımların Sınıflandırılması, Etiketlenmesi ve Ambalajlanması Hakkında Yönetmelik </a:t>
            </a:r>
            <a:r>
              <a:rPr lang="tr-TR" sz="2400" dirty="0" smtClean="0"/>
              <a:t>(SEA) uyarınca sınıflandırılmasını</a:t>
            </a:r>
            <a:r>
              <a:rPr lang="tr-TR" sz="2400" dirty="0"/>
              <a:t>, etiketlenmesini ve ambalajlanmasını sağlarlar.</a:t>
            </a:r>
          </a:p>
        </p:txBody>
      </p:sp>
      <p:pic>
        <p:nvPicPr>
          <p:cNvPr id="6" name="Picture 2" descr="C:\Users\nihal.zengin\Desktop\SUNUM SAĞLIK BAK\thumbs_b_c_1256410e5fabca705bacdf5f90eaba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696" y="3038316"/>
            <a:ext cx="6016669" cy="3384376"/>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6796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344488" y="188640"/>
            <a:ext cx="8355492"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Sınıflandırma, Etiketleme, Ambalajlama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64896" cy="4154984"/>
          </a:xfrm>
          <a:prstGeom prst="rect">
            <a:avLst/>
          </a:prstGeom>
          <a:noFill/>
        </p:spPr>
        <p:txBody>
          <a:bodyPr wrap="square" rtlCol="0">
            <a:spAutoFit/>
          </a:bodyPr>
          <a:lstStyle/>
          <a:p>
            <a:r>
              <a:rPr lang="tr-TR" sz="2400" dirty="0"/>
              <a:t>Maddelerin ve Karışımların Sınıflandırılması, Etiketlenmesi ve Ambalajlanması Hakkında Yönetmeliğin 19 uncu ve 20 </a:t>
            </a:r>
            <a:r>
              <a:rPr lang="tr-TR" sz="2400" dirty="0" err="1"/>
              <a:t>nci</a:t>
            </a:r>
            <a:r>
              <a:rPr lang="tr-TR" sz="2400" dirty="0"/>
              <a:t> maddelerinde belirtilen etiketleme gerekliliklerine ek olarak işlenmiş eşya etiketi</a:t>
            </a:r>
            <a:r>
              <a:rPr lang="tr-TR" sz="2400" dirty="0" smtClean="0"/>
              <a:t>;</a:t>
            </a:r>
            <a:endParaRPr lang="tr-TR" sz="2400" dirty="0"/>
          </a:p>
          <a:p>
            <a:r>
              <a:rPr lang="tr-TR" sz="2400" dirty="0" smtClean="0"/>
              <a:t>1) </a:t>
            </a:r>
            <a:r>
              <a:rPr lang="tr-TR" sz="2400" dirty="0"/>
              <a:t>İmalatçı veya ithalatçının internet sitesinin adresi ve kayıtlı elektronik posta (KEP) adresini,</a:t>
            </a:r>
          </a:p>
          <a:p>
            <a:r>
              <a:rPr lang="tr-TR" sz="2400" dirty="0" smtClean="0"/>
              <a:t>2) </a:t>
            </a:r>
            <a:r>
              <a:rPr lang="tr-TR" sz="2400" dirty="0"/>
              <a:t>İşlenmiş eşyanın kullanım amacını,</a:t>
            </a:r>
          </a:p>
          <a:p>
            <a:r>
              <a:rPr lang="tr-TR" sz="2400" dirty="0" smtClean="0"/>
              <a:t>3) </a:t>
            </a:r>
            <a:r>
              <a:rPr lang="tr-TR" sz="2400" dirty="0"/>
              <a:t>Bir veya birden fazla biyosidal ürün içerdiğine ya da işleme tabi tutulduğuna dair beyanı</a:t>
            </a:r>
            <a:r>
              <a:rPr lang="tr-TR" sz="2400" dirty="0" smtClean="0"/>
              <a:t>,</a:t>
            </a:r>
          </a:p>
          <a:p>
            <a:r>
              <a:rPr lang="tr-TR" sz="2400" dirty="0"/>
              <a:t>4) Kanıtlanması kaydıyla, işlenmiş eşyaya atfedilen biyosidal özellik ya da işlevi,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603183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344488" y="188640"/>
            <a:ext cx="8355492"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Sınıflandırma, Etiketleme, Ambalajlama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64896" cy="5262979"/>
          </a:xfrm>
          <a:prstGeom prst="rect">
            <a:avLst/>
          </a:prstGeom>
          <a:noFill/>
        </p:spPr>
        <p:txBody>
          <a:bodyPr wrap="square" rtlCol="0">
            <a:spAutoFit/>
          </a:bodyPr>
          <a:lstStyle/>
          <a:p>
            <a:r>
              <a:rPr lang="tr-TR" sz="2400" dirty="0" smtClean="0"/>
              <a:t>5) </a:t>
            </a:r>
            <a:r>
              <a:rPr lang="tr-TR" sz="2400" dirty="0"/>
              <a:t>Maddelerin ve Karışımların Sınıflandırılması, Etiketlenmesi ve Ambalajlanması Hakkında Yönetmeliğin 26 </a:t>
            </a:r>
            <a:r>
              <a:rPr lang="tr-TR" sz="2400" dirty="0" err="1"/>
              <a:t>ncı</a:t>
            </a:r>
            <a:r>
              <a:rPr lang="tr-TR" sz="2400" dirty="0"/>
              <a:t> maddesi hükümleri saklı kalmak kaydıyla, işlenmiş eşyanın işleme tabi tutulduğu veya kasten içerdiği ve işlenmiş eşyanın biyosidal özelliğine ya da biyosidal işlevine katkı sağlayan tüm biyosidal ürünlerin ruhsat numaralarını veya envanter numaralarını ve aktif maddelerinin isimlerini,</a:t>
            </a:r>
          </a:p>
          <a:p>
            <a:r>
              <a:rPr lang="tr-TR" sz="2400" dirty="0" smtClean="0"/>
              <a:t>6) </a:t>
            </a:r>
            <a:r>
              <a:rPr lang="tr-TR" sz="2400" dirty="0"/>
              <a:t>İşlenmiş eşyanın işleme tabi tutulduğu ya da kasten içerdiği biyosidal ürünler içinde yer alan tüm </a:t>
            </a:r>
            <a:r>
              <a:rPr lang="tr-TR" sz="2400" dirty="0" err="1"/>
              <a:t>nanomaddelerin</a:t>
            </a:r>
            <a:r>
              <a:rPr lang="tr-TR" sz="2400" dirty="0"/>
              <a:t> parantez içinde sonuna ‘</a:t>
            </a:r>
            <a:r>
              <a:rPr lang="tr-TR" sz="2400" dirty="0" err="1"/>
              <a:t>nano</a:t>
            </a:r>
            <a:r>
              <a:rPr lang="tr-TR" sz="2400" dirty="0"/>
              <a:t>’ kelimesi yazılan isimlerini,</a:t>
            </a:r>
          </a:p>
          <a:p>
            <a:r>
              <a:rPr lang="tr-TR" sz="2400" dirty="0" smtClean="0"/>
              <a:t>7) </a:t>
            </a:r>
            <a:r>
              <a:rPr lang="tr-TR" sz="2400" dirty="0"/>
              <a:t>İşlenmiş eşyanın işleme tabi tutulduğu ya da kasten içerdiği biyosidal ürünlerden dolayı hassas gruplar başta olmak üzere insanları, hayvanları ve çevreyi korumak için alınması gereken önlemleri içeren kullanım talimatlarını,</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4282923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344488" y="188640"/>
            <a:ext cx="8355492"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Sınıflandırma, Etiketleme, Ambalajlama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64896" cy="4524315"/>
          </a:xfrm>
          <a:prstGeom prst="rect">
            <a:avLst/>
          </a:prstGeom>
          <a:noFill/>
        </p:spPr>
        <p:txBody>
          <a:bodyPr wrap="square" rtlCol="0">
            <a:spAutoFit/>
          </a:bodyPr>
          <a:lstStyle/>
          <a:p>
            <a:r>
              <a:rPr lang="tr-TR" sz="2400" dirty="0" smtClean="0"/>
              <a:t>8) </a:t>
            </a:r>
            <a:r>
              <a:rPr lang="tr-TR" sz="2400" dirty="0"/>
              <a:t>Olası istenmeyen doğrudan ya da dolaylı yan etkilerini,</a:t>
            </a:r>
          </a:p>
          <a:p>
            <a:r>
              <a:rPr lang="tr-TR" sz="2400" dirty="0" smtClean="0"/>
              <a:t>9) </a:t>
            </a:r>
            <a:r>
              <a:rPr lang="tr-TR" sz="2400" dirty="0"/>
              <a:t>İşlenmiş eşyanın imal tarihi ile imalatçı veya ithalatçı tarafından önerilen saklama koşullarında tutulması halinde, biyosidal özellik ve/veya biyosidal işlev için geçerli olacak son kullanma tarihini,</a:t>
            </a:r>
          </a:p>
          <a:p>
            <a:r>
              <a:rPr lang="tr-TR" sz="2400" dirty="0" smtClean="0"/>
              <a:t>10) </a:t>
            </a:r>
            <a:r>
              <a:rPr lang="tr-TR" sz="2400" dirty="0"/>
              <a:t>Parti/Seri numarasını,</a:t>
            </a:r>
          </a:p>
          <a:p>
            <a:r>
              <a:rPr lang="tr-TR" sz="2400" dirty="0" smtClean="0"/>
              <a:t>11) </a:t>
            </a:r>
            <a:r>
              <a:rPr lang="tr-TR" sz="2400" dirty="0"/>
              <a:t>Normal kullanım koşulları altında biyosidal özelliğin ve/veya biyosidal işlevin geçerlilik süresini,</a:t>
            </a:r>
          </a:p>
          <a:p>
            <a:r>
              <a:rPr lang="tr-TR" sz="2400" dirty="0" smtClean="0"/>
              <a:t>12) </a:t>
            </a:r>
            <a:r>
              <a:rPr lang="tr-TR" sz="2400" dirty="0"/>
              <a:t>Biyosidal bir işleve sahip olan işlenmiş eşyada, normal kullanım koşulları altında biyosidal işlevin etkili olduğu analiz standardında belirtilen zararlıları,</a:t>
            </a:r>
          </a:p>
          <a:p>
            <a:r>
              <a:rPr lang="tr-TR" sz="2400" dirty="0" smtClean="0"/>
              <a:t>içerir</a:t>
            </a:r>
            <a:r>
              <a:rPr lang="tr-TR" sz="2400" dirty="0"/>
              <a:t>.</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96564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0" y="6453336"/>
            <a:ext cx="9906000" cy="338554"/>
          </a:xfrm>
          <a:prstGeom prst="rect">
            <a:avLst/>
          </a:prstGeom>
          <a:noFill/>
        </p:spPr>
        <p:txBody>
          <a:bodyPr wrap="square" rtlCol="0">
            <a:spAutoFit/>
          </a:bodyPr>
          <a:lstStyle/>
          <a:p>
            <a:pPr algn="ctr"/>
            <a:r>
              <a:rPr lang="tr-TR" sz="1600" dirty="0" smtClean="0">
                <a:solidFill>
                  <a:schemeClr val="bg1"/>
                </a:solidFill>
              </a:rPr>
              <a:t>Biyosidal Ürünlerin Piyasa Gözetimi ve Denetimi Eğitimi 26-30 Kasım 2018 Antalya</a:t>
            </a:r>
            <a:endParaRPr lang="tr-TR" sz="1600" dirty="0">
              <a:solidFill>
                <a:schemeClr val="bg1"/>
              </a:solidFill>
            </a:endParaRPr>
          </a:p>
        </p:txBody>
      </p:sp>
      <p:sp>
        <p:nvSpPr>
          <p:cNvPr id="2" name="Metin kutusu 1"/>
          <p:cNvSpPr txBox="1"/>
          <p:nvPr/>
        </p:nvSpPr>
        <p:spPr>
          <a:xfrm>
            <a:off x="2792760" y="421139"/>
            <a:ext cx="6336704" cy="5632311"/>
          </a:xfrm>
          <a:prstGeom prst="rect">
            <a:avLst/>
          </a:prstGeom>
          <a:noFill/>
        </p:spPr>
        <p:txBody>
          <a:bodyPr wrap="square" rtlCol="0">
            <a:spAutoFit/>
          </a:bodyPr>
          <a:lstStyle/>
          <a:p>
            <a:r>
              <a:rPr lang="tr-TR" sz="2400" b="1" dirty="0" smtClean="0">
                <a:solidFill>
                  <a:schemeClr val="bg1"/>
                </a:solidFill>
              </a:rPr>
              <a:t>İÇERİK</a:t>
            </a:r>
          </a:p>
          <a:p>
            <a:pPr algn="just"/>
            <a:r>
              <a:rPr lang="tr-TR" sz="2400" dirty="0" smtClean="0">
                <a:solidFill>
                  <a:schemeClr val="bg1"/>
                </a:solidFill>
              </a:rPr>
              <a:t>Amaç………………………………………………………………...3</a:t>
            </a:r>
          </a:p>
          <a:p>
            <a:pPr algn="just"/>
            <a:r>
              <a:rPr lang="tr-TR" sz="2400" dirty="0" smtClean="0">
                <a:solidFill>
                  <a:schemeClr val="bg1"/>
                </a:solidFill>
              </a:rPr>
              <a:t>Kapsam……………………………………………………………..4</a:t>
            </a:r>
          </a:p>
          <a:p>
            <a:pPr algn="just"/>
            <a:r>
              <a:rPr lang="tr-TR" sz="2400" dirty="0" smtClean="0">
                <a:solidFill>
                  <a:schemeClr val="bg1"/>
                </a:solidFill>
              </a:rPr>
              <a:t>Tanımlar…………………………………………………………….5</a:t>
            </a:r>
          </a:p>
          <a:p>
            <a:pPr algn="just"/>
            <a:r>
              <a:rPr lang="tr-TR" sz="2400" dirty="0" smtClean="0">
                <a:solidFill>
                  <a:schemeClr val="bg1"/>
                </a:solidFill>
              </a:rPr>
              <a:t>Genel Esaslar…………………………………………..………13</a:t>
            </a:r>
          </a:p>
          <a:p>
            <a:pPr algn="just"/>
            <a:r>
              <a:rPr lang="tr-TR" sz="2400" dirty="0" smtClean="0">
                <a:solidFill>
                  <a:schemeClr val="bg1"/>
                </a:solidFill>
              </a:rPr>
              <a:t>Sınıflandırma, Etiketleme, Ambalajlama………….16</a:t>
            </a:r>
          </a:p>
          <a:p>
            <a:pPr algn="just"/>
            <a:r>
              <a:rPr lang="tr-TR" sz="2400" dirty="0" smtClean="0">
                <a:solidFill>
                  <a:schemeClr val="bg1"/>
                </a:solidFill>
              </a:rPr>
              <a:t>Aktif Maddeler………………………………………………..22</a:t>
            </a:r>
          </a:p>
          <a:p>
            <a:pPr algn="just"/>
            <a:r>
              <a:rPr lang="tr-TR" sz="2400" dirty="0" smtClean="0">
                <a:solidFill>
                  <a:schemeClr val="bg1"/>
                </a:solidFill>
              </a:rPr>
              <a:t>İddialar……………………………………………………………24</a:t>
            </a:r>
          </a:p>
          <a:p>
            <a:pPr algn="just"/>
            <a:r>
              <a:rPr lang="tr-TR" sz="2400" dirty="0" smtClean="0">
                <a:solidFill>
                  <a:schemeClr val="bg1"/>
                </a:solidFill>
              </a:rPr>
              <a:t>Teknik Dosya……………………………………………………26</a:t>
            </a:r>
          </a:p>
          <a:p>
            <a:pPr algn="just"/>
            <a:r>
              <a:rPr lang="tr-TR" sz="2400" dirty="0" smtClean="0">
                <a:solidFill>
                  <a:schemeClr val="bg1"/>
                </a:solidFill>
              </a:rPr>
              <a:t>Denetim………………………………………………………….28</a:t>
            </a:r>
          </a:p>
          <a:p>
            <a:pPr algn="just"/>
            <a:r>
              <a:rPr lang="tr-TR" sz="2400" dirty="0" smtClean="0">
                <a:solidFill>
                  <a:schemeClr val="bg1"/>
                </a:solidFill>
              </a:rPr>
              <a:t>İşlenmiş Eşyaların Islahı……………..……………………29</a:t>
            </a:r>
          </a:p>
          <a:p>
            <a:pPr algn="just"/>
            <a:r>
              <a:rPr lang="tr-TR" sz="2400" dirty="0" smtClean="0">
                <a:solidFill>
                  <a:schemeClr val="bg1"/>
                </a:solidFill>
              </a:rPr>
              <a:t>İşlenmiş Eşyaların </a:t>
            </a:r>
            <a:r>
              <a:rPr lang="tr-TR" sz="2400" dirty="0" err="1" smtClean="0">
                <a:solidFill>
                  <a:schemeClr val="bg1"/>
                </a:solidFill>
              </a:rPr>
              <a:t>Bertarafı</a:t>
            </a:r>
            <a:r>
              <a:rPr lang="tr-TR" sz="2400" dirty="0" smtClean="0">
                <a:solidFill>
                  <a:schemeClr val="bg1"/>
                </a:solidFill>
              </a:rPr>
              <a:t>……………………………..30</a:t>
            </a:r>
          </a:p>
          <a:p>
            <a:pPr algn="just"/>
            <a:r>
              <a:rPr lang="tr-TR" sz="2400" dirty="0" smtClean="0">
                <a:solidFill>
                  <a:schemeClr val="bg1"/>
                </a:solidFill>
              </a:rPr>
              <a:t>Yükümlülükler…………………………………………………31</a:t>
            </a:r>
          </a:p>
          <a:p>
            <a:pPr algn="just"/>
            <a:r>
              <a:rPr lang="tr-TR" sz="2400" dirty="0" smtClean="0">
                <a:solidFill>
                  <a:schemeClr val="bg1"/>
                </a:solidFill>
              </a:rPr>
              <a:t>Yasaklar…………………………………………………………..32</a:t>
            </a:r>
          </a:p>
          <a:p>
            <a:pPr algn="just"/>
            <a:r>
              <a:rPr lang="tr-TR" sz="2400" dirty="0" smtClean="0">
                <a:solidFill>
                  <a:schemeClr val="bg1"/>
                </a:solidFill>
              </a:rPr>
              <a:t>İdari Yaptırımlar………………………………………………33</a:t>
            </a:r>
            <a:endParaRPr lang="tr-TR" sz="2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344488" y="188640"/>
            <a:ext cx="8355492"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Sınıflandırma, Etiketleme, Ambalajlama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6800729" cy="4154984"/>
          </a:xfrm>
          <a:prstGeom prst="rect">
            <a:avLst/>
          </a:prstGeom>
          <a:noFill/>
        </p:spPr>
        <p:txBody>
          <a:bodyPr wrap="square" rtlCol="0">
            <a:spAutoFit/>
          </a:bodyPr>
          <a:lstStyle/>
          <a:p>
            <a:r>
              <a:rPr lang="tr-TR" sz="2400" dirty="0"/>
              <a:t>Etiket, net şekilde görünür, kolayca okunur ve uygun dayanıklılıkta olur. İşlenmiş eşyanın boyutu ya da işlevinden dolayı etiketin eşya üzerine yapıştırılamadığı hallerde etiketleme gereklilikleri ambalajının üzerine; ayrıca kullanım talimatının veya garantisinin üzerine de </a:t>
            </a:r>
            <a:r>
              <a:rPr lang="tr-TR" sz="2400" dirty="0" smtClean="0"/>
              <a:t>yazılır.</a:t>
            </a:r>
          </a:p>
          <a:p>
            <a:r>
              <a:rPr lang="tr-TR" sz="2400" dirty="0" smtClean="0"/>
              <a:t>İmalatçı</a:t>
            </a:r>
            <a:r>
              <a:rPr lang="tr-TR" sz="2400" dirty="0"/>
              <a:t>, bir seri üretimin parçası olmayan, son tüketicinin özel bir siparişi için tasarlanmış ve imal edilmiş işlenmiş eşyalarda etiketleme gerekliliklerine ilişkin bilgileri son tüketiciye başka yöntemlerle sunabilir.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021" y="1171442"/>
            <a:ext cx="1537111" cy="3404224"/>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3201" y="4596387"/>
            <a:ext cx="2475932" cy="1856949"/>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335326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344488" y="188640"/>
            <a:ext cx="8355492"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Sınıflandırma, Etiketleme, Ambalajlama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4893647"/>
          </a:xfrm>
          <a:prstGeom prst="rect">
            <a:avLst/>
          </a:prstGeom>
          <a:noFill/>
        </p:spPr>
        <p:txBody>
          <a:bodyPr wrap="square" rtlCol="0">
            <a:spAutoFit/>
          </a:bodyPr>
          <a:lstStyle/>
          <a:p>
            <a:r>
              <a:rPr lang="tr-TR" sz="2400" dirty="0"/>
              <a:t>Biyosidal özelliği ve biyosidal işlevi açısından yeterli etkinliğe sahip olduğu doğrulanamayan işlenmiş eşyaların etiketlerinde, tanıtım kitapçıklarında ve reklamlarında </a:t>
            </a:r>
            <a:r>
              <a:rPr lang="tr-TR" sz="2400" b="1" dirty="0"/>
              <a:t>biyosidal özelliğe veya biyosidal işleve ilişkin iddialara yer verilmez</a:t>
            </a:r>
            <a:r>
              <a:rPr lang="tr-TR" sz="2400" dirty="0"/>
              <a:t>.</a:t>
            </a:r>
          </a:p>
          <a:p>
            <a:r>
              <a:rPr lang="tr-TR" sz="2400" dirty="0" smtClean="0"/>
              <a:t>İşlenmiş </a:t>
            </a:r>
            <a:r>
              <a:rPr lang="tr-TR" sz="2400" dirty="0"/>
              <a:t>eşya tanımını karşılasa dahi, piyasaya arz edilmeyen, son tüketicinin kullanımına sunulmayan </a:t>
            </a:r>
            <a:r>
              <a:rPr lang="tr-TR" sz="2400" b="1" dirty="0"/>
              <a:t>ara mamûller ve hammaddeler</a:t>
            </a:r>
            <a:r>
              <a:rPr lang="tr-TR" sz="2400" dirty="0"/>
              <a:t> bu maddenin dördüncü fıkrasında belirtilen </a:t>
            </a:r>
            <a:r>
              <a:rPr lang="tr-TR" sz="2400" b="1" dirty="0"/>
              <a:t>etiketleme hükümlerine tabi değildir</a:t>
            </a:r>
            <a:r>
              <a:rPr lang="tr-TR" sz="2400" dirty="0"/>
              <a:t>.</a:t>
            </a:r>
          </a:p>
          <a:p>
            <a:r>
              <a:rPr lang="tr-TR" sz="2400" dirty="0" smtClean="0"/>
              <a:t>Bu </a:t>
            </a:r>
            <a:r>
              <a:rPr lang="tr-TR" sz="2400" dirty="0"/>
              <a:t>maddenin sekizinci fıkrası kapsamında yer alan ürünlerin imalatçıları ve/veya ithalatçıları ürünlerinin biyosidal özelliklerine veya biyosidal işlevlerine ve bunların geçerlilik sürelerine ilişkin bilgileri ve analiz sonuçlarını </a:t>
            </a:r>
            <a:r>
              <a:rPr lang="tr-TR" sz="2400" b="1" dirty="0"/>
              <a:t>tedarik zincirinde yer alanlara bildirmekle yükümlüdürler</a:t>
            </a:r>
            <a:r>
              <a:rPr lang="tr-TR" sz="2400" dirty="0"/>
              <a:t>.</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720449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704528" y="188640"/>
            <a:ext cx="3301609"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Aktif Maddeler</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5632311"/>
          </a:xfrm>
          <a:prstGeom prst="rect">
            <a:avLst/>
          </a:prstGeom>
          <a:noFill/>
        </p:spPr>
        <p:txBody>
          <a:bodyPr wrap="square" rtlCol="0">
            <a:spAutoFit/>
          </a:bodyPr>
          <a:lstStyle/>
          <a:p>
            <a:r>
              <a:rPr lang="tr-TR" sz="2400" dirty="0"/>
              <a:t>Biyosidal işleve sahip bir işlenmiş eşyanın ana işlevinin biyosidal işlevi olup olmadığına karar vermek için;</a:t>
            </a:r>
          </a:p>
          <a:p>
            <a:r>
              <a:rPr lang="tr-TR" sz="2400" dirty="0" smtClean="0"/>
              <a:t>a</a:t>
            </a:r>
            <a:r>
              <a:rPr lang="tr-TR" sz="2400" dirty="0"/>
              <a:t>) İşlenmiş eşyanın amaçlanan kullanımı ve beklenen faydasının değerlendirilmesi,</a:t>
            </a:r>
          </a:p>
          <a:p>
            <a:r>
              <a:rPr lang="tr-TR" sz="2400" dirty="0" smtClean="0"/>
              <a:t>b</a:t>
            </a:r>
            <a:r>
              <a:rPr lang="tr-TR" sz="2400" dirty="0"/>
              <a:t>) İşlenmiş eşyanın işlevlerine ilişkin iddialar ile benzerlik gösteren biyosidal bir ürünün iddialarının karşılaştırılması,</a:t>
            </a:r>
          </a:p>
          <a:p>
            <a:r>
              <a:rPr lang="tr-TR" sz="2400" dirty="0" smtClean="0"/>
              <a:t>c</a:t>
            </a:r>
            <a:r>
              <a:rPr lang="tr-TR" sz="2400" dirty="0"/>
              <a:t>) İşlenmiş eşyanın işleme tabi tutulduğu ya da kasten içerdiği biyosidal ürünlerin hedef organizmaları ile işlenmiş eşyaya zarar vermesi muhtemel organizmaların karşılaştırılması,</a:t>
            </a:r>
          </a:p>
          <a:p>
            <a:r>
              <a:rPr lang="tr-TR" sz="2400" dirty="0" smtClean="0"/>
              <a:t>ç</a:t>
            </a:r>
            <a:r>
              <a:rPr lang="tr-TR" sz="2400" dirty="0"/>
              <a:t>) İşlenmiş eşyanın biyosidal işlevini sağlayan aktif madde konsantrasyonu ile benzerlik gösteren biyosidal bir ürünün aktif madde konsantrasyonunun karşılaştırılması,</a:t>
            </a:r>
          </a:p>
          <a:p>
            <a:r>
              <a:rPr lang="tr-TR" sz="2400" dirty="0" smtClean="0"/>
              <a:t>d</a:t>
            </a:r>
            <a:r>
              <a:rPr lang="tr-TR" sz="2400" dirty="0"/>
              <a:t>) İşlenmiş eşyanın biyosidal işlevini sağlayan aktif maddenin etki şekli ile benzerlik gösteren biyosidal bir ürünün aktif maddesinin etki şeklinin </a:t>
            </a:r>
            <a:r>
              <a:rPr lang="tr-TR" sz="2400" dirty="0" smtClean="0"/>
              <a:t>karşılaştırılması gereklidir</a:t>
            </a:r>
            <a:r>
              <a:rPr lang="tr-TR" sz="2400" dirty="0"/>
              <a:t>.</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3504461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704528" y="188640"/>
            <a:ext cx="3301609" cy="707886"/>
          </a:xfrm>
          <a:prstGeom prst="rect">
            <a:avLst/>
          </a:prstGeom>
          <a:noFill/>
        </p:spPr>
        <p:txBody>
          <a:bodyPr wrap="none" lIns="91440" tIns="45720" rIns="91440" bIns="45720">
            <a:spAutoFit/>
          </a:bodyPr>
          <a:lstStyle/>
          <a:p>
            <a:pPr algn="ctr"/>
            <a:r>
              <a:rPr lang="tr-TR" sz="4000" b="0" cap="none" spc="0" dirty="0" smtClean="0">
                <a:ln w="0"/>
                <a:solidFill>
                  <a:srgbClr val="FF0000"/>
                </a:solidFill>
                <a:effectLst>
                  <a:reflection blurRad="6350" stA="53000" endA="300" endPos="35500" dir="5400000" sy="-90000" algn="bl" rotWithShape="0"/>
                </a:effectLst>
              </a:rPr>
              <a:t>Aktif Maddeler</a:t>
            </a:r>
            <a:endParaRPr lang="tr-TR" sz="4000" b="0" cap="none" spc="0" dirty="0">
              <a:ln w="0"/>
              <a:solidFill>
                <a:srgbClr val="FF0000"/>
              </a:solidFill>
              <a:effectLst>
                <a:reflection blurRad="6350" stA="53000" endA="300" endPos="35500" dir="5400000" sy="-90000" algn="bl" rotWithShape="0"/>
              </a:effectLst>
            </a:endParaRPr>
          </a:p>
        </p:txBody>
      </p:sp>
      <p:graphicFrame>
        <p:nvGraphicFramePr>
          <p:cNvPr id="3" name="Diyagram 2"/>
          <p:cNvGraphicFramePr/>
          <p:nvPr>
            <p:extLst>
              <p:ext uri="{D42A27DB-BD31-4B8C-83A1-F6EECF244321}">
                <p14:modId xmlns:p14="http://schemas.microsoft.com/office/powerpoint/2010/main" val="2134399937"/>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595044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1757212"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İddialar</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5262979"/>
          </a:xfrm>
          <a:prstGeom prst="rect">
            <a:avLst/>
          </a:prstGeom>
          <a:noFill/>
        </p:spPr>
        <p:txBody>
          <a:bodyPr wrap="square" rtlCol="0">
            <a:spAutoFit/>
          </a:bodyPr>
          <a:lstStyle/>
          <a:p>
            <a:r>
              <a:rPr lang="tr-TR" sz="2400" dirty="0" smtClean="0"/>
              <a:t>İddia</a:t>
            </a:r>
            <a:r>
              <a:rPr lang="tr-TR" sz="2400" dirty="0"/>
              <a:t>, iddianın ifade ediliş şekli ve sunumu, özellikle halk sağlığı ile ilgili olduğu durumlarda ürünün biyosidal özelliği ya da biyosidal işlevi olan bir işlenmiş eşya veya biyosidal ürün olarak tanımlanmasında birinci derecede önemi haizdir</a:t>
            </a:r>
            <a:r>
              <a:rPr lang="tr-TR" sz="2400" dirty="0" smtClean="0"/>
              <a:t>.</a:t>
            </a:r>
          </a:p>
          <a:p>
            <a:endParaRPr lang="tr-TR" sz="2400" dirty="0" smtClean="0"/>
          </a:p>
          <a:p>
            <a:endParaRPr lang="tr-TR" sz="2400" dirty="0"/>
          </a:p>
          <a:p>
            <a:endParaRPr lang="tr-TR" sz="2400" dirty="0" smtClean="0"/>
          </a:p>
          <a:p>
            <a:endParaRPr lang="tr-TR" sz="2400" dirty="0"/>
          </a:p>
          <a:p>
            <a:endParaRPr lang="tr-TR" sz="2400" dirty="0" smtClean="0"/>
          </a:p>
          <a:p>
            <a:r>
              <a:rPr lang="tr-TR" sz="2400" dirty="0" smtClean="0"/>
              <a:t>Halk </a:t>
            </a:r>
            <a:r>
              <a:rPr lang="tr-TR" sz="2400" dirty="0"/>
              <a:t>sağlığı ile ilgili iddialar, işlenmiş eşyanın kullanıcılarını veya diğerlerini spesifik </a:t>
            </a:r>
            <a:r>
              <a:rPr lang="tr-TR" sz="2400" dirty="0" err="1" smtClean="0"/>
              <a:t>patojenik</a:t>
            </a:r>
            <a:r>
              <a:rPr lang="tr-TR" sz="2400" dirty="0" smtClean="0"/>
              <a:t> bakteriler</a:t>
            </a:r>
            <a:r>
              <a:rPr lang="tr-TR" sz="2400" dirty="0"/>
              <a:t>, virüsler, mantarlar veya </a:t>
            </a:r>
            <a:r>
              <a:rPr lang="tr-TR" sz="2400" dirty="0" err="1" smtClean="0"/>
              <a:t>E.coli</a:t>
            </a:r>
            <a:r>
              <a:rPr lang="tr-TR" sz="2400" dirty="0"/>
              <a:t>, </a:t>
            </a:r>
            <a:r>
              <a:rPr lang="tr-TR" sz="2400" dirty="0" err="1" smtClean="0"/>
              <a:t>S.aureus</a:t>
            </a:r>
            <a:r>
              <a:rPr lang="tr-TR" sz="2400" dirty="0"/>
              <a:t>, </a:t>
            </a:r>
            <a:r>
              <a:rPr lang="tr-TR" sz="2400" dirty="0" err="1"/>
              <a:t>Salmonella</a:t>
            </a:r>
            <a:r>
              <a:rPr lang="tr-TR" sz="2400" dirty="0"/>
              <a:t> sp., </a:t>
            </a:r>
            <a:r>
              <a:rPr lang="tr-TR" sz="2400" dirty="0" err="1"/>
              <a:t>Streptococcus</a:t>
            </a:r>
            <a:r>
              <a:rPr lang="tr-TR" sz="2400" dirty="0"/>
              <a:t> sp</a:t>
            </a:r>
            <a:r>
              <a:rPr lang="tr-TR" sz="2400" dirty="0" smtClean="0"/>
              <a:t>., </a:t>
            </a:r>
            <a:r>
              <a:rPr lang="tr-TR" sz="2400" dirty="0" err="1" smtClean="0"/>
              <a:t>influenza</a:t>
            </a:r>
            <a:r>
              <a:rPr lang="tr-TR" sz="2400" dirty="0" smtClean="0"/>
              <a:t> </a:t>
            </a:r>
            <a:r>
              <a:rPr lang="tr-TR" sz="2400" dirty="0"/>
              <a:t>H1N1 virüsü gibi organizmalar ve keneler veya sivrisinekler gibi vektörlere </a:t>
            </a:r>
            <a:r>
              <a:rPr lang="tr-TR" sz="2400" dirty="0" smtClean="0"/>
              <a:t>karşı koruyacağı </a:t>
            </a:r>
            <a:r>
              <a:rPr lang="tr-TR" sz="2400" dirty="0"/>
              <a:t>iddialarını kapsar.</a:t>
            </a:r>
          </a:p>
        </p:txBody>
      </p:sp>
      <p:pic>
        <p:nvPicPr>
          <p:cNvPr id="3" name="Resim 2"/>
          <p:cNvPicPr>
            <a:picLocks noChangeAspect="1"/>
          </p:cNvPicPr>
          <p:nvPr/>
        </p:nvPicPr>
        <p:blipFill>
          <a:blip r:embed="rId2"/>
          <a:stretch>
            <a:fillRect/>
          </a:stretch>
        </p:blipFill>
        <p:spPr>
          <a:xfrm>
            <a:off x="632221" y="2639289"/>
            <a:ext cx="2843946" cy="1600193"/>
          </a:xfrm>
          <a:prstGeom prst="rect">
            <a:avLst/>
          </a:prstGeom>
        </p:spPr>
      </p:pic>
      <p:pic>
        <p:nvPicPr>
          <p:cNvPr id="4" name="Resim 3"/>
          <p:cNvPicPr>
            <a:picLocks noChangeAspect="1"/>
          </p:cNvPicPr>
          <p:nvPr/>
        </p:nvPicPr>
        <p:blipFill>
          <a:blip r:embed="rId3"/>
          <a:stretch>
            <a:fillRect/>
          </a:stretch>
        </p:blipFill>
        <p:spPr>
          <a:xfrm>
            <a:off x="6323401" y="2636912"/>
            <a:ext cx="2846393" cy="1600193"/>
          </a:xfrm>
          <a:prstGeom prst="rect">
            <a:avLst/>
          </a:prstGeom>
        </p:spPr>
      </p:pic>
      <p:pic>
        <p:nvPicPr>
          <p:cNvPr id="6" name="Resim 5"/>
          <p:cNvPicPr>
            <a:picLocks noChangeAspect="1"/>
          </p:cNvPicPr>
          <p:nvPr/>
        </p:nvPicPr>
        <p:blipFill>
          <a:blip r:embed="rId4"/>
          <a:stretch>
            <a:fillRect/>
          </a:stretch>
        </p:blipFill>
        <p:spPr>
          <a:xfrm>
            <a:off x="3478613" y="2636912"/>
            <a:ext cx="2844788" cy="1600193"/>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862400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1757212"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İddialar</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5262979"/>
          </a:xfrm>
          <a:prstGeom prst="rect">
            <a:avLst/>
          </a:prstGeom>
          <a:noFill/>
        </p:spPr>
        <p:txBody>
          <a:bodyPr wrap="square" rtlCol="0">
            <a:spAutoFit/>
          </a:bodyPr>
          <a:lstStyle/>
          <a:p>
            <a:r>
              <a:rPr lang="tr-TR" sz="2400" dirty="0" smtClean="0"/>
              <a:t>İddia</a:t>
            </a:r>
            <a:r>
              <a:rPr lang="tr-TR" sz="2400" dirty="0"/>
              <a:t>, ürünün biyosidal işlevi ile ilgili olduğunda, ürün, genel özelliklerine dayalı olarak biyosidal ürün olarak addedilmedikçe işlenmiş eşya olarak kabul edilir</a:t>
            </a:r>
            <a:r>
              <a:rPr lang="tr-TR" sz="2400" dirty="0" smtClean="0"/>
              <a:t>.</a:t>
            </a:r>
            <a:endParaRPr lang="tr-TR" sz="2400" dirty="0"/>
          </a:p>
          <a:p>
            <a:endParaRPr lang="tr-TR" sz="2400" dirty="0" smtClean="0"/>
          </a:p>
          <a:p>
            <a:r>
              <a:rPr lang="tr-TR" sz="2400" dirty="0" smtClean="0"/>
              <a:t>İddia</a:t>
            </a:r>
            <a:r>
              <a:rPr lang="tr-TR" sz="2400" dirty="0"/>
              <a:t>, ürünün </a:t>
            </a:r>
            <a:r>
              <a:rPr lang="tr-TR" sz="2400" dirty="0" err="1"/>
              <a:t>bozunmaya</a:t>
            </a:r>
            <a:r>
              <a:rPr lang="tr-TR" sz="2400" dirty="0"/>
              <a:t> karşı korunması gibi biyosidal özelliğini açıkça ifade ettiğinde, ürün işlenmiş eşya olarak değerlendirilir</a:t>
            </a:r>
            <a:r>
              <a:rPr lang="tr-TR" sz="2400" dirty="0" smtClean="0"/>
              <a:t>.</a:t>
            </a:r>
            <a:endParaRPr lang="tr-TR" sz="2400" dirty="0"/>
          </a:p>
          <a:p>
            <a:endParaRPr lang="tr-TR" sz="2400" dirty="0" smtClean="0"/>
          </a:p>
          <a:p>
            <a:r>
              <a:rPr lang="tr-TR" sz="2400" dirty="0" smtClean="0"/>
              <a:t>İmalatçılar </a:t>
            </a:r>
            <a:r>
              <a:rPr lang="tr-TR" sz="2400" dirty="0"/>
              <a:t>ya da ithalatçılar, üründe yüksek dayanıklılık veya koku oluşumunun önlenmesi gibi dolaylı iddiaların bulunması halinde, iddia edilen özelliğin ürünün içeriğinde biyosidal aktif madde bulunmasına neden olan biyosidal işlemden kaynaklanmadığına dair yeterli bilgi, belge ve gerekçeler sunmadıkça, ürün işlenmiş eşya olarak değerlendirilir.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4782096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2858347"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Teknik Dosya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4401205"/>
          </a:xfrm>
          <a:prstGeom prst="rect">
            <a:avLst/>
          </a:prstGeom>
          <a:noFill/>
        </p:spPr>
        <p:txBody>
          <a:bodyPr wrap="square" rtlCol="0">
            <a:spAutoFit/>
          </a:bodyPr>
          <a:lstStyle/>
          <a:p>
            <a:r>
              <a:rPr lang="tr-TR" sz="2000" dirty="0" smtClean="0"/>
              <a:t>İmalatçılar </a:t>
            </a:r>
            <a:r>
              <a:rPr lang="tr-TR" sz="2000" dirty="0"/>
              <a:t>veya ithalatçılar, piyasaya arz edecekleri işlenmiş eşyalara ilişkin olarak</a:t>
            </a:r>
            <a:r>
              <a:rPr lang="tr-TR" sz="2000" dirty="0" smtClean="0"/>
              <a:t>;</a:t>
            </a:r>
            <a:endParaRPr lang="tr-TR" sz="2000" dirty="0"/>
          </a:p>
          <a:p>
            <a:r>
              <a:rPr lang="tr-TR" sz="2000" dirty="0"/>
              <a:t>a) İşlenmiş eşya içeriğinde bulunan biyosidal ürünün etiket örneği ile birlikte ruhsatnamesinin ve/veya izninin örneğini</a:t>
            </a:r>
            <a:r>
              <a:rPr lang="tr-TR" sz="2000" dirty="0" smtClean="0"/>
              <a:t>,</a:t>
            </a:r>
            <a:endParaRPr lang="tr-TR" sz="2000" dirty="0"/>
          </a:p>
          <a:p>
            <a:r>
              <a:rPr lang="tr-TR" sz="2000" dirty="0"/>
              <a:t>b) Biyosidal aktif madde veya biyosidal ürün tedarikçilerinden elde edilecek olan, kullanılan biyosidal aktif maddelerin ya da biyosidal ürünlerin güvenlik bilgi formlarını</a:t>
            </a:r>
            <a:r>
              <a:rPr lang="tr-TR" sz="2000" dirty="0" smtClean="0"/>
              <a:t>,</a:t>
            </a:r>
            <a:endParaRPr lang="tr-TR" sz="2000" dirty="0"/>
          </a:p>
          <a:p>
            <a:r>
              <a:rPr lang="tr-TR" sz="2000" dirty="0"/>
              <a:t>c) İşlenmiş eşyanın tüm güncellemeleri ile birlikte etiket örneklerini</a:t>
            </a:r>
            <a:r>
              <a:rPr lang="tr-TR" sz="2000" dirty="0" smtClean="0"/>
              <a:t>,</a:t>
            </a:r>
            <a:endParaRPr lang="tr-TR" sz="2000" dirty="0"/>
          </a:p>
          <a:p>
            <a:r>
              <a:rPr lang="tr-TR" sz="2000" dirty="0"/>
              <a:t>ç) Uygun olduğu durumlarda işlenmiş eşyanın güvenlik bilgi formunu</a:t>
            </a:r>
            <a:r>
              <a:rPr lang="tr-TR" sz="2000" dirty="0" smtClean="0"/>
              <a:t>,</a:t>
            </a:r>
            <a:endParaRPr lang="tr-TR" sz="2000" dirty="0"/>
          </a:p>
          <a:p>
            <a:r>
              <a:rPr lang="tr-TR" sz="2000" dirty="0"/>
              <a:t>d) İşlenmiş eşyada kullanılan bileşenler ve materyallerin bir listesini de içeren tasarım ve imalatın detaylı bir açıklamasını</a:t>
            </a:r>
            <a:r>
              <a:rPr lang="tr-TR" sz="2000" dirty="0" smtClean="0"/>
              <a:t>,</a:t>
            </a:r>
            <a:endParaRPr lang="tr-TR" sz="2000" dirty="0"/>
          </a:p>
          <a:p>
            <a:r>
              <a:rPr lang="tr-TR" sz="2000" dirty="0"/>
              <a:t>e) İmalat ve depolama yerlerinin adreslerini</a:t>
            </a:r>
            <a:r>
              <a:rPr lang="tr-TR" sz="2000" dirty="0" smtClean="0"/>
              <a:t>,</a:t>
            </a:r>
            <a:endParaRPr lang="tr-TR" sz="2000" dirty="0"/>
          </a:p>
          <a:p>
            <a:r>
              <a:rPr lang="tr-TR" sz="2000" dirty="0"/>
              <a:t>f) 11 inci maddede belirtilen analiz raporlarını</a:t>
            </a:r>
            <a:r>
              <a:rPr lang="tr-TR" sz="2000" dirty="0" smtClean="0"/>
              <a:t>,</a:t>
            </a:r>
            <a:endParaRPr lang="tr-TR" sz="2000" dirty="0"/>
          </a:p>
          <a:p>
            <a:r>
              <a:rPr lang="tr-TR" sz="2000" dirty="0"/>
              <a:t>içeren bir teknik dosya hazırlar</a:t>
            </a:r>
            <a:r>
              <a:rPr lang="tr-TR" sz="2000" dirty="0" smtClean="0"/>
              <a:t>.</a:t>
            </a:r>
            <a:endParaRPr lang="tr-TR" sz="2000" dirty="0"/>
          </a:p>
        </p:txBody>
      </p:sp>
      <p:pic>
        <p:nvPicPr>
          <p:cNvPr id="3" name="Resim 2"/>
          <p:cNvPicPr>
            <a:picLocks noChangeAspect="1"/>
          </p:cNvPicPr>
          <p:nvPr/>
        </p:nvPicPr>
        <p:blipFill>
          <a:blip r:embed="rId2"/>
          <a:stretch>
            <a:fillRect/>
          </a:stretch>
        </p:blipFill>
        <p:spPr>
          <a:xfrm>
            <a:off x="6105128" y="4349453"/>
            <a:ext cx="2808312" cy="216908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603046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2858347"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Teknik Dosya</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3632377" cy="4524315"/>
          </a:xfrm>
          <a:prstGeom prst="rect">
            <a:avLst/>
          </a:prstGeom>
          <a:noFill/>
        </p:spPr>
        <p:txBody>
          <a:bodyPr wrap="square" rtlCol="0">
            <a:spAutoFit/>
          </a:bodyPr>
          <a:lstStyle/>
          <a:p>
            <a:r>
              <a:rPr lang="tr-TR" sz="2400" dirty="0" smtClean="0"/>
              <a:t>İmalatçılar </a:t>
            </a:r>
            <a:r>
              <a:rPr lang="tr-TR" sz="2400" dirty="0"/>
              <a:t>veya ithalatçılar, piyasa gözetimi ve denetimi faaliyetleri kapsamında Bakanlık tarafından talep edilmesi halinde veya Bakanlık tarafından görevlendirilen denetçilerin denetim esnasında talep etmeleri halinde, teknik dosya ve/veya diğer bilgi ve belgeleri Bakanlığa veya denetçiye sunarlar.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5080" y="3428182"/>
            <a:ext cx="3467143" cy="2841698"/>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7016" y="980728"/>
            <a:ext cx="3263272" cy="2447454"/>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484626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1975669"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Denetim</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5324535"/>
          </a:xfrm>
          <a:prstGeom prst="rect">
            <a:avLst/>
          </a:prstGeom>
          <a:noFill/>
        </p:spPr>
        <p:txBody>
          <a:bodyPr wrap="square" rtlCol="0">
            <a:spAutoFit/>
          </a:bodyPr>
          <a:lstStyle/>
          <a:p>
            <a:r>
              <a:rPr lang="tr-TR" sz="2000" dirty="0" smtClean="0"/>
              <a:t>(1) İşlenmiş </a:t>
            </a:r>
            <a:r>
              <a:rPr lang="tr-TR" sz="2000" dirty="0"/>
              <a:t>eşyaların denetimi, 4703 sayılı Kanun ile Sağlık Bakanlığınca Yapılacak Piyasa Gözetimi ve Denetiminin Usul ve Esasları Hakkında Yönetmelik kapsamında yapılır</a:t>
            </a:r>
            <a:r>
              <a:rPr lang="tr-TR" sz="2000" dirty="0" smtClean="0"/>
              <a:t>.</a:t>
            </a:r>
            <a:endParaRPr lang="tr-TR" sz="2000" dirty="0"/>
          </a:p>
          <a:p>
            <a:r>
              <a:rPr lang="tr-TR" sz="2000" dirty="0"/>
              <a:t>(2) İşlenmiş eşyaların piyasa gözetimi ve denetiminde kullanılacak denetim formu Genel Müdürlüğün resmi internet sitesinde yayımlanır</a:t>
            </a:r>
            <a:r>
              <a:rPr lang="tr-TR" sz="2000" dirty="0" smtClean="0"/>
              <a:t>.</a:t>
            </a:r>
            <a:endParaRPr lang="tr-TR" sz="2000" dirty="0"/>
          </a:p>
          <a:p>
            <a:r>
              <a:rPr lang="tr-TR" sz="2000" dirty="0"/>
              <a:t>(3) Piyasa gözetimi ve denetimi kapsamında veya şikâyet üzerine alınan numunelerin analizleri Bakanlık laboratuvarlarında veya ilgili analiz standardında akredite laboratuvarlarda, akredite laboratuvar bulunamaması halinde Bakanlıkça uygun görülecek laboratuvarlarda yaptırılır</a:t>
            </a:r>
            <a:r>
              <a:rPr lang="tr-TR" sz="2000" dirty="0" smtClean="0"/>
              <a:t>.</a:t>
            </a:r>
            <a:endParaRPr lang="tr-TR" sz="2000" dirty="0"/>
          </a:p>
          <a:p>
            <a:r>
              <a:rPr lang="tr-TR" sz="2000" dirty="0"/>
              <a:t>(4) İşlenmiş eşya reklamlarının bu Tebliğ hükümlerine uygun olarak yapılmadığının tespit edilmesi halinde, Bakanlıkça reklam verene yazılı bir uyarı gönderilir ve bu uyarının tebliğinden itibaren 15 gün (on beş) içinde konu ile ilgili açıklama yapması talep edilir. Yapılan açıklamanın yeterli görülmemesi halinde, Bakanlıkça uygun bir süre tanınarak reklamın geri çekilmesi ve Tebliğ hükümlerine uygun hale getirilmesi ya da yayından kaldırılması talep edilir.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3588739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5032724"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İşlenmiş Eşyaların Islahı</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4893647"/>
          </a:xfrm>
          <a:prstGeom prst="rect">
            <a:avLst/>
          </a:prstGeom>
          <a:noFill/>
        </p:spPr>
        <p:txBody>
          <a:bodyPr wrap="square" rtlCol="0">
            <a:spAutoFit/>
          </a:bodyPr>
          <a:lstStyle/>
          <a:p>
            <a:r>
              <a:rPr lang="tr-TR" sz="2400" dirty="0"/>
              <a:t>Biyosidal işlevi açısından yeterli etkinliğe sahip olduğu doğrulanamayan işlenmiş eşyaların imalatçıları veya ithalatçıları</a:t>
            </a:r>
            <a:r>
              <a:rPr lang="tr-TR" sz="2400" dirty="0" smtClean="0"/>
              <a:t>;</a:t>
            </a:r>
            <a:endParaRPr lang="tr-TR" sz="2400" dirty="0"/>
          </a:p>
          <a:p>
            <a:r>
              <a:rPr lang="tr-TR" sz="2400" dirty="0"/>
              <a:t>a) İşlenmiş eşyaların biyosidal özelliklerini sağlamak için gerekli görmedikleri takdirde, işlenmiş eşyaların işleme tabi tutulduğu veya kasten içerdiği biyosidal ürünleri işlenmiş eşyaların imalat sürecinden </a:t>
            </a:r>
            <a:r>
              <a:rPr lang="tr-TR" sz="2400" u="sng" dirty="0"/>
              <a:t>çıkartma veya çıkarttırma</a:t>
            </a:r>
            <a:r>
              <a:rPr lang="tr-TR" sz="2400" dirty="0" smtClean="0"/>
              <a:t>,</a:t>
            </a:r>
            <a:endParaRPr lang="tr-TR" sz="2400" dirty="0"/>
          </a:p>
          <a:p>
            <a:r>
              <a:rPr lang="tr-TR" sz="2400" dirty="0"/>
              <a:t>b) İşlenmiş eşyaların biyosidal özelliklerini sağlamak için gerekli gördükleri takdirde, işleme tabi tutulduğu veya kasten içerdiği biyosidal ürün ya da ürünlerin işlenmiş eşyanın içerisindeki oranlarını işlenmiş eşyaların sadece biyosidal özelliğini sağlayacak düzeye </a:t>
            </a:r>
            <a:r>
              <a:rPr lang="tr-TR" sz="2400" u="sng" dirty="0"/>
              <a:t>indirme veya </a:t>
            </a:r>
            <a:r>
              <a:rPr lang="tr-TR" sz="2400" u="sng" dirty="0" smtClean="0"/>
              <a:t>indirtme</a:t>
            </a:r>
            <a:endParaRPr lang="tr-TR" sz="2400" u="sng" dirty="0"/>
          </a:p>
          <a:p>
            <a:r>
              <a:rPr lang="tr-TR" sz="2400" dirty="0"/>
              <a:t>yollarından birini uygularlar.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856725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848544" y="980728"/>
            <a:ext cx="8208912" cy="1384995"/>
          </a:xfrm>
          <a:prstGeom prst="rect">
            <a:avLst/>
          </a:prstGeom>
          <a:noFill/>
        </p:spPr>
        <p:txBody>
          <a:bodyPr wrap="square" rtlCol="0">
            <a:spAutoFit/>
          </a:bodyPr>
          <a:lstStyle/>
          <a:p>
            <a:r>
              <a:rPr lang="tr-TR" sz="2800" b="1" dirty="0" smtClean="0">
                <a:solidFill>
                  <a:srgbClr val="FF0000"/>
                </a:solidFill>
              </a:rPr>
              <a:t>Biyosidal Ürünle İşlenmiş Eşyalar Tebliği</a:t>
            </a:r>
            <a:r>
              <a:rPr lang="tr-TR" sz="2800" dirty="0" smtClean="0"/>
              <a:t>, 13.05.2018 tarihli ve 30420 sayılı Resmi Gazetede yayımlanarak yürürlüğe girmiştir.</a:t>
            </a:r>
            <a:endParaRPr lang="tr-TR" sz="2800" dirty="0"/>
          </a:p>
        </p:txBody>
      </p:sp>
      <p:sp>
        <p:nvSpPr>
          <p:cNvPr id="4" name="Dikdörtgen 3"/>
          <p:cNvSpPr/>
          <p:nvPr/>
        </p:nvSpPr>
        <p:spPr>
          <a:xfrm>
            <a:off x="848544" y="60746"/>
            <a:ext cx="1763624"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Amaç</a:t>
            </a:r>
            <a:endParaRPr lang="tr-TR" sz="5400" b="0" cap="none" spc="0" dirty="0">
              <a:ln w="0"/>
              <a:solidFill>
                <a:srgbClr val="FF0000"/>
              </a:solidFill>
              <a:effectLst>
                <a:reflection blurRad="6350" stA="53000" endA="300" endPos="35500" dir="5400000" sy="-90000" algn="bl" rotWithShape="0"/>
              </a:effectLst>
            </a:endParaRPr>
          </a:p>
        </p:txBody>
      </p:sp>
      <p:pic>
        <p:nvPicPr>
          <p:cNvPr id="5" name="Picture 2" descr="C:\Users\nihal.zengin\Desktop\SUNUM SAĞLIK BAK\thumbs_b_c_1256410e5fabca705bacdf5f90eaba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056" y="2924944"/>
            <a:ext cx="3804809" cy="214020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840540" y="2356595"/>
            <a:ext cx="8208912" cy="3970318"/>
          </a:xfrm>
          <a:prstGeom prst="rect">
            <a:avLst/>
          </a:prstGeom>
          <a:noFill/>
        </p:spPr>
        <p:txBody>
          <a:bodyPr wrap="square" rtlCol="0">
            <a:spAutoFit/>
          </a:bodyPr>
          <a:lstStyle/>
          <a:p>
            <a:r>
              <a:rPr lang="tr-TR" sz="2800" dirty="0" smtClean="0"/>
              <a:t>Amacı</a:t>
            </a:r>
            <a:r>
              <a:rPr lang="tr-TR" sz="2800" dirty="0"/>
              <a:t>; </a:t>
            </a:r>
            <a:r>
              <a:rPr lang="tr-TR" sz="2800" b="1" dirty="0" smtClean="0">
                <a:solidFill>
                  <a:srgbClr val="FF0000"/>
                </a:solidFill>
              </a:rPr>
              <a:t>bir </a:t>
            </a:r>
            <a:r>
              <a:rPr lang="tr-TR" sz="2800" b="1" dirty="0">
                <a:solidFill>
                  <a:srgbClr val="FF0000"/>
                </a:solidFill>
              </a:rPr>
              <a:t>veya birden fazla biyosidal ürünle işlenmiş </a:t>
            </a:r>
            <a:r>
              <a:rPr lang="tr-TR" sz="2800" b="1" dirty="0" smtClean="0">
                <a:solidFill>
                  <a:srgbClr val="FF0000"/>
                </a:solidFill>
              </a:rPr>
              <a:t>eşyaların</a:t>
            </a:r>
          </a:p>
          <a:p>
            <a:r>
              <a:rPr lang="tr-TR" sz="2800" dirty="0" smtClean="0"/>
              <a:t>piyasaya arzına,</a:t>
            </a:r>
          </a:p>
          <a:p>
            <a:r>
              <a:rPr lang="tr-TR" sz="2800" dirty="0" smtClean="0"/>
              <a:t>piyasada bulundurulmasına,</a:t>
            </a:r>
          </a:p>
          <a:p>
            <a:r>
              <a:rPr lang="tr-TR" sz="2800" dirty="0" smtClean="0"/>
              <a:t>ambalajlanmasına,</a:t>
            </a:r>
          </a:p>
          <a:p>
            <a:r>
              <a:rPr lang="tr-TR" sz="2800" dirty="0" smtClean="0"/>
              <a:t>etiketlenmesine,</a:t>
            </a:r>
          </a:p>
          <a:p>
            <a:r>
              <a:rPr lang="tr-TR" sz="2800" dirty="0" smtClean="0"/>
              <a:t>piyasa </a:t>
            </a:r>
            <a:r>
              <a:rPr lang="tr-TR" sz="2800" dirty="0"/>
              <a:t>gözetimi ve denetimi </a:t>
            </a:r>
            <a:r>
              <a:rPr lang="tr-TR" sz="2800" dirty="0" smtClean="0"/>
              <a:t>ile</a:t>
            </a:r>
          </a:p>
          <a:p>
            <a:r>
              <a:rPr lang="tr-TR" sz="2800" dirty="0" smtClean="0"/>
              <a:t>işlenmiş </a:t>
            </a:r>
            <a:r>
              <a:rPr lang="tr-TR" sz="2800" dirty="0"/>
              <a:t>eşyalarla ilgili diğer hususlara ilişkin usul ve esasları belirlemektir.</a:t>
            </a: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5763116"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İşlenmiş Eşyaların </a:t>
            </a:r>
            <a:r>
              <a:rPr lang="tr-TR" sz="4000" b="0" cap="none" spc="0" dirty="0" err="1" smtClean="0">
                <a:ln w="0"/>
                <a:solidFill>
                  <a:srgbClr val="FF0000"/>
                </a:solidFill>
                <a:effectLst>
                  <a:reflection blurRad="6350" stA="53000" endA="300" endPos="35500" dir="5400000" sy="-90000" algn="bl" rotWithShape="0"/>
                </a:effectLst>
              </a:rPr>
              <a:t>Bertarafı</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88575" y="980728"/>
            <a:ext cx="8024865" cy="1569660"/>
          </a:xfrm>
          <a:prstGeom prst="rect">
            <a:avLst/>
          </a:prstGeom>
          <a:noFill/>
        </p:spPr>
        <p:txBody>
          <a:bodyPr wrap="square" rtlCol="0">
            <a:spAutoFit/>
          </a:bodyPr>
          <a:lstStyle/>
          <a:p>
            <a:r>
              <a:rPr lang="tr-TR" sz="2400" dirty="0" smtClean="0"/>
              <a:t>Kullanım </a:t>
            </a:r>
            <a:r>
              <a:rPr lang="tr-TR" sz="2400" dirty="0"/>
              <a:t>ömrünü tamamlayan, kullanılamaz hale gelen, herhangi bir gerekçeyle imha edilmesi gereken işlenmiş eşyalar ile bunların üretim, taşınma, saklanma ve kullanım süreçlerinde oluşan atıklar, ilgili mevzuat hükümlerine göre bertaraf edilir.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916" y="2660882"/>
            <a:ext cx="4485276" cy="3573016"/>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19" y="2660882"/>
            <a:ext cx="5271897" cy="3717032"/>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8548464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3149132"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Yükümlülükler</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940567" y="2060848"/>
            <a:ext cx="8024865" cy="2308324"/>
          </a:xfrm>
          <a:prstGeom prst="rect">
            <a:avLst/>
          </a:prstGeom>
          <a:noFill/>
        </p:spPr>
        <p:txBody>
          <a:bodyPr wrap="square" rtlCol="0">
            <a:spAutoFit/>
          </a:bodyPr>
          <a:lstStyle/>
          <a:p>
            <a:r>
              <a:rPr lang="tr-TR" sz="2400" dirty="0" smtClean="0"/>
              <a:t>İşlenmiş </a:t>
            </a:r>
            <a:r>
              <a:rPr lang="tr-TR" sz="2400" dirty="0"/>
              <a:t>eşyaların imalatçı, ithalatçı ve dağıtıcılarının, bu Tebliğin gereklerini yerine getirmeleri, ilgili diğer teknik düzenlemelerden kaynaklanan sorumluluklarını ortadan kaldırmaz.</a:t>
            </a:r>
          </a:p>
          <a:p>
            <a:r>
              <a:rPr lang="tr-TR" sz="2400" dirty="0" smtClean="0"/>
              <a:t>İşlenmiş </a:t>
            </a:r>
            <a:r>
              <a:rPr lang="tr-TR" sz="2400" dirty="0"/>
              <a:t>eşyaların ithalatı sırasında gümrük idarelerince bu Tebliğ kapsamında herhangi bir belge aranmaz.</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547827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1866345"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Yasaklar</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940567" y="1556792"/>
            <a:ext cx="8024865" cy="3785652"/>
          </a:xfrm>
          <a:prstGeom prst="rect">
            <a:avLst/>
          </a:prstGeom>
          <a:noFill/>
        </p:spPr>
        <p:txBody>
          <a:bodyPr wrap="square" rtlCol="0">
            <a:spAutoFit/>
          </a:bodyPr>
          <a:lstStyle/>
          <a:p>
            <a:r>
              <a:rPr lang="tr-TR" sz="2400" dirty="0" smtClean="0"/>
              <a:t>Bu </a:t>
            </a:r>
            <a:r>
              <a:rPr lang="tr-TR" sz="2400" dirty="0"/>
              <a:t>Tebliğ hükümlerine aykırı olarak yapılan imalat, ithalat ve satış ile basın, yayın, broşür dağıtma gibi yollarla tüketicileri yanıltıcı reklamların veya herhangi bir şekilde aslına uygun olmayan tanıtımların yapılması yasaktır.</a:t>
            </a:r>
          </a:p>
          <a:p>
            <a:endParaRPr lang="tr-TR" sz="2400" dirty="0"/>
          </a:p>
          <a:p>
            <a:r>
              <a:rPr lang="tr-TR" sz="2400" dirty="0" smtClean="0"/>
              <a:t>İşlenmiş </a:t>
            </a:r>
            <a:r>
              <a:rPr lang="tr-TR" sz="2400" dirty="0"/>
              <a:t>eşyalar, içeriğinde kullanılan tüm maddeler bakımından 23/6/2017 tarihli ve 30105 mükerrer sayılı Resmî </a:t>
            </a:r>
            <a:r>
              <a:rPr lang="tr-TR" sz="2400" dirty="0" err="1"/>
              <a:t>Gazete’de</a:t>
            </a:r>
            <a:r>
              <a:rPr lang="tr-TR" sz="2400" dirty="0"/>
              <a:t> yayımlanan Kimyasalların Kaydı, Değerlendirilmesi, İzni ve Kısıtlanması Hakkında Yönetmelik hükümlerine uygun olur.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366014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5" name="Dikdörtgen 4"/>
          <p:cNvSpPr/>
          <p:nvPr/>
        </p:nvSpPr>
        <p:spPr>
          <a:xfrm>
            <a:off x="888575" y="162347"/>
            <a:ext cx="3507179" cy="707886"/>
          </a:xfrm>
          <a:prstGeom prst="rect">
            <a:avLst/>
          </a:prstGeom>
          <a:noFill/>
        </p:spPr>
        <p:txBody>
          <a:bodyPr wrap="none" lIns="91440" tIns="45720" rIns="91440" bIns="45720">
            <a:spAutoFit/>
          </a:bodyPr>
          <a:lstStyle/>
          <a:p>
            <a:r>
              <a:rPr lang="tr-TR" sz="4000" b="0" cap="none" spc="0" dirty="0" smtClean="0">
                <a:ln w="0"/>
                <a:solidFill>
                  <a:srgbClr val="FF0000"/>
                </a:solidFill>
                <a:effectLst>
                  <a:reflection blurRad="6350" stA="53000" endA="300" endPos="35500" dir="5400000" sy="-90000" algn="bl" rotWithShape="0"/>
                </a:effectLst>
              </a:rPr>
              <a:t>İdari Yaptırımlar</a:t>
            </a:r>
            <a:endParaRPr lang="tr-TR" sz="40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940567" y="2060848"/>
            <a:ext cx="8024865" cy="1938992"/>
          </a:xfrm>
          <a:prstGeom prst="rect">
            <a:avLst/>
          </a:prstGeom>
          <a:noFill/>
        </p:spPr>
        <p:txBody>
          <a:bodyPr wrap="square" rtlCol="0">
            <a:spAutoFit/>
          </a:bodyPr>
          <a:lstStyle/>
          <a:p>
            <a:r>
              <a:rPr lang="tr-TR" sz="2400" dirty="0" smtClean="0"/>
              <a:t>Bu </a:t>
            </a:r>
            <a:r>
              <a:rPr lang="tr-TR" sz="2400" dirty="0"/>
              <a:t>Tebliğ hükümlerine aykırı davranan veya faaliyet gösterenler hakkında, 4703 sayılı Kanun, 6502 sayılı Kanun, 30/3/2005 tarihli ve 5326 sayılı Kabahatler Kanunu hükümlerine göre yaptırım uygulanır. 26/9/2004 tarihli ve 5237 sayılı Türk Ceza Kanununun ilgili hükümleri saklıdır.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3049626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chemeClr val="bg1"/>
                </a:solidFill>
              </a:rPr>
              <a:t>Biyosidal Ürünlerin Piyasa Gözetimi ve Denetimi Eğitimi 26-30 Kasım 2018 Antalya</a:t>
            </a:r>
            <a:endParaRPr lang="tr-TR" sz="1600" dirty="0">
              <a:solidFill>
                <a:schemeClr val="bg1"/>
              </a:solidFill>
            </a:endParaRPr>
          </a:p>
        </p:txBody>
      </p:sp>
      <p:sp>
        <p:nvSpPr>
          <p:cNvPr id="3" name="Metin kutusu 2"/>
          <p:cNvSpPr txBox="1"/>
          <p:nvPr/>
        </p:nvSpPr>
        <p:spPr>
          <a:xfrm>
            <a:off x="3975181" y="2457470"/>
            <a:ext cx="5616624" cy="2185214"/>
          </a:xfrm>
          <a:prstGeom prst="rect">
            <a:avLst/>
          </a:prstGeom>
          <a:noFill/>
        </p:spPr>
        <p:txBody>
          <a:bodyPr wrap="square" rtlCol="0">
            <a:spAutoFit/>
          </a:bodyPr>
          <a:lstStyle/>
          <a:p>
            <a:pPr algn="ctr"/>
            <a:r>
              <a:rPr lang="tr-TR" sz="2000" b="1" dirty="0" smtClean="0">
                <a:solidFill>
                  <a:schemeClr val="bg1"/>
                </a:solidFill>
              </a:rPr>
              <a:t>Selim </a:t>
            </a:r>
            <a:r>
              <a:rPr lang="tr-TR" sz="2000" b="1" dirty="0" smtClean="0">
                <a:solidFill>
                  <a:schemeClr val="bg1"/>
                </a:solidFill>
              </a:rPr>
              <a:t>ATAK</a:t>
            </a:r>
          </a:p>
          <a:p>
            <a:pPr algn="ctr"/>
            <a:endParaRPr lang="tr-TR" sz="2000" b="1" dirty="0" smtClean="0">
              <a:solidFill>
                <a:schemeClr val="bg1"/>
              </a:solidFill>
            </a:endParaRPr>
          </a:p>
          <a:p>
            <a:pPr algn="ctr"/>
            <a:r>
              <a:rPr lang="tr-TR" sz="1600" b="1" dirty="0" smtClean="0">
                <a:solidFill>
                  <a:schemeClr val="bg1"/>
                </a:solidFill>
              </a:rPr>
              <a:t>AB Uygulamaları, Mevzuat, </a:t>
            </a:r>
            <a:r>
              <a:rPr lang="tr-TR" sz="1600" b="1" dirty="0" smtClean="0">
                <a:solidFill>
                  <a:schemeClr val="bg1"/>
                </a:solidFill>
              </a:rPr>
              <a:t>Organizasyon</a:t>
            </a:r>
            <a:r>
              <a:rPr lang="tr-TR" sz="1600" b="1" dirty="0" smtClean="0">
                <a:solidFill>
                  <a:schemeClr val="bg1"/>
                </a:solidFill>
              </a:rPr>
              <a:t>, Koruyucular ve Diğer Biyosidal Ürünler </a:t>
            </a:r>
            <a:r>
              <a:rPr lang="tr-TR" sz="1600" b="1" dirty="0" smtClean="0">
                <a:solidFill>
                  <a:schemeClr val="bg1"/>
                </a:solidFill>
              </a:rPr>
              <a:t>Birimi</a:t>
            </a:r>
            <a:endParaRPr lang="tr-TR" sz="1600" b="1" dirty="0">
              <a:solidFill>
                <a:schemeClr val="bg1"/>
              </a:solidFill>
            </a:endParaRPr>
          </a:p>
          <a:p>
            <a:pPr algn="ctr"/>
            <a:endParaRPr lang="tr-TR" sz="1600" b="1" dirty="0">
              <a:solidFill>
                <a:schemeClr val="bg1"/>
              </a:solidFill>
            </a:endParaRPr>
          </a:p>
          <a:p>
            <a:pPr algn="ctr"/>
            <a:endParaRPr lang="tr-TR" sz="1600" b="1" dirty="0" smtClean="0">
              <a:solidFill>
                <a:schemeClr val="bg1"/>
              </a:solidFill>
            </a:endParaRPr>
          </a:p>
          <a:p>
            <a:pPr algn="ctr"/>
            <a:r>
              <a:rPr lang="tr-TR" sz="1600" b="1" dirty="0" smtClean="0">
                <a:solidFill>
                  <a:schemeClr val="bg1"/>
                </a:solidFill>
              </a:rPr>
              <a:t>selim.atak@saglik.gov.tr</a:t>
            </a:r>
          </a:p>
          <a:p>
            <a:pPr algn="ctr"/>
            <a:r>
              <a:rPr lang="tr-TR" sz="1600" b="1" dirty="0" smtClean="0">
                <a:solidFill>
                  <a:schemeClr val="bg1"/>
                </a:solidFill>
              </a:rPr>
              <a:t>312 565 52 08</a:t>
            </a:r>
            <a:endParaRPr lang="tr-TR" sz="1600" b="1" dirty="0">
              <a:solidFill>
                <a:schemeClr val="bg1"/>
              </a:solidFill>
            </a:endParaRPr>
          </a:p>
        </p:txBody>
      </p:sp>
      <p:sp>
        <p:nvSpPr>
          <p:cNvPr id="4" name="Oval 3"/>
          <p:cNvSpPr/>
          <p:nvPr/>
        </p:nvSpPr>
        <p:spPr>
          <a:xfrm>
            <a:off x="272480" y="116632"/>
            <a:ext cx="3198645" cy="3024336"/>
          </a:xfrm>
          <a:prstGeom prst="ellipse">
            <a:avLst/>
          </a:prstGeom>
          <a:solidFill>
            <a:schemeClr val="bg1"/>
          </a:solidFill>
          <a:ln>
            <a:solidFill>
              <a:schemeClr val="bg1"/>
            </a:solid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6" name="Picture 2" descr="Halk SaÄlÄ±ÄÄ± Genel MÃ¼dÃ¼rlÃ¼ÄÃ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76" y="1281416"/>
            <a:ext cx="2897051" cy="69476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504728" y="4239399"/>
            <a:ext cx="1944216" cy="1980798"/>
          </a:xfrm>
          <a:prstGeom prst="ellipse">
            <a:avLst/>
          </a:prstGeom>
          <a:solidFill>
            <a:schemeClr val="bg1"/>
          </a:solidFill>
          <a:ln>
            <a:solidFill>
              <a:schemeClr val="bg1"/>
            </a:solid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sp>
        <p:nvSpPr>
          <p:cNvPr id="7" name="Metin kutusu 6"/>
          <p:cNvSpPr txBox="1"/>
          <p:nvPr/>
        </p:nvSpPr>
        <p:spPr>
          <a:xfrm>
            <a:off x="2355001" y="5060521"/>
            <a:ext cx="2232248" cy="307777"/>
          </a:xfrm>
          <a:prstGeom prst="rect">
            <a:avLst/>
          </a:prstGeom>
          <a:noFill/>
        </p:spPr>
        <p:txBody>
          <a:bodyPr wrap="square" rtlCol="0">
            <a:spAutoFit/>
          </a:bodyPr>
          <a:lstStyle/>
          <a:p>
            <a:pPr algn="ctr"/>
            <a:r>
              <a:rPr lang="tr-TR" sz="1400" dirty="0" smtClean="0">
                <a:solidFill>
                  <a:srgbClr val="FF0000"/>
                </a:solidFill>
              </a:rPr>
              <a:t>cevresagligi.saglik.gov.tr</a:t>
            </a:r>
            <a:endParaRPr lang="tr-TR" sz="1400" dirty="0">
              <a:solidFill>
                <a:srgbClr val="FF0000"/>
              </a:solidFill>
            </a:endParaRPr>
          </a:p>
        </p:txBody>
      </p:sp>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768" y="898991"/>
            <a:ext cx="2212065" cy="37324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848544" y="980728"/>
            <a:ext cx="8208912" cy="2246769"/>
          </a:xfrm>
          <a:prstGeom prst="rect">
            <a:avLst/>
          </a:prstGeom>
          <a:noFill/>
        </p:spPr>
        <p:txBody>
          <a:bodyPr wrap="square" rtlCol="0">
            <a:spAutoFit/>
          </a:bodyPr>
          <a:lstStyle/>
          <a:p>
            <a:r>
              <a:rPr lang="tr-TR" sz="2800" b="1" dirty="0" smtClean="0">
                <a:solidFill>
                  <a:srgbClr val="FF0000"/>
                </a:solidFill>
              </a:rPr>
              <a:t>Biyosidal Ürünle İşlenmiş Eşyalar Tebliği</a:t>
            </a:r>
            <a:r>
              <a:rPr lang="tr-TR" sz="2800" dirty="0"/>
              <a:t>, bir veya birden fazla biyosidal ürünle </a:t>
            </a:r>
            <a:r>
              <a:rPr lang="tr-TR" sz="2800" b="1" dirty="0">
                <a:solidFill>
                  <a:srgbClr val="FF0000"/>
                </a:solidFill>
              </a:rPr>
              <a:t>işleme tabi tutulan</a:t>
            </a:r>
            <a:r>
              <a:rPr lang="tr-TR" sz="2800" dirty="0"/>
              <a:t> ya da bir veya birden fazla biyosidal ürünü </a:t>
            </a:r>
            <a:r>
              <a:rPr lang="tr-TR" sz="2800" b="1" dirty="0">
                <a:solidFill>
                  <a:srgbClr val="FF0000"/>
                </a:solidFill>
              </a:rPr>
              <a:t>kasten içeren</a:t>
            </a:r>
            <a:r>
              <a:rPr lang="tr-TR" sz="2800" dirty="0"/>
              <a:t>, </a:t>
            </a:r>
            <a:r>
              <a:rPr lang="tr-TR" sz="2800" b="1" dirty="0">
                <a:solidFill>
                  <a:srgbClr val="FF0000"/>
                </a:solidFill>
              </a:rPr>
              <a:t>biyosidal özelliği</a:t>
            </a:r>
            <a:r>
              <a:rPr lang="tr-TR" sz="2800" dirty="0"/>
              <a:t> veya </a:t>
            </a:r>
            <a:r>
              <a:rPr lang="tr-TR" sz="2800" b="1" dirty="0">
                <a:solidFill>
                  <a:srgbClr val="FF0000"/>
                </a:solidFill>
              </a:rPr>
              <a:t>biyosidal işlevi</a:t>
            </a:r>
            <a:r>
              <a:rPr lang="tr-TR" sz="2800" dirty="0"/>
              <a:t> olduğu iddia edilen madde, karışım ya da eşyaları </a:t>
            </a:r>
            <a:r>
              <a:rPr lang="tr-TR" sz="2800" dirty="0" smtClean="0"/>
              <a:t>kapsar.</a:t>
            </a:r>
            <a:endParaRPr lang="tr-TR" sz="2400" dirty="0"/>
          </a:p>
        </p:txBody>
      </p:sp>
      <p:sp>
        <p:nvSpPr>
          <p:cNvPr id="5" name="Dikdörtgen 4"/>
          <p:cNvSpPr/>
          <p:nvPr/>
        </p:nvSpPr>
        <p:spPr>
          <a:xfrm>
            <a:off x="848544" y="60746"/>
            <a:ext cx="238033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Kapsam</a:t>
            </a:r>
            <a:endParaRPr lang="tr-TR" sz="5400" b="0" cap="none" spc="0" dirty="0">
              <a:ln w="0"/>
              <a:solidFill>
                <a:srgbClr val="FF0000"/>
              </a:solidFill>
              <a:effectLst>
                <a:reflection blurRad="6350" stA="53000" endA="300" endPos="35500" dir="5400000" sy="-90000" algn="bl" rotWithShape="0"/>
              </a:effectLst>
            </a:endParaRPr>
          </a:p>
        </p:txBody>
      </p:sp>
      <p:sp>
        <p:nvSpPr>
          <p:cNvPr id="6" name="Metin kutusu 5"/>
          <p:cNvSpPr txBox="1"/>
          <p:nvPr/>
        </p:nvSpPr>
        <p:spPr>
          <a:xfrm>
            <a:off x="848544" y="3101479"/>
            <a:ext cx="8208912" cy="3477875"/>
          </a:xfrm>
          <a:prstGeom prst="rect">
            <a:avLst/>
          </a:prstGeom>
          <a:noFill/>
        </p:spPr>
        <p:txBody>
          <a:bodyPr wrap="square" rtlCol="0">
            <a:spAutoFit/>
          </a:bodyPr>
          <a:lstStyle/>
          <a:p>
            <a:r>
              <a:rPr lang="tr-TR" sz="2800" dirty="0" smtClean="0"/>
              <a:t>Ancak;</a:t>
            </a:r>
            <a:endParaRPr lang="tr-TR" sz="2800" dirty="0"/>
          </a:p>
          <a:p>
            <a:r>
              <a:rPr lang="tr-TR" sz="2400" dirty="0"/>
              <a:t>a) Bir veya birden fazla biyosidal ürünle işleme tabi tutulması veya kasten içermesi sonucunda </a:t>
            </a:r>
            <a:r>
              <a:rPr lang="tr-TR" sz="2400" dirty="0">
                <a:solidFill>
                  <a:srgbClr val="FF0000"/>
                </a:solidFill>
              </a:rPr>
              <a:t>ana işlevi biyosidal olan</a:t>
            </a:r>
            <a:r>
              <a:rPr lang="tr-TR" sz="2400" dirty="0"/>
              <a:t> işlenmiş eşyalar</a:t>
            </a:r>
            <a:r>
              <a:rPr lang="tr-TR" sz="2400" dirty="0" smtClean="0"/>
              <a:t>,</a:t>
            </a:r>
            <a:endParaRPr lang="tr-TR" sz="2400" dirty="0"/>
          </a:p>
          <a:p>
            <a:r>
              <a:rPr lang="tr-TR" sz="2400" dirty="0"/>
              <a:t>b) </a:t>
            </a:r>
            <a:r>
              <a:rPr lang="tr-TR" sz="2400" dirty="0" err="1"/>
              <a:t>Fumigasyon</a:t>
            </a:r>
            <a:r>
              <a:rPr lang="tr-TR" sz="2400" dirty="0"/>
              <a:t> ya da dezenfeksiyon için yapılan </a:t>
            </a:r>
            <a:r>
              <a:rPr lang="tr-TR" sz="2400" dirty="0">
                <a:solidFill>
                  <a:srgbClr val="FF0000"/>
                </a:solidFill>
              </a:rPr>
              <a:t>tek uygulama</a:t>
            </a:r>
            <a:r>
              <a:rPr lang="tr-TR" sz="2400" dirty="0"/>
              <a:t> ve </a:t>
            </a:r>
            <a:r>
              <a:rPr lang="tr-TR" sz="2400" dirty="0">
                <a:solidFill>
                  <a:srgbClr val="FF0000"/>
                </a:solidFill>
              </a:rPr>
              <a:t>bu uygulama sonucu hiçbir kalıntı kalmaması koşuluyla</a:t>
            </a:r>
            <a:r>
              <a:rPr lang="tr-TR" sz="2400" dirty="0"/>
              <a:t> tesisler ve aynı koşullarda saklama veya taşıma amacıyla kullanılan konteynerler</a:t>
            </a:r>
            <a:r>
              <a:rPr lang="tr-TR" sz="2400" dirty="0" smtClean="0"/>
              <a:t>,</a:t>
            </a:r>
            <a:endParaRPr lang="tr-TR" sz="2400" dirty="0"/>
          </a:p>
          <a:p>
            <a:r>
              <a:rPr lang="tr-TR" sz="2400" dirty="0"/>
              <a:t>bu Tebliğ kapsamı dışındadır.</a:t>
            </a:r>
          </a:p>
        </p:txBody>
      </p:sp>
      <p:sp>
        <p:nvSpPr>
          <p:cNvPr id="7" name="Oval 6"/>
          <p:cNvSpPr/>
          <p:nvPr/>
        </p:nvSpPr>
        <p:spPr>
          <a:xfrm>
            <a:off x="128464" y="3227497"/>
            <a:ext cx="9433048" cy="1641663"/>
          </a:xfrm>
          <a:prstGeom prst="ellipse">
            <a:avLst/>
          </a:prstGeom>
          <a:noFill/>
          <a:ln w="38100">
            <a:solidFill>
              <a:srgbClr val="71CAC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848544" y="980728"/>
            <a:ext cx="8208912" cy="1384995"/>
          </a:xfrm>
          <a:prstGeom prst="rect">
            <a:avLst/>
          </a:prstGeom>
          <a:noFill/>
        </p:spPr>
        <p:txBody>
          <a:bodyPr wrap="square" rtlCol="0">
            <a:spAutoFit/>
          </a:bodyPr>
          <a:lstStyle/>
          <a:p>
            <a:r>
              <a:rPr lang="tr-TR" sz="2800" dirty="0" smtClean="0">
                <a:solidFill>
                  <a:srgbClr val="FF0000"/>
                </a:solidFill>
              </a:rPr>
              <a:t>İşlenmiş eşya: </a:t>
            </a:r>
            <a:r>
              <a:rPr lang="tr-TR" sz="2800" dirty="0" smtClean="0"/>
              <a:t>Bir veya birden fazla biyosidal ürünle işleme tabi tutulmuş ya da bunları kasten içeren madde, karışım ve eşya.</a:t>
            </a:r>
            <a:endParaRPr lang="tr-TR" sz="2800" dirty="0"/>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848" y="4589809"/>
            <a:ext cx="2484702" cy="1863527"/>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100" y="4581128"/>
            <a:ext cx="2804806" cy="1872208"/>
          </a:xfrm>
          <a:prstGeom prst="rect">
            <a:avLst/>
          </a:prstGeom>
        </p:spPr>
      </p:pic>
      <p:sp>
        <p:nvSpPr>
          <p:cNvPr id="8" name="Metin kutusu 7"/>
          <p:cNvSpPr txBox="1"/>
          <p:nvPr/>
        </p:nvSpPr>
        <p:spPr>
          <a:xfrm>
            <a:off x="848544" y="2298215"/>
            <a:ext cx="8208912" cy="954107"/>
          </a:xfrm>
          <a:prstGeom prst="rect">
            <a:avLst/>
          </a:prstGeom>
          <a:noFill/>
        </p:spPr>
        <p:txBody>
          <a:bodyPr wrap="square" rtlCol="0">
            <a:spAutoFit/>
          </a:bodyPr>
          <a:lstStyle/>
          <a:p>
            <a:r>
              <a:rPr lang="tr-TR" sz="2800" dirty="0" smtClean="0">
                <a:solidFill>
                  <a:srgbClr val="FF0000"/>
                </a:solidFill>
              </a:rPr>
              <a:t>İşleme </a:t>
            </a:r>
            <a:r>
              <a:rPr lang="tr-TR" sz="2800" dirty="0">
                <a:solidFill>
                  <a:srgbClr val="FF0000"/>
                </a:solidFill>
              </a:rPr>
              <a:t>tabi tutulmak:</a:t>
            </a:r>
            <a:r>
              <a:rPr lang="tr-TR" sz="2800" dirty="0"/>
              <a:t> Madde, karışım ya da eşyaya bir veya birden fazla biyosidal ürünün </a:t>
            </a:r>
            <a:r>
              <a:rPr lang="tr-TR" sz="2800" dirty="0" smtClean="0"/>
              <a:t>uygulanması.</a:t>
            </a:r>
            <a:endParaRPr lang="tr-TR" sz="2800" dirty="0"/>
          </a:p>
        </p:txBody>
      </p:sp>
      <p:sp>
        <p:nvSpPr>
          <p:cNvPr id="9" name="Metin kutusu 8"/>
          <p:cNvSpPr txBox="1"/>
          <p:nvPr/>
        </p:nvSpPr>
        <p:spPr>
          <a:xfrm>
            <a:off x="848544" y="3184813"/>
            <a:ext cx="8208912" cy="1815882"/>
          </a:xfrm>
          <a:prstGeom prst="rect">
            <a:avLst/>
          </a:prstGeom>
          <a:noFill/>
        </p:spPr>
        <p:txBody>
          <a:bodyPr wrap="square" rtlCol="0">
            <a:spAutoFit/>
          </a:bodyPr>
          <a:lstStyle/>
          <a:p>
            <a:r>
              <a:rPr lang="tr-TR" sz="2800" dirty="0" smtClean="0">
                <a:solidFill>
                  <a:srgbClr val="FF0000"/>
                </a:solidFill>
              </a:rPr>
              <a:t>Kasten </a:t>
            </a:r>
            <a:r>
              <a:rPr lang="tr-TR" sz="2800" dirty="0">
                <a:solidFill>
                  <a:srgbClr val="FF0000"/>
                </a:solidFill>
              </a:rPr>
              <a:t>içermek:</a:t>
            </a:r>
            <a:r>
              <a:rPr lang="tr-TR" sz="2800" dirty="0"/>
              <a:t> Bir veya birden fazla biyosidal ürünün bir karışımın veya eşyanın bir bileşeni olacak şekilde -genellikle karışım ya da eşyanın üretim aşamasında- kullanılmış </a:t>
            </a:r>
            <a:r>
              <a:rPr lang="tr-TR" sz="2800" dirty="0" smtClean="0"/>
              <a:t>olması.</a:t>
            </a:r>
            <a:endParaRPr lang="tr-TR" sz="2800" dirty="0"/>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76606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848544" y="980728"/>
            <a:ext cx="8208912" cy="954107"/>
          </a:xfrm>
          <a:prstGeom prst="rect">
            <a:avLst/>
          </a:prstGeom>
          <a:noFill/>
        </p:spPr>
        <p:txBody>
          <a:bodyPr wrap="square" rtlCol="0">
            <a:spAutoFit/>
          </a:bodyPr>
          <a:lstStyle/>
          <a:p>
            <a:r>
              <a:rPr lang="tr-TR" sz="2800" dirty="0" smtClean="0">
                <a:solidFill>
                  <a:srgbClr val="FF0000"/>
                </a:solidFill>
              </a:rPr>
              <a:t>İşleme </a:t>
            </a:r>
            <a:r>
              <a:rPr lang="tr-TR" sz="2800" dirty="0">
                <a:solidFill>
                  <a:srgbClr val="FF0000"/>
                </a:solidFill>
              </a:rPr>
              <a:t>tabi tutulmak:</a:t>
            </a:r>
            <a:r>
              <a:rPr lang="tr-TR" sz="2800" dirty="0"/>
              <a:t> Madde, karışım ya da eşyaya bir veya birden fazla biyosidal ürünün </a:t>
            </a:r>
            <a:r>
              <a:rPr lang="tr-TR" sz="2800" dirty="0" smtClean="0"/>
              <a:t>uygulanması.</a:t>
            </a:r>
            <a:endParaRPr lang="tr-TR" sz="2800" dirty="0"/>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739" y="2492896"/>
            <a:ext cx="4638717" cy="3096344"/>
          </a:xfrm>
          <a:prstGeom prst="rect">
            <a:avLst/>
          </a:prstGeom>
        </p:spPr>
      </p:pic>
      <p:graphicFrame>
        <p:nvGraphicFramePr>
          <p:cNvPr id="6" name="Diyagram 5"/>
          <p:cNvGraphicFramePr/>
          <p:nvPr>
            <p:extLst>
              <p:ext uri="{D42A27DB-BD31-4B8C-83A1-F6EECF244321}">
                <p14:modId xmlns:p14="http://schemas.microsoft.com/office/powerpoint/2010/main" val="2069057251"/>
              </p:ext>
            </p:extLst>
          </p:nvPr>
        </p:nvGraphicFramePr>
        <p:xfrm>
          <a:off x="848544" y="1934835"/>
          <a:ext cx="6480720" cy="45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Resi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75787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1208584" y="1302992"/>
            <a:ext cx="3024336" cy="4832092"/>
          </a:xfrm>
          <a:prstGeom prst="rect">
            <a:avLst/>
          </a:prstGeom>
          <a:noFill/>
        </p:spPr>
        <p:txBody>
          <a:bodyPr wrap="square" rtlCol="0">
            <a:spAutoFit/>
          </a:bodyPr>
          <a:lstStyle/>
          <a:p>
            <a:r>
              <a:rPr lang="tr-TR" sz="2800" dirty="0">
                <a:solidFill>
                  <a:srgbClr val="FF0000"/>
                </a:solidFill>
              </a:rPr>
              <a:t>Kasten içermek:</a:t>
            </a:r>
            <a:r>
              <a:rPr lang="tr-TR" sz="2800" dirty="0"/>
              <a:t> Bir veya birden fazla biyosidal ürünün bir karışımın veya eşyanın bir bileşeni olacak şekilde -genellikle karışım ya da eşyanın üretim aşamasında- kullanılmış olması.</a:t>
            </a:r>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056" y="5134499"/>
            <a:ext cx="1667677" cy="1250758"/>
          </a:xfrm>
          <a:prstGeom prst="rect">
            <a:avLst/>
          </a:prstGeom>
        </p:spPr>
      </p:pic>
      <p:graphicFrame>
        <p:nvGraphicFramePr>
          <p:cNvPr id="10" name="Diyagram 9"/>
          <p:cNvGraphicFramePr/>
          <p:nvPr>
            <p:extLst>
              <p:ext uri="{D42A27DB-BD31-4B8C-83A1-F6EECF244321}">
                <p14:modId xmlns:p14="http://schemas.microsoft.com/office/powerpoint/2010/main" val="1683739944"/>
              </p:ext>
            </p:extLst>
          </p:nvPr>
        </p:nvGraphicFramePr>
        <p:xfrm>
          <a:off x="3008784" y="980728"/>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Resim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7532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848544" y="984741"/>
            <a:ext cx="8064896" cy="2677656"/>
          </a:xfrm>
          <a:prstGeom prst="rect">
            <a:avLst/>
          </a:prstGeom>
          <a:noFill/>
        </p:spPr>
        <p:txBody>
          <a:bodyPr wrap="square" rtlCol="0">
            <a:spAutoFit/>
          </a:bodyPr>
          <a:lstStyle/>
          <a:p>
            <a:r>
              <a:rPr lang="tr-TR" sz="2800" dirty="0">
                <a:solidFill>
                  <a:srgbClr val="FF0000"/>
                </a:solidFill>
              </a:rPr>
              <a:t>Biyosidal özellik:</a:t>
            </a:r>
            <a:r>
              <a:rPr lang="tr-TR" sz="2800" dirty="0"/>
              <a:t> Zararlıların etkisinin engellenmesi amacıyla karışım veya eşyanın bir veya birden fazla biyosidal ürünle işleme tabi tutulmuş olması ya da bunları kasten içermesinden dolayı </a:t>
            </a:r>
            <a:r>
              <a:rPr lang="tr-TR" sz="2800" i="1" dirty="0"/>
              <a:t>işlenmiş eşyanın kendisi üzerindeki </a:t>
            </a:r>
            <a:r>
              <a:rPr lang="tr-TR" sz="2800" u="sng" dirty="0"/>
              <a:t>biyosidal etkileri ve işlenmiş eşyaya biyosidal işlev kazandıran </a:t>
            </a:r>
            <a:r>
              <a:rPr lang="tr-TR" sz="2800" u="sng" dirty="0" smtClean="0"/>
              <a:t>etkiler</a:t>
            </a:r>
            <a:r>
              <a:rPr lang="tr-TR" sz="2800" dirty="0" smtClean="0"/>
              <a:t>.</a:t>
            </a:r>
            <a:endParaRPr lang="tr-TR" sz="2800" dirty="0"/>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sp>
        <p:nvSpPr>
          <p:cNvPr id="7" name="Metin kutusu 6"/>
          <p:cNvSpPr txBox="1"/>
          <p:nvPr/>
        </p:nvSpPr>
        <p:spPr>
          <a:xfrm>
            <a:off x="848544" y="3934482"/>
            <a:ext cx="8064896" cy="2246769"/>
          </a:xfrm>
          <a:prstGeom prst="rect">
            <a:avLst/>
          </a:prstGeom>
          <a:noFill/>
        </p:spPr>
        <p:txBody>
          <a:bodyPr wrap="square" rtlCol="0">
            <a:spAutoFit/>
          </a:bodyPr>
          <a:lstStyle/>
          <a:p>
            <a:r>
              <a:rPr lang="tr-TR" sz="2800" dirty="0">
                <a:solidFill>
                  <a:srgbClr val="FF0000"/>
                </a:solidFill>
              </a:rPr>
              <a:t>Biyosidal işlev:</a:t>
            </a:r>
            <a:r>
              <a:rPr lang="tr-TR" sz="2800" dirty="0"/>
              <a:t> İşlenmiş eşyanın fiziksel veya mekanik etkiler haricinde etkilerle herhangi bir </a:t>
            </a:r>
            <a:r>
              <a:rPr lang="tr-TR" sz="2800" u="sng" dirty="0"/>
              <a:t>zararlının</a:t>
            </a:r>
            <a:r>
              <a:rPr lang="tr-TR" sz="2800" dirty="0"/>
              <a:t> yok edilmesi, engellenmesi, zararsız kılınması, etkisinin önlenmesi veya üzerinde herhangi bir kontrol edici </a:t>
            </a:r>
            <a:r>
              <a:rPr lang="tr-TR" sz="2800" u="sng" dirty="0"/>
              <a:t>etki oluşturması </a:t>
            </a:r>
            <a:r>
              <a:rPr lang="tr-TR" sz="2800" u="sng" dirty="0" smtClean="0"/>
              <a:t>işlevi.</a:t>
            </a:r>
            <a:endParaRPr lang="tr-TR" sz="2800" u="sng"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1737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0" y="6453336"/>
            <a:ext cx="9906000" cy="338554"/>
          </a:xfrm>
          <a:prstGeom prst="rect">
            <a:avLst/>
          </a:prstGeom>
          <a:noFill/>
        </p:spPr>
        <p:txBody>
          <a:bodyPr wrap="square" rtlCol="0">
            <a:spAutoFit/>
          </a:bodyPr>
          <a:lstStyle/>
          <a:p>
            <a:pPr algn="ctr"/>
            <a:r>
              <a:rPr lang="tr-TR" sz="1600" dirty="0" smtClean="0">
                <a:solidFill>
                  <a:srgbClr val="71CAC8"/>
                </a:solidFill>
              </a:rPr>
              <a:t>Biyosidal Ürünlerin Piyasa Gözetimi ve Denetimi Eğitimi 26-30 Kasım 2018 Antalya</a:t>
            </a:r>
            <a:endParaRPr lang="tr-TR" sz="1600" dirty="0">
              <a:solidFill>
                <a:srgbClr val="71CAC8"/>
              </a:solidFill>
            </a:endParaRPr>
          </a:p>
        </p:txBody>
      </p:sp>
      <p:sp>
        <p:nvSpPr>
          <p:cNvPr id="3" name="Metin kutusu 2"/>
          <p:cNvSpPr txBox="1"/>
          <p:nvPr/>
        </p:nvSpPr>
        <p:spPr>
          <a:xfrm>
            <a:off x="4664968" y="984741"/>
            <a:ext cx="4248472" cy="5262979"/>
          </a:xfrm>
          <a:prstGeom prst="rect">
            <a:avLst/>
          </a:prstGeom>
          <a:noFill/>
        </p:spPr>
        <p:txBody>
          <a:bodyPr wrap="square" rtlCol="0">
            <a:spAutoFit/>
          </a:bodyPr>
          <a:lstStyle/>
          <a:p>
            <a:r>
              <a:rPr lang="tr-TR" sz="2800" dirty="0">
                <a:solidFill>
                  <a:srgbClr val="FF0000"/>
                </a:solidFill>
              </a:rPr>
              <a:t>Biyosidal özellik:</a:t>
            </a:r>
            <a:r>
              <a:rPr lang="tr-TR" sz="2800" dirty="0"/>
              <a:t> Zararlıların etkisinin engellenmesi amacıyla karışım veya eşyanın bir veya birden fazla biyosidal ürünle işleme tabi tutulmuş olması ya da bunları kasten içermesinden dolayı </a:t>
            </a:r>
            <a:r>
              <a:rPr lang="tr-TR" sz="2800" u="sng" dirty="0"/>
              <a:t>işlenmiş eşyanın kendisi üzerindeki biyosidal etkileri ve işlenmiş eşyaya biyosidal işlev kazandıran </a:t>
            </a:r>
            <a:r>
              <a:rPr lang="tr-TR" sz="2800" u="sng" dirty="0" smtClean="0"/>
              <a:t>etkiler</a:t>
            </a:r>
            <a:r>
              <a:rPr lang="tr-TR" sz="2800" dirty="0" smtClean="0"/>
              <a:t>.</a:t>
            </a:r>
            <a:endParaRPr lang="tr-TR" sz="2800" dirty="0"/>
          </a:p>
        </p:txBody>
      </p:sp>
      <p:sp>
        <p:nvSpPr>
          <p:cNvPr id="5" name="Dikdörtgen 4"/>
          <p:cNvSpPr/>
          <p:nvPr/>
        </p:nvSpPr>
        <p:spPr>
          <a:xfrm>
            <a:off x="848544" y="61411"/>
            <a:ext cx="2608792" cy="923330"/>
          </a:xfrm>
          <a:prstGeom prst="rect">
            <a:avLst/>
          </a:prstGeom>
          <a:noFill/>
        </p:spPr>
        <p:txBody>
          <a:bodyPr wrap="none" lIns="91440" tIns="45720" rIns="91440" bIns="45720">
            <a:spAutoFit/>
          </a:bodyPr>
          <a:lstStyle/>
          <a:p>
            <a:pPr algn="ctr"/>
            <a:r>
              <a:rPr lang="tr-TR" sz="5400" b="0" cap="none" spc="0" dirty="0" smtClean="0">
                <a:ln w="0"/>
                <a:solidFill>
                  <a:srgbClr val="FF0000"/>
                </a:solidFill>
                <a:effectLst>
                  <a:reflection blurRad="6350" stA="53000" endA="300" endPos="35500" dir="5400000" sy="-90000" algn="bl" rotWithShape="0"/>
                </a:effectLst>
              </a:rPr>
              <a:t>Tanımlar</a:t>
            </a:r>
            <a:endParaRPr lang="tr-TR" sz="5400" b="0" cap="none" spc="0" dirty="0">
              <a:ln w="0"/>
              <a:solidFill>
                <a:srgbClr val="FF0000"/>
              </a:solidFill>
              <a:effectLst>
                <a:reflection blurRad="6350" stA="53000" endA="300" endPos="35500" dir="5400000" sy="-90000" algn="bl" rotWithShape="0"/>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9" y="1959143"/>
            <a:ext cx="4418899" cy="331417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08" y="0"/>
            <a:ext cx="2212065" cy="373243"/>
          </a:xfrm>
          <a:prstGeom prst="rect">
            <a:avLst/>
          </a:prstGeom>
        </p:spPr>
      </p:pic>
    </p:spTree>
    <p:extLst>
      <p:ext uri="{BB962C8B-B14F-4D97-AF65-F5344CB8AC3E}">
        <p14:creationId xmlns:p14="http://schemas.microsoft.com/office/powerpoint/2010/main" val="21285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4894</TotalTime>
  <Words>2469</Words>
  <Application>Microsoft Office PowerPoint</Application>
  <PresentationFormat>A4 Kağıt (210x297 mm)</PresentationFormat>
  <Paragraphs>212</Paragraphs>
  <Slides>34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Segoe UI Semibold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Kadir İnan</dc:creator>
  <cp:lastModifiedBy>SELİM ATAK</cp:lastModifiedBy>
  <cp:revision>70</cp:revision>
  <dcterms:created xsi:type="dcterms:W3CDTF">2012-06-08T07:20:51Z</dcterms:created>
  <dcterms:modified xsi:type="dcterms:W3CDTF">2018-11-07T08:21:59Z</dcterms:modified>
</cp:coreProperties>
</file>