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0" r:id="rId1"/>
  </p:sldMasterIdLst>
  <p:notesMasterIdLst>
    <p:notesMasterId r:id="rId65"/>
  </p:notesMasterIdLst>
  <p:sldIdLst>
    <p:sldId id="292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261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12A"/>
    <a:srgbClr val="51B4AF"/>
    <a:srgbClr val="E7E8EB"/>
    <a:srgbClr val="224F4D"/>
    <a:srgbClr val="0062D0"/>
    <a:srgbClr val="006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92" autoAdjust="0"/>
    <p:restoredTop sz="89317" autoAdjust="0"/>
  </p:normalViewPr>
  <p:slideViewPr>
    <p:cSldViewPr snapToGrid="0" snapToObjects="1">
      <p:cViewPr varScale="1">
        <p:scale>
          <a:sx n="81" d="100"/>
          <a:sy n="81" d="100"/>
        </p:scale>
        <p:origin x="88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387A9-F7BE-4B9D-90DD-3ECD9A2F0DD4}" type="doc">
      <dgm:prSet loTypeId="urn:microsoft.com/office/officeart/2005/8/layout/hList7#2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tr-TR"/>
        </a:p>
      </dgm:t>
    </dgm:pt>
    <dgm:pt modelId="{23FB6844-2BB1-4AB8-AD37-4C43E72DAFB4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DEMOGRAFİK VERİLER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D2B9269-74E8-494D-9D3A-7E308AD06560}" type="parTrans" cxnId="{2061D7D2-D293-42EF-B1BF-A169C8C244F3}">
      <dgm:prSet/>
      <dgm:spPr/>
      <dgm:t>
        <a:bodyPr/>
        <a:lstStyle/>
        <a:p>
          <a:endParaRPr lang="tr-TR"/>
        </a:p>
      </dgm:t>
    </dgm:pt>
    <dgm:pt modelId="{2B22DA76-4697-4C20-B3F7-524BB2B8FF16}" type="sibTrans" cxnId="{2061D7D2-D293-42EF-B1BF-A169C8C244F3}">
      <dgm:prSet/>
      <dgm:spPr/>
      <dgm:t>
        <a:bodyPr/>
        <a:lstStyle/>
        <a:p>
          <a:endParaRPr lang="tr-TR"/>
        </a:p>
      </dgm:t>
    </dgm:pt>
    <dgm:pt modelId="{69CCA2BD-A3AF-414E-920A-54C998EE5572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Kişi kodu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D70676B-F3C0-478F-8498-9AC4DEC9093A}" type="parTrans" cxnId="{E8CC2052-C28A-45A1-A70A-33AD5A4228B5}">
      <dgm:prSet/>
      <dgm:spPr/>
      <dgm:t>
        <a:bodyPr/>
        <a:lstStyle/>
        <a:p>
          <a:endParaRPr lang="tr-TR"/>
        </a:p>
      </dgm:t>
    </dgm:pt>
    <dgm:pt modelId="{66140F2B-CE20-46F1-A8AA-2543F167E67A}" type="sibTrans" cxnId="{E8CC2052-C28A-45A1-A70A-33AD5A4228B5}">
      <dgm:prSet/>
      <dgm:spPr/>
      <dgm:t>
        <a:bodyPr/>
        <a:lstStyle/>
        <a:p>
          <a:endParaRPr lang="tr-TR"/>
        </a:p>
      </dgm:t>
    </dgm:pt>
    <dgm:pt modelId="{A87464D9-C838-4BA9-8A72-B22B23B84340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Doğum tarihi ve yeri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A904527-F218-493F-BBD2-7C8C6D1BC79C}" type="parTrans" cxnId="{214AB31C-C402-4C54-8BEA-64031B7A0098}">
      <dgm:prSet/>
      <dgm:spPr/>
      <dgm:t>
        <a:bodyPr/>
        <a:lstStyle/>
        <a:p>
          <a:endParaRPr lang="tr-TR"/>
        </a:p>
      </dgm:t>
    </dgm:pt>
    <dgm:pt modelId="{AAD49DB8-C9F3-4929-81FC-BBC9417AD490}" type="sibTrans" cxnId="{214AB31C-C402-4C54-8BEA-64031B7A0098}">
      <dgm:prSet/>
      <dgm:spPr/>
      <dgm:t>
        <a:bodyPr/>
        <a:lstStyle/>
        <a:p>
          <a:endParaRPr lang="tr-TR"/>
        </a:p>
      </dgm:t>
    </dgm:pt>
    <dgm:pt modelId="{2ACCB009-AB4A-4D0E-AF9C-89AC2D55337C}">
      <dgm:prSet phldrT="[Metin]" custT="1"/>
      <dgm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LABORATUVAR BULGULARI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3C7C1B7-45CA-47D0-B250-36223478E42A}" type="parTrans" cxnId="{D4FB733D-431D-4AD4-AF15-613F1EF71811}">
      <dgm:prSet/>
      <dgm:spPr/>
      <dgm:t>
        <a:bodyPr/>
        <a:lstStyle/>
        <a:p>
          <a:endParaRPr lang="tr-TR"/>
        </a:p>
      </dgm:t>
    </dgm:pt>
    <dgm:pt modelId="{2A28C58C-8C23-4112-AE92-B02C8AE36C67}" type="sibTrans" cxnId="{D4FB733D-431D-4AD4-AF15-613F1EF71811}">
      <dgm:prSet/>
      <dgm:spPr/>
      <dgm:t>
        <a:bodyPr/>
        <a:lstStyle/>
        <a:p>
          <a:endParaRPr lang="tr-TR"/>
        </a:p>
      </dgm:t>
    </dgm:pt>
    <dgm:pt modelId="{5E6EF940-CC5F-45BA-8685-5AFB687AFCF8}">
      <dgm:prSet phldrT="[Metin]" custT="1"/>
      <dgm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İlk HIV (+) test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3FBE994-4C76-40A7-9534-6922254FD108}" type="parTrans" cxnId="{07DE96A0-AA6A-4850-891B-9441F641E8EC}">
      <dgm:prSet/>
      <dgm:spPr/>
      <dgm:t>
        <a:bodyPr/>
        <a:lstStyle/>
        <a:p>
          <a:endParaRPr lang="tr-TR"/>
        </a:p>
      </dgm:t>
    </dgm:pt>
    <dgm:pt modelId="{34C8CC74-DF0F-4AD0-AEFC-55CFB12BBEB7}" type="sibTrans" cxnId="{07DE96A0-AA6A-4850-891B-9441F641E8EC}">
      <dgm:prSet/>
      <dgm:spPr/>
      <dgm:t>
        <a:bodyPr/>
        <a:lstStyle/>
        <a:p>
          <a:endParaRPr lang="tr-TR"/>
        </a:p>
      </dgm:t>
    </dgm:pt>
    <dgm:pt modelId="{60A26A87-3648-44FF-BACE-BF11434749C7}">
      <dgm:prSet phldrT="[Metin]" custT="1"/>
      <dgm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Doğrulama testi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AD55494-9372-48D8-9AA7-E63C3F23B7B1}" type="parTrans" cxnId="{A6A09669-5A22-4358-83F1-FA53D9C895C0}">
      <dgm:prSet/>
      <dgm:spPr/>
      <dgm:t>
        <a:bodyPr/>
        <a:lstStyle/>
        <a:p>
          <a:endParaRPr lang="tr-TR"/>
        </a:p>
      </dgm:t>
    </dgm:pt>
    <dgm:pt modelId="{8E0DF931-769F-4168-B185-D807CDBE1F55}" type="sibTrans" cxnId="{A6A09669-5A22-4358-83F1-FA53D9C895C0}">
      <dgm:prSet/>
      <dgm:spPr/>
      <dgm:t>
        <a:bodyPr/>
        <a:lstStyle/>
        <a:p>
          <a:endParaRPr lang="tr-TR"/>
        </a:p>
      </dgm:t>
    </dgm:pt>
    <dgm:pt modelId="{AB76EEDF-7B01-4542-B2FC-49D77E062324}">
      <dgm:prSet phldrT="[Metin]" custT="1"/>
      <dgm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BULAŞMA YOLU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2C137A2-3108-4F93-9FBB-C4E0309674C3}" type="parTrans" cxnId="{33D12F5D-E9B9-4B28-8FFC-50F5E541DCFE}">
      <dgm:prSet/>
      <dgm:spPr/>
      <dgm:t>
        <a:bodyPr/>
        <a:lstStyle/>
        <a:p>
          <a:endParaRPr lang="tr-TR"/>
        </a:p>
      </dgm:t>
    </dgm:pt>
    <dgm:pt modelId="{695EC306-FB8C-4BFF-A2CE-9337143E6EEF}" type="sibTrans" cxnId="{33D12F5D-E9B9-4B28-8FFC-50F5E541DCFE}">
      <dgm:prSet/>
      <dgm:spPr/>
      <dgm:t>
        <a:bodyPr/>
        <a:lstStyle/>
        <a:p>
          <a:endParaRPr lang="tr-TR"/>
        </a:p>
      </dgm:t>
    </dgm:pt>
    <dgm:pt modelId="{74B65437-6BD8-46C4-845F-BB7A941EA937}">
      <dgm:prSet phldrT="[Metin]" custT="1"/>
      <dgm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Cinsel partner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0C7FA0E9-6DE2-4663-9E37-C50416D3A075}" type="parTrans" cxnId="{51453677-FD8C-4D88-B182-4820DEE18A3E}">
      <dgm:prSet/>
      <dgm:spPr/>
      <dgm:t>
        <a:bodyPr/>
        <a:lstStyle/>
        <a:p>
          <a:endParaRPr lang="tr-TR"/>
        </a:p>
      </dgm:t>
    </dgm:pt>
    <dgm:pt modelId="{81BECF9D-E34E-4592-91ED-63015A33DFC4}" type="sibTrans" cxnId="{51453677-FD8C-4D88-B182-4820DEE18A3E}">
      <dgm:prSet/>
      <dgm:spPr/>
      <dgm:t>
        <a:bodyPr/>
        <a:lstStyle/>
        <a:p>
          <a:endParaRPr lang="tr-TR"/>
        </a:p>
      </dgm:t>
    </dgm:pt>
    <dgm:pt modelId="{883BFEB0-F27F-4D8D-BDBF-ACF4B9C04EFF}">
      <dgm:prSet phldrT="[Metin]" custT="1"/>
      <dgm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KLİNİK BULGULAR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35260BA-CCCC-4331-A15E-1AEEB6CDCDC4}" type="parTrans" cxnId="{27289724-9190-40FB-AFD6-254472ECA5A1}">
      <dgm:prSet/>
      <dgm:spPr/>
      <dgm:t>
        <a:bodyPr/>
        <a:lstStyle/>
        <a:p>
          <a:endParaRPr lang="tr-TR"/>
        </a:p>
      </dgm:t>
    </dgm:pt>
    <dgm:pt modelId="{C12D4832-5EA5-4FF3-88B2-2AEFBDF6263D}" type="sibTrans" cxnId="{27289724-9190-40FB-AFD6-254472ECA5A1}">
      <dgm:prSet/>
      <dgm:spPr/>
      <dgm:t>
        <a:bodyPr/>
        <a:lstStyle/>
        <a:p>
          <a:endParaRPr lang="tr-TR"/>
        </a:p>
      </dgm:t>
    </dgm:pt>
    <dgm:pt modelId="{94B01CA8-EE3F-466B-82C5-13DBACC3007A}">
      <dgm:prSet phldrT="[Metin]" custT="1"/>
      <dgm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GEBELİK BİLGİLERİ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1581CCD-2A04-45A1-AEAA-8B53F204EC62}" type="parTrans" cxnId="{606E5299-33A6-44AE-8504-6C4694BA4476}">
      <dgm:prSet/>
      <dgm:spPr/>
      <dgm:t>
        <a:bodyPr/>
        <a:lstStyle/>
        <a:p>
          <a:endParaRPr lang="tr-TR"/>
        </a:p>
      </dgm:t>
    </dgm:pt>
    <dgm:pt modelId="{6525DA7C-DD90-4F66-9D29-46B395519CBD}" type="sibTrans" cxnId="{606E5299-33A6-44AE-8504-6C4694BA4476}">
      <dgm:prSet/>
      <dgm:spPr/>
      <dgm:t>
        <a:bodyPr/>
        <a:lstStyle/>
        <a:p>
          <a:endParaRPr lang="tr-TR"/>
        </a:p>
      </dgm:t>
    </dgm:pt>
    <dgm:pt modelId="{61564CBB-445D-4487-9B64-AF4F68E57F54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TEDAVİ VE DURUM BİLGİLERİ</a:t>
          </a:r>
          <a:endParaRPr lang="tr-TR" sz="14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DA4644-F3BA-456B-97D6-A79FBF657560}" type="parTrans" cxnId="{BD0C1E65-1291-4355-814F-D9DB2C6D0DA4}">
      <dgm:prSet/>
      <dgm:spPr/>
      <dgm:t>
        <a:bodyPr/>
        <a:lstStyle/>
        <a:p>
          <a:endParaRPr lang="tr-TR"/>
        </a:p>
      </dgm:t>
    </dgm:pt>
    <dgm:pt modelId="{D8E1C6FD-A098-43E5-A34A-662DFF073777}" type="sibTrans" cxnId="{BD0C1E65-1291-4355-814F-D9DB2C6D0DA4}">
      <dgm:prSet/>
      <dgm:spPr/>
      <dgm:t>
        <a:bodyPr/>
        <a:lstStyle/>
        <a:p>
          <a:endParaRPr lang="tr-TR"/>
        </a:p>
      </dgm:t>
    </dgm:pt>
    <dgm:pt modelId="{882330E4-5510-4DE4-82D1-58B25D758CA6}">
      <dgm:prSet phldrT="[Metin]" custT="1"/>
      <dgm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Gebelik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E21F29FC-73EE-4299-9010-C79A1FEA2088}" type="parTrans" cxnId="{ED03D2BE-BABC-43D9-B0A9-F32EE66E95E6}">
      <dgm:prSet/>
      <dgm:spPr/>
      <dgm:t>
        <a:bodyPr/>
        <a:lstStyle/>
        <a:p>
          <a:endParaRPr lang="tr-TR"/>
        </a:p>
      </dgm:t>
    </dgm:pt>
    <dgm:pt modelId="{81A31B95-FF0A-45F0-8546-87C921358493}" type="sibTrans" cxnId="{ED03D2BE-BABC-43D9-B0A9-F32EE66E95E6}">
      <dgm:prSet/>
      <dgm:spPr/>
      <dgm:t>
        <a:bodyPr/>
        <a:lstStyle/>
        <a:p>
          <a:endParaRPr lang="tr-TR"/>
        </a:p>
      </dgm:t>
    </dgm:pt>
    <dgm:pt modelId="{6A745C3A-5376-4D75-960F-5A6BB231C04A}">
      <dgm:prSet phldrT="[Metin]" custT="1"/>
      <dgm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Geçmiş klinik bulgular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DCEBDFE-48A6-4BEB-85C1-097EDFA29669}" type="parTrans" cxnId="{BEEFE13B-0336-4B83-96F5-88C83D1B027F}">
      <dgm:prSet/>
      <dgm:spPr/>
      <dgm:t>
        <a:bodyPr/>
        <a:lstStyle/>
        <a:p>
          <a:endParaRPr lang="tr-TR"/>
        </a:p>
      </dgm:t>
    </dgm:pt>
    <dgm:pt modelId="{1D3FF52F-1384-4504-9D46-2EC99F5CBBA8}" type="sibTrans" cxnId="{BEEFE13B-0336-4B83-96F5-88C83D1B027F}">
      <dgm:prSet/>
      <dgm:spPr/>
      <dgm:t>
        <a:bodyPr/>
        <a:lstStyle/>
        <a:p>
          <a:endParaRPr lang="tr-TR"/>
        </a:p>
      </dgm:t>
    </dgm:pt>
    <dgm:pt modelId="{5D74B19D-6986-44A1-818F-496451710CF4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Medeni hali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5786250-B4E1-4914-B69A-5025B75B0075}" type="parTrans" cxnId="{0DDDD41F-F039-4C5A-BE8D-00CDFFA31EDB}">
      <dgm:prSet/>
      <dgm:spPr/>
      <dgm:t>
        <a:bodyPr/>
        <a:lstStyle/>
        <a:p>
          <a:endParaRPr lang="tr-TR"/>
        </a:p>
      </dgm:t>
    </dgm:pt>
    <dgm:pt modelId="{36AB8CAF-AC2E-4622-9FCD-28B6A9ED0287}" type="sibTrans" cxnId="{0DDDD41F-F039-4C5A-BE8D-00CDFFA31EDB}">
      <dgm:prSet/>
      <dgm:spPr/>
      <dgm:t>
        <a:bodyPr/>
        <a:lstStyle/>
        <a:p>
          <a:endParaRPr lang="tr-TR"/>
        </a:p>
      </dgm:t>
    </dgm:pt>
    <dgm:pt modelId="{3958A57E-743E-486F-B221-E01B5DDFF03E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İkamet yeri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2FE6D5E-318F-49C9-9845-FD419FC625FE}" type="parTrans" cxnId="{F4741ADC-56AF-4CB9-A12C-571E120CF73C}">
      <dgm:prSet/>
      <dgm:spPr/>
      <dgm:t>
        <a:bodyPr/>
        <a:lstStyle/>
        <a:p>
          <a:endParaRPr lang="tr-TR"/>
        </a:p>
      </dgm:t>
    </dgm:pt>
    <dgm:pt modelId="{DDF675C1-B5FC-4A68-B63C-846843D34EF2}" type="sibTrans" cxnId="{F4741ADC-56AF-4CB9-A12C-571E120CF73C}">
      <dgm:prSet/>
      <dgm:spPr/>
      <dgm:t>
        <a:bodyPr/>
        <a:lstStyle/>
        <a:p>
          <a:endParaRPr lang="tr-TR"/>
        </a:p>
      </dgm:t>
    </dgm:pt>
    <dgm:pt modelId="{F1D7C314-091F-4E92-9EE5-693082126839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2184318-ED52-4EDE-85CD-B0E85ADD7035}" type="parTrans" cxnId="{45F235DC-56BE-4A2E-B04C-E0071759373B}">
      <dgm:prSet/>
      <dgm:spPr/>
      <dgm:t>
        <a:bodyPr/>
        <a:lstStyle/>
        <a:p>
          <a:endParaRPr lang="tr-TR"/>
        </a:p>
      </dgm:t>
    </dgm:pt>
    <dgm:pt modelId="{C4F6F918-C17D-4D91-B984-6B99A7694482}" type="sibTrans" cxnId="{45F235DC-56BE-4A2E-B04C-E0071759373B}">
      <dgm:prSet/>
      <dgm:spPr/>
      <dgm:t>
        <a:bodyPr/>
        <a:lstStyle/>
        <a:p>
          <a:endParaRPr lang="tr-TR"/>
        </a:p>
      </dgm:t>
    </dgm:pt>
    <dgm:pt modelId="{42321554-7B4C-45A3-AC25-92532D22B9E6}">
      <dgm:prSet phldrT="[Metin]" custT="1"/>
      <dgm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CD4+ hücre sayımı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841FC27-2F8A-459F-B352-7C8E7E640F15}" type="parTrans" cxnId="{E0DCDE66-C19D-418D-AA47-CC12808B0B17}">
      <dgm:prSet/>
      <dgm:spPr/>
      <dgm:t>
        <a:bodyPr/>
        <a:lstStyle/>
        <a:p>
          <a:endParaRPr lang="tr-TR"/>
        </a:p>
      </dgm:t>
    </dgm:pt>
    <dgm:pt modelId="{570F79F1-629E-4477-87D2-084B9FD05B16}" type="sibTrans" cxnId="{E0DCDE66-C19D-418D-AA47-CC12808B0B17}">
      <dgm:prSet/>
      <dgm:spPr/>
      <dgm:t>
        <a:bodyPr/>
        <a:lstStyle/>
        <a:p>
          <a:endParaRPr lang="tr-TR"/>
        </a:p>
      </dgm:t>
    </dgm:pt>
    <dgm:pt modelId="{409474CE-5C2A-4F68-831E-FB3C3D7F0A46}">
      <dgm:prSet phldrT="[Metin]" custT="1"/>
      <dgm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Viral</a:t>
          </a:r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yük seviyesi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112D256-B61A-49F2-AC39-9FD6C87C6F33}" type="parTrans" cxnId="{96A828D8-9F09-4BA5-A2D7-A90D11337415}">
      <dgm:prSet/>
      <dgm:spPr/>
      <dgm:t>
        <a:bodyPr/>
        <a:lstStyle/>
        <a:p>
          <a:endParaRPr lang="tr-TR"/>
        </a:p>
      </dgm:t>
    </dgm:pt>
    <dgm:pt modelId="{580DD09B-A41B-4F52-9B87-F5D8E120748B}" type="sibTrans" cxnId="{96A828D8-9F09-4BA5-A2D7-A90D11337415}">
      <dgm:prSet/>
      <dgm:spPr/>
      <dgm:t>
        <a:bodyPr/>
        <a:lstStyle/>
        <a:p>
          <a:endParaRPr lang="tr-TR"/>
        </a:p>
      </dgm:t>
    </dgm:pt>
    <dgm:pt modelId="{FBDF781B-F02B-47C7-BB84-13AF35D542DA}">
      <dgm:prSet phldrT="[Metin]" custT="1"/>
      <dgm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Bulaş şekli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665415B-2B32-408E-AC22-A5BB6760177C}" type="parTrans" cxnId="{60673321-AFF3-42A9-8BC2-8E5B505FE75D}">
      <dgm:prSet/>
      <dgm:spPr/>
      <dgm:t>
        <a:bodyPr/>
        <a:lstStyle/>
        <a:p>
          <a:endParaRPr lang="tr-TR"/>
        </a:p>
      </dgm:t>
    </dgm:pt>
    <dgm:pt modelId="{9C8CF713-4D97-46FA-90F9-5987FDDE32C4}" type="sibTrans" cxnId="{60673321-AFF3-42A9-8BC2-8E5B505FE75D}">
      <dgm:prSet/>
      <dgm:spPr/>
      <dgm:t>
        <a:bodyPr/>
        <a:lstStyle/>
        <a:p>
          <a:endParaRPr lang="tr-TR"/>
        </a:p>
      </dgm:t>
    </dgm:pt>
    <dgm:pt modelId="{4A24CFDE-DAFA-4D1D-9BF1-A4CA802D2704}">
      <dgm:prSet phldrT="[Metin]" custT="1"/>
      <dgm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429504A-975A-41D4-B13F-1147B383AFF9}" type="parTrans" cxnId="{BAA8FF46-CF0D-4240-90B6-79DE2F6BBFD6}">
      <dgm:prSet/>
      <dgm:spPr/>
      <dgm:t>
        <a:bodyPr/>
        <a:lstStyle/>
        <a:p>
          <a:endParaRPr lang="tr-TR"/>
        </a:p>
      </dgm:t>
    </dgm:pt>
    <dgm:pt modelId="{F9909097-68BF-452B-AA28-C63AAC39AF7D}" type="sibTrans" cxnId="{BAA8FF46-CF0D-4240-90B6-79DE2F6BBFD6}">
      <dgm:prSet/>
      <dgm:spPr/>
      <dgm:t>
        <a:bodyPr/>
        <a:lstStyle/>
        <a:p>
          <a:endParaRPr lang="tr-TR"/>
        </a:p>
      </dgm:t>
    </dgm:pt>
    <dgm:pt modelId="{6031A32A-5B9F-47E8-B054-3D0F280F1D09}">
      <dgm:prSet phldrT="[Metin]" custT="1"/>
      <dgm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Mevcut klinik bulguları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3590E5C-AAB5-4CB7-B646-41C3AE003B16}" type="parTrans" cxnId="{DAA9BEE2-D26C-4009-8D36-29CBBD46003F}">
      <dgm:prSet/>
      <dgm:spPr/>
      <dgm:t>
        <a:bodyPr/>
        <a:lstStyle/>
        <a:p>
          <a:endParaRPr lang="tr-TR"/>
        </a:p>
      </dgm:t>
    </dgm:pt>
    <dgm:pt modelId="{3FCBF486-A093-40D4-8007-0B5000F87F24}" type="sibTrans" cxnId="{DAA9BEE2-D26C-4009-8D36-29CBBD46003F}">
      <dgm:prSet/>
      <dgm:spPr/>
      <dgm:t>
        <a:bodyPr/>
        <a:lstStyle/>
        <a:p>
          <a:endParaRPr lang="tr-TR"/>
        </a:p>
      </dgm:t>
    </dgm:pt>
    <dgm:pt modelId="{CBE2436F-2523-4D29-8509-4EC2ADC299EE}">
      <dgm:prSet phldrT="[Metin]" custT="1"/>
      <dgm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1E942D8-D3FE-4664-9231-22A8A4039058}" type="parTrans" cxnId="{7C7A9E53-03C3-4734-B621-8F7743664063}">
      <dgm:prSet/>
      <dgm:spPr/>
      <dgm:t>
        <a:bodyPr/>
        <a:lstStyle/>
        <a:p>
          <a:endParaRPr lang="tr-TR"/>
        </a:p>
      </dgm:t>
    </dgm:pt>
    <dgm:pt modelId="{99D45408-37F7-4B20-A160-DCD1042FFE54}" type="sibTrans" cxnId="{7C7A9E53-03C3-4734-B621-8F7743664063}">
      <dgm:prSet/>
      <dgm:spPr/>
      <dgm:t>
        <a:bodyPr/>
        <a:lstStyle/>
        <a:p>
          <a:endParaRPr lang="tr-TR"/>
        </a:p>
      </dgm:t>
    </dgm:pt>
    <dgm:pt modelId="{3A3AA2CF-F853-44FC-B6E5-74EAFF63B931}">
      <dgm:prSet phldrT="[Metin]" custT="1"/>
      <dgm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Bebek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57A56C3C-E855-45C5-BBD8-EC7A328F3065}" type="parTrans" cxnId="{3BF217F6-EF59-4975-AE33-59AD401316DA}">
      <dgm:prSet/>
      <dgm:spPr/>
      <dgm:t>
        <a:bodyPr/>
        <a:lstStyle/>
        <a:p>
          <a:endParaRPr lang="tr-TR"/>
        </a:p>
      </dgm:t>
    </dgm:pt>
    <dgm:pt modelId="{33BEC40B-3CD7-4073-B937-65AF2B644840}" type="sibTrans" cxnId="{3BF217F6-EF59-4975-AE33-59AD401316DA}">
      <dgm:prSet/>
      <dgm:spPr/>
      <dgm:t>
        <a:bodyPr/>
        <a:lstStyle/>
        <a:p>
          <a:endParaRPr lang="tr-TR"/>
        </a:p>
      </dgm:t>
    </dgm:pt>
    <dgm:pt modelId="{6D74F3B5-7377-406E-B3FA-564A16B2908E}">
      <dgm:prSet phldrT="[Metin]" custT="1"/>
      <dgm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Doğum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0F15A2E-1FC8-41F3-A7A5-3ED782F5787C}" type="parTrans" cxnId="{116250C6-B60B-4E6F-8068-BF7DD5BF32A3}">
      <dgm:prSet/>
      <dgm:spPr/>
      <dgm:t>
        <a:bodyPr/>
        <a:lstStyle/>
        <a:p>
          <a:endParaRPr lang="tr-TR"/>
        </a:p>
      </dgm:t>
    </dgm:pt>
    <dgm:pt modelId="{59F1B578-CBD6-4530-B891-47CD297A3D36}" type="sibTrans" cxnId="{116250C6-B60B-4E6F-8068-BF7DD5BF32A3}">
      <dgm:prSet/>
      <dgm:spPr/>
      <dgm:t>
        <a:bodyPr/>
        <a:lstStyle/>
        <a:p>
          <a:endParaRPr lang="tr-TR"/>
        </a:p>
      </dgm:t>
    </dgm:pt>
    <dgm:pt modelId="{0D490604-AAA2-4754-BEFE-6605B5D29411}">
      <dgm:prSet phldrT="[Metin]" custT="1"/>
      <dgm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135AD73-4C11-4C7D-9E1E-D5AB65CED55F}" type="parTrans" cxnId="{0BC61BB5-2FD9-4C78-A669-089ADC1A4C79}">
      <dgm:prSet/>
      <dgm:spPr/>
      <dgm:t>
        <a:bodyPr/>
        <a:lstStyle/>
        <a:p>
          <a:endParaRPr lang="tr-TR"/>
        </a:p>
      </dgm:t>
    </dgm:pt>
    <dgm:pt modelId="{7A4CED0A-37A2-4EF3-99E9-1221D2BE6544}" type="sibTrans" cxnId="{0BC61BB5-2FD9-4C78-A669-089ADC1A4C79}">
      <dgm:prSet/>
      <dgm:spPr/>
      <dgm:t>
        <a:bodyPr/>
        <a:lstStyle/>
        <a:p>
          <a:endParaRPr lang="tr-TR"/>
        </a:p>
      </dgm:t>
    </dgm:pt>
    <dgm:pt modelId="{ABF39177-921C-46CB-B118-BED087D02DBA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Geçmiş tedavi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F02FBEC-1224-4743-BCB3-5458C0C96081}" type="parTrans" cxnId="{9E9A8BD1-2A97-43E4-A2C3-C3A381AD11AB}">
      <dgm:prSet/>
      <dgm:spPr/>
      <dgm:t>
        <a:bodyPr/>
        <a:lstStyle/>
        <a:p>
          <a:endParaRPr lang="tr-TR"/>
        </a:p>
      </dgm:t>
    </dgm:pt>
    <dgm:pt modelId="{26DF3E3C-FEDF-489B-85E5-4A5093CF47D0}" type="sibTrans" cxnId="{9E9A8BD1-2A97-43E4-A2C3-C3A381AD11AB}">
      <dgm:prSet/>
      <dgm:spPr/>
      <dgm:t>
        <a:bodyPr/>
        <a:lstStyle/>
        <a:p>
          <a:endParaRPr lang="tr-TR"/>
        </a:p>
      </dgm:t>
    </dgm:pt>
    <dgm:pt modelId="{7B02F5F0-F69C-4506-A1BE-B774B4F7395B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Verilen tedavi detayları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812F613-3D26-4F8C-B66C-65460D9A3B32}" type="parTrans" cxnId="{85901A69-541F-4C0C-A849-4F4278B66E12}">
      <dgm:prSet/>
      <dgm:spPr/>
      <dgm:t>
        <a:bodyPr/>
        <a:lstStyle/>
        <a:p>
          <a:endParaRPr lang="tr-TR"/>
        </a:p>
      </dgm:t>
    </dgm:pt>
    <dgm:pt modelId="{D817BCC5-3168-45B6-BED4-E3131D6AC2C7}" type="sibTrans" cxnId="{85901A69-541F-4C0C-A849-4F4278B66E12}">
      <dgm:prSet/>
      <dgm:spPr/>
      <dgm:t>
        <a:bodyPr/>
        <a:lstStyle/>
        <a:p>
          <a:endParaRPr lang="tr-TR"/>
        </a:p>
      </dgm:t>
    </dgm:pt>
    <dgm:pt modelId="{4EFF7283-7648-4D19-AD15-DC878ECC60D4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165F732-9A5D-461E-AACD-9ED174B469BC}" type="parTrans" cxnId="{9F30C660-9A4A-4A65-B4E6-9EBB8488566A}">
      <dgm:prSet/>
      <dgm:spPr/>
      <dgm:t>
        <a:bodyPr/>
        <a:lstStyle/>
        <a:p>
          <a:endParaRPr lang="tr-TR"/>
        </a:p>
      </dgm:t>
    </dgm:pt>
    <dgm:pt modelId="{AD336794-B77A-4B11-8B07-829742ED8CDB}" type="sibTrans" cxnId="{9F30C660-9A4A-4A65-B4E6-9EBB8488566A}">
      <dgm:prSet/>
      <dgm:spPr/>
      <dgm:t>
        <a:bodyPr/>
        <a:lstStyle/>
        <a:p>
          <a:endParaRPr lang="tr-TR"/>
        </a:p>
      </dgm:t>
    </dgm:pt>
    <dgm:pt modelId="{F996C1EF-4AF1-407B-9524-039B84EDB4EF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Vaka tipi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57B4786-B165-4694-B365-9DF13E23A46F}" type="parTrans" cxnId="{A14147AA-34E0-4E37-9F5C-3D3446AA7469}">
      <dgm:prSet/>
      <dgm:spPr/>
      <dgm:t>
        <a:bodyPr/>
        <a:lstStyle/>
        <a:p>
          <a:endParaRPr lang="tr-TR"/>
        </a:p>
      </dgm:t>
    </dgm:pt>
    <dgm:pt modelId="{42591E8E-A57E-4BE0-A01B-31E7D9C5FE8F}" type="sibTrans" cxnId="{A14147AA-34E0-4E37-9F5C-3D3446AA7469}">
      <dgm:prSet/>
      <dgm:spPr/>
      <dgm:t>
        <a:bodyPr/>
        <a:lstStyle/>
        <a:p>
          <a:endParaRPr lang="tr-TR"/>
        </a:p>
      </dgm:t>
    </dgm:pt>
    <dgm:pt modelId="{401B633B-2A5F-4AA7-991B-2FE75FA70F3E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Takip durumu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AF003757-BD4F-4C52-84FB-A68AF750B40B}" type="parTrans" cxnId="{7A6C3FFE-6101-409C-9723-17D40FE41911}">
      <dgm:prSet/>
      <dgm:spPr/>
      <dgm:t>
        <a:bodyPr/>
        <a:lstStyle/>
        <a:p>
          <a:endParaRPr lang="tr-TR"/>
        </a:p>
      </dgm:t>
    </dgm:pt>
    <dgm:pt modelId="{AAFEB2CB-F79A-4BDE-B66B-081BF0E3B316}" type="sibTrans" cxnId="{7A6C3FFE-6101-409C-9723-17D40FE41911}">
      <dgm:prSet/>
      <dgm:spPr/>
      <dgm:t>
        <a:bodyPr/>
        <a:lstStyle/>
        <a:p>
          <a:endParaRPr lang="tr-TR"/>
        </a:p>
      </dgm:t>
    </dgm:pt>
    <dgm:pt modelId="{8F7529AB-9ED7-4F2F-A10E-E9D6B5107254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Ölüm bilgileri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729AD87-2F81-410A-9D20-269AD0370F4D}" type="parTrans" cxnId="{709BADE5-ABBB-498B-BD19-D3747DBCDA03}">
      <dgm:prSet/>
      <dgm:spPr/>
      <dgm:t>
        <a:bodyPr/>
        <a:lstStyle/>
        <a:p>
          <a:endParaRPr lang="tr-TR"/>
        </a:p>
      </dgm:t>
    </dgm:pt>
    <dgm:pt modelId="{BF370584-08EE-4792-BE18-DBF5621D6213}" type="sibTrans" cxnId="{709BADE5-ABBB-498B-BD19-D3747DBCDA03}">
      <dgm:prSet/>
      <dgm:spPr/>
      <dgm:t>
        <a:bodyPr/>
        <a:lstStyle/>
        <a:p>
          <a:endParaRPr lang="tr-TR"/>
        </a:p>
      </dgm:t>
    </dgm:pt>
    <dgm:pt modelId="{1F5C4A4B-1E08-499F-9CB3-6BB45A10FEFE}">
      <dgm:prSet phldrT="[Metin]" custT="1"/>
      <dgm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9EF81B7-9941-4B2E-9F6D-553074D7D549}" type="parTrans" cxnId="{18773649-CCA0-4EC4-81DF-BF89B55ED649}">
      <dgm:prSet/>
      <dgm:spPr/>
      <dgm:t>
        <a:bodyPr/>
        <a:lstStyle/>
        <a:p>
          <a:endParaRPr lang="tr-TR"/>
        </a:p>
      </dgm:t>
    </dgm:pt>
    <dgm:pt modelId="{704D2C51-2D88-4CCE-B135-767EC6129616}" type="sibTrans" cxnId="{18773649-CCA0-4EC4-81DF-BF89B55ED649}">
      <dgm:prSet/>
      <dgm:spPr/>
      <dgm:t>
        <a:bodyPr/>
        <a:lstStyle/>
        <a:p>
          <a:endParaRPr lang="tr-TR"/>
        </a:p>
      </dgm:t>
    </dgm:pt>
    <dgm:pt modelId="{2A90C3CC-9851-45CE-AB7E-533DD94A985B}">
      <dgm:prSet phldrT="[Metin]" custT="1"/>
      <dgm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BEF9A65-A943-4419-9F20-0946AA4F1D48}" type="parTrans" cxnId="{D007DBD7-E647-4D3C-8152-61B8D2515FCB}">
      <dgm:prSet/>
      <dgm:spPr/>
      <dgm:t>
        <a:bodyPr/>
        <a:lstStyle/>
        <a:p>
          <a:endParaRPr lang="tr-TR"/>
        </a:p>
      </dgm:t>
    </dgm:pt>
    <dgm:pt modelId="{9EFCF780-9A44-4B7E-B269-91609317E016}" type="sibTrans" cxnId="{D007DBD7-E647-4D3C-8152-61B8D2515FCB}">
      <dgm:prSet/>
      <dgm:spPr/>
      <dgm:t>
        <a:bodyPr/>
        <a:lstStyle/>
        <a:p>
          <a:endParaRPr lang="tr-TR"/>
        </a:p>
      </dgm:t>
    </dgm:pt>
    <dgm:pt modelId="{7F00C438-901F-4755-BCF0-6A506AC4C7BE}">
      <dgm:prSet phldrT="[Metin]" custT="1"/>
      <dgm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tr-TR" sz="1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Cinsiyeti</a:t>
          </a:r>
          <a:endParaRPr lang="tr-TR" sz="1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8669B1D-B1BE-4A1C-A02C-1265DBE017BF}" type="parTrans" cxnId="{A0BB0F3C-3B3C-48C5-BBC9-4D7B5DED19DA}">
      <dgm:prSet/>
      <dgm:spPr/>
      <dgm:t>
        <a:bodyPr/>
        <a:lstStyle/>
        <a:p>
          <a:endParaRPr lang="tr-TR"/>
        </a:p>
      </dgm:t>
    </dgm:pt>
    <dgm:pt modelId="{7CA70F34-9718-4EBB-9EB0-A487E46221CE}" type="sibTrans" cxnId="{A0BB0F3C-3B3C-48C5-BBC9-4D7B5DED19DA}">
      <dgm:prSet/>
      <dgm:spPr/>
      <dgm:t>
        <a:bodyPr/>
        <a:lstStyle/>
        <a:p>
          <a:endParaRPr lang="tr-TR"/>
        </a:p>
      </dgm:t>
    </dgm:pt>
    <dgm:pt modelId="{1C5FC219-4613-49BB-8DC7-090482328083}" type="pres">
      <dgm:prSet presAssocID="{1DD387A9-F7BE-4B9D-90DD-3ECD9A2F0D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8A38F6E-23A3-40D1-8D2A-D5AB17B9059B}" type="pres">
      <dgm:prSet presAssocID="{1DD387A9-F7BE-4B9D-90DD-3ECD9A2F0DD4}" presName="fgShape" presStyleLbl="fgShp" presStyleIdx="0" presStyleCnt="1" custFlipVert="1" custScaleY="24600" custLinFactNeighborX="-322" custLinFactNeighborY="59809"/>
      <dgm:spPr>
        <a:xfrm flipV="1">
          <a:off x="304804" y="4282753"/>
          <a:ext cx="7571232" cy="167008"/>
        </a:xfrm>
        <a:prstGeom prst="leftRightArrow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tr-TR"/>
        </a:p>
      </dgm:t>
    </dgm:pt>
    <dgm:pt modelId="{39C76228-D315-43A5-9A33-C43C2507FE0D}" type="pres">
      <dgm:prSet presAssocID="{1DD387A9-F7BE-4B9D-90DD-3ECD9A2F0DD4}" presName="linComp" presStyleCnt="0"/>
      <dgm:spPr/>
    </dgm:pt>
    <dgm:pt modelId="{88C19757-9BB3-4C98-BCC4-BBB8D7ABD774}" type="pres">
      <dgm:prSet presAssocID="{23FB6844-2BB1-4AB8-AD37-4C43E72DAFB4}" presName="compNode" presStyleCnt="0"/>
      <dgm:spPr/>
    </dgm:pt>
    <dgm:pt modelId="{F40FCA54-5251-48CD-A975-71D3AFE41AA9}" type="pres">
      <dgm:prSet presAssocID="{23FB6844-2BB1-4AB8-AD37-4C43E72DAFB4}" presName="bkgdShape" presStyleLbl="node1" presStyleIdx="0" presStyleCnt="6"/>
      <dgm:spPr/>
      <dgm:t>
        <a:bodyPr/>
        <a:lstStyle/>
        <a:p>
          <a:endParaRPr lang="tr-TR"/>
        </a:p>
      </dgm:t>
    </dgm:pt>
    <dgm:pt modelId="{3B2759D9-7A02-457F-920F-1F199924AB59}" type="pres">
      <dgm:prSet presAssocID="{23FB6844-2BB1-4AB8-AD37-4C43E72DAFB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589FCF-5DF2-4030-A95D-5AFD830934C3}" type="pres">
      <dgm:prSet presAssocID="{23FB6844-2BB1-4AB8-AD37-4C43E72DAFB4}" presName="invisiNode" presStyleLbl="node1" presStyleIdx="0" presStyleCnt="6"/>
      <dgm:spPr/>
    </dgm:pt>
    <dgm:pt modelId="{7E809790-1D64-4062-85B6-312BAB8AD7C5}" type="pres">
      <dgm:prSet presAssocID="{23FB6844-2BB1-4AB8-AD37-4C43E72DAFB4}" presName="imagNode" presStyleLbl="fgImgPlace1" presStyleIdx="0" presStyleCnt="6" custScaleY="86424"/>
      <dgm:spPr>
        <a:xfrm>
          <a:off x="40243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  <dgm:pt modelId="{2569CD36-D609-4EC2-9D9B-124C9DB15491}" type="pres">
      <dgm:prSet presAssocID="{2B22DA76-4697-4C20-B3F7-524BB2B8FF16}" presName="sibTrans" presStyleLbl="sibTrans2D1" presStyleIdx="0" presStyleCnt="0"/>
      <dgm:spPr/>
      <dgm:t>
        <a:bodyPr/>
        <a:lstStyle/>
        <a:p>
          <a:endParaRPr lang="tr-TR"/>
        </a:p>
      </dgm:t>
    </dgm:pt>
    <dgm:pt modelId="{58D25129-52A9-4257-A9F6-B27EF1209756}" type="pres">
      <dgm:prSet presAssocID="{2ACCB009-AB4A-4D0E-AF9C-89AC2D55337C}" presName="compNode" presStyleCnt="0"/>
      <dgm:spPr/>
    </dgm:pt>
    <dgm:pt modelId="{0B5BB60D-B08F-4CF3-87D5-A22A63C806E3}" type="pres">
      <dgm:prSet presAssocID="{2ACCB009-AB4A-4D0E-AF9C-89AC2D55337C}" presName="bkgdShape" presStyleLbl="node1" presStyleIdx="1" presStyleCnt="6"/>
      <dgm:spPr/>
      <dgm:t>
        <a:bodyPr/>
        <a:lstStyle/>
        <a:p>
          <a:endParaRPr lang="tr-TR"/>
        </a:p>
      </dgm:t>
    </dgm:pt>
    <dgm:pt modelId="{2096B2CE-A8C7-4B34-8500-9BA0FD10139B}" type="pres">
      <dgm:prSet presAssocID="{2ACCB009-AB4A-4D0E-AF9C-89AC2D55337C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824AC2-6C3F-436D-B3E8-FCB16B774DD2}" type="pres">
      <dgm:prSet presAssocID="{2ACCB009-AB4A-4D0E-AF9C-89AC2D55337C}" presName="invisiNode" presStyleLbl="node1" presStyleIdx="1" presStyleCnt="6"/>
      <dgm:spPr/>
    </dgm:pt>
    <dgm:pt modelId="{9F56C910-8ADE-4311-8E89-87A3FF57C5CC}" type="pres">
      <dgm:prSet presAssocID="{2ACCB009-AB4A-4D0E-AF9C-89AC2D55337C}" presName="imagNode" presStyleLbl="fgImgPlace1" presStyleIdx="1" presStyleCnt="6" custScaleY="86424"/>
      <dgm:spPr>
        <a:xfrm>
          <a:off x="1418500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  <dgm:pt modelId="{9977605E-23AE-49C9-A4D6-9F126B4C2612}" type="pres">
      <dgm:prSet presAssocID="{2A28C58C-8C23-4112-AE92-B02C8AE36C67}" presName="sibTrans" presStyleLbl="sibTrans2D1" presStyleIdx="0" presStyleCnt="0"/>
      <dgm:spPr/>
      <dgm:t>
        <a:bodyPr/>
        <a:lstStyle/>
        <a:p>
          <a:endParaRPr lang="tr-TR"/>
        </a:p>
      </dgm:t>
    </dgm:pt>
    <dgm:pt modelId="{CFA9DD1F-2CBC-4B4D-8E80-D5E2111DE0FF}" type="pres">
      <dgm:prSet presAssocID="{AB76EEDF-7B01-4542-B2FC-49D77E062324}" presName="compNode" presStyleCnt="0"/>
      <dgm:spPr/>
    </dgm:pt>
    <dgm:pt modelId="{E4AE026A-D42A-4C38-BDEB-D9A2A4CD1A01}" type="pres">
      <dgm:prSet presAssocID="{AB76EEDF-7B01-4542-B2FC-49D77E062324}" presName="bkgdShape" presStyleLbl="node1" presStyleIdx="2" presStyleCnt="6"/>
      <dgm:spPr/>
      <dgm:t>
        <a:bodyPr/>
        <a:lstStyle/>
        <a:p>
          <a:endParaRPr lang="tr-TR"/>
        </a:p>
      </dgm:t>
    </dgm:pt>
    <dgm:pt modelId="{C1E69321-C8C8-4B29-9554-25347A12BF49}" type="pres">
      <dgm:prSet presAssocID="{AB76EEDF-7B01-4542-B2FC-49D77E062324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365430-61A4-40C9-8FD6-379861D2874F}" type="pres">
      <dgm:prSet presAssocID="{AB76EEDF-7B01-4542-B2FC-49D77E062324}" presName="invisiNode" presStyleLbl="node1" presStyleIdx="2" presStyleCnt="6"/>
      <dgm:spPr/>
    </dgm:pt>
    <dgm:pt modelId="{9EE01151-1800-40F4-81C1-041D7040F68C}" type="pres">
      <dgm:prSet presAssocID="{AB76EEDF-7B01-4542-B2FC-49D77E062324}" presName="imagNode" presStyleLbl="fgImgPlace1" presStyleIdx="2" presStyleCnt="6" custScaleY="86424"/>
      <dgm:spPr>
        <a:xfrm>
          <a:off x="2796758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  <dgm:pt modelId="{99823BCF-450D-4A18-9A5E-8D1E8A8440F8}" type="pres">
      <dgm:prSet presAssocID="{695EC306-FB8C-4BFF-A2CE-9337143E6EEF}" presName="sibTrans" presStyleLbl="sibTrans2D1" presStyleIdx="0" presStyleCnt="0"/>
      <dgm:spPr/>
      <dgm:t>
        <a:bodyPr/>
        <a:lstStyle/>
        <a:p>
          <a:endParaRPr lang="tr-TR"/>
        </a:p>
      </dgm:t>
    </dgm:pt>
    <dgm:pt modelId="{EB7F32F9-2957-4831-99D4-EB204CE37C0E}" type="pres">
      <dgm:prSet presAssocID="{883BFEB0-F27F-4D8D-BDBF-ACF4B9C04EFF}" presName="compNode" presStyleCnt="0"/>
      <dgm:spPr/>
    </dgm:pt>
    <dgm:pt modelId="{4FA996D9-7BA9-4B49-B20F-6BD81DAA01F9}" type="pres">
      <dgm:prSet presAssocID="{883BFEB0-F27F-4D8D-BDBF-ACF4B9C04EFF}" presName="bkgdShape" presStyleLbl="node1" presStyleIdx="3" presStyleCnt="6"/>
      <dgm:spPr/>
      <dgm:t>
        <a:bodyPr/>
        <a:lstStyle/>
        <a:p>
          <a:endParaRPr lang="tr-TR"/>
        </a:p>
      </dgm:t>
    </dgm:pt>
    <dgm:pt modelId="{9852D3BA-54B9-43D7-B467-89192C10E8A2}" type="pres">
      <dgm:prSet presAssocID="{883BFEB0-F27F-4D8D-BDBF-ACF4B9C04EFF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A328E5-EF4C-4990-A3D2-A41B39D13B4F}" type="pres">
      <dgm:prSet presAssocID="{883BFEB0-F27F-4D8D-BDBF-ACF4B9C04EFF}" presName="invisiNode" presStyleLbl="node1" presStyleIdx="3" presStyleCnt="6"/>
      <dgm:spPr/>
    </dgm:pt>
    <dgm:pt modelId="{38E78E78-B179-4E25-B489-06619392C2D1}" type="pres">
      <dgm:prSet presAssocID="{883BFEB0-F27F-4D8D-BDBF-ACF4B9C04EFF}" presName="imagNode" presStyleLbl="fgImgPlace1" presStyleIdx="3" presStyleCnt="6" custScaleY="86424"/>
      <dgm:spPr>
        <a:xfrm>
          <a:off x="4175015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  <dgm:pt modelId="{16CD92D6-CE8D-40BF-A641-FEE35F1CA85C}" type="pres">
      <dgm:prSet presAssocID="{C12D4832-5EA5-4FF3-88B2-2AEFBDF6263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53CAA89-F942-442E-A96D-EBC1999424EA}" type="pres">
      <dgm:prSet presAssocID="{94B01CA8-EE3F-466B-82C5-13DBACC3007A}" presName="compNode" presStyleCnt="0"/>
      <dgm:spPr/>
    </dgm:pt>
    <dgm:pt modelId="{56A98814-B72C-4313-ABF1-9EBA103A9659}" type="pres">
      <dgm:prSet presAssocID="{94B01CA8-EE3F-466B-82C5-13DBACC3007A}" presName="bkgdShape" presStyleLbl="node1" presStyleIdx="4" presStyleCnt="6"/>
      <dgm:spPr/>
      <dgm:t>
        <a:bodyPr/>
        <a:lstStyle/>
        <a:p>
          <a:endParaRPr lang="tr-TR"/>
        </a:p>
      </dgm:t>
    </dgm:pt>
    <dgm:pt modelId="{0C55B690-F44B-4227-A654-9F0124001C18}" type="pres">
      <dgm:prSet presAssocID="{94B01CA8-EE3F-466B-82C5-13DBACC3007A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FA05A5-0948-4BAD-8C2F-B41CF9D3C31A}" type="pres">
      <dgm:prSet presAssocID="{94B01CA8-EE3F-466B-82C5-13DBACC3007A}" presName="invisiNode" presStyleLbl="node1" presStyleIdx="4" presStyleCnt="6"/>
      <dgm:spPr/>
    </dgm:pt>
    <dgm:pt modelId="{2DC75A91-43E6-49D9-B280-45E7F9FA33EA}" type="pres">
      <dgm:prSet presAssocID="{94B01CA8-EE3F-466B-82C5-13DBACC3007A}" presName="imagNode" presStyleLbl="fgImgPlace1" presStyleIdx="4" presStyleCnt="6" custScaleY="86424"/>
      <dgm:spPr>
        <a:xfrm>
          <a:off x="5553272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  <dgm:pt modelId="{9679CB5C-31EA-4D4B-B28F-6FEDC194FB02}" type="pres">
      <dgm:prSet presAssocID="{6525DA7C-DD90-4F66-9D29-46B395519CBD}" presName="sibTrans" presStyleLbl="sibTrans2D1" presStyleIdx="0" presStyleCnt="0"/>
      <dgm:spPr/>
      <dgm:t>
        <a:bodyPr/>
        <a:lstStyle/>
        <a:p>
          <a:endParaRPr lang="tr-TR"/>
        </a:p>
      </dgm:t>
    </dgm:pt>
    <dgm:pt modelId="{3D738708-C600-4F96-AAC1-8307273B404E}" type="pres">
      <dgm:prSet presAssocID="{61564CBB-445D-4487-9B64-AF4F68E57F54}" presName="compNode" presStyleCnt="0"/>
      <dgm:spPr/>
    </dgm:pt>
    <dgm:pt modelId="{0CBFEE65-383E-4A70-8322-E8850FF9BFDB}" type="pres">
      <dgm:prSet presAssocID="{61564CBB-445D-4487-9B64-AF4F68E57F54}" presName="bkgdShape" presStyleLbl="node1" presStyleIdx="5" presStyleCnt="6"/>
      <dgm:spPr/>
      <dgm:t>
        <a:bodyPr/>
        <a:lstStyle/>
        <a:p>
          <a:endParaRPr lang="tr-TR"/>
        </a:p>
      </dgm:t>
    </dgm:pt>
    <dgm:pt modelId="{16885D48-27CA-4726-B555-4CD3D9055911}" type="pres">
      <dgm:prSet presAssocID="{61564CBB-445D-4487-9B64-AF4F68E57F54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277A5C-0702-4ECE-828B-6316A9B74E5F}" type="pres">
      <dgm:prSet presAssocID="{61564CBB-445D-4487-9B64-AF4F68E57F54}" presName="invisiNode" presStyleLbl="node1" presStyleIdx="5" presStyleCnt="6"/>
      <dgm:spPr/>
    </dgm:pt>
    <dgm:pt modelId="{F0E7C9B5-7931-4DEB-BBF8-18D4C7193DD2}" type="pres">
      <dgm:prSet presAssocID="{61564CBB-445D-4487-9B64-AF4F68E57F54}" presName="imagNode" presStyleLbl="fgImgPlace1" presStyleIdx="5" presStyleCnt="6" custScaleY="86424"/>
      <dgm:spPr>
        <a:xfrm>
          <a:off x="6931529" y="373862"/>
          <a:ext cx="1257826" cy="13025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tr-TR"/>
        </a:p>
      </dgm:t>
    </dgm:pt>
  </dgm:ptLst>
  <dgm:cxnLst>
    <dgm:cxn modelId="{757F1E76-F162-4525-8A5F-A9437C18E25B}" type="presOf" srcId="{5D74B19D-6986-44A1-818F-496451710CF4}" destId="{3B2759D9-7A02-457F-920F-1F199924AB59}" srcOrd="1" destOrd="4" presId="urn:microsoft.com/office/officeart/2005/8/layout/hList7#2"/>
    <dgm:cxn modelId="{E611388C-E0D9-464D-A064-9BD44BB8FE77}" type="presOf" srcId="{2ACCB009-AB4A-4D0E-AF9C-89AC2D55337C}" destId="{2096B2CE-A8C7-4B34-8500-9BA0FD10139B}" srcOrd="1" destOrd="0" presId="urn:microsoft.com/office/officeart/2005/8/layout/hList7#2"/>
    <dgm:cxn modelId="{214AB31C-C402-4C54-8BEA-64031B7A0098}" srcId="{23FB6844-2BB1-4AB8-AD37-4C43E72DAFB4}" destId="{A87464D9-C838-4BA9-8A72-B22B23B84340}" srcOrd="1" destOrd="0" parTransId="{CA904527-F218-493F-BBD2-7C8C6D1BC79C}" sibTransId="{AAD49DB8-C9F3-4929-81FC-BBC9417AD490}"/>
    <dgm:cxn modelId="{5858C3E2-1430-4592-8221-0670B5F337BD}" type="presOf" srcId="{1F5C4A4B-1E08-499F-9CB3-6BB45A10FEFE}" destId="{16885D48-27CA-4726-B555-4CD3D9055911}" srcOrd="1" destOrd="6" presId="urn:microsoft.com/office/officeart/2005/8/layout/hList7#2"/>
    <dgm:cxn modelId="{A0BB0F3C-3B3C-48C5-BBC9-4D7B5DED19DA}" srcId="{23FB6844-2BB1-4AB8-AD37-4C43E72DAFB4}" destId="{7F00C438-901F-4755-BCF0-6A506AC4C7BE}" srcOrd="2" destOrd="0" parTransId="{78669B1D-B1BE-4A1C-A02C-1265DBE017BF}" sibTransId="{7CA70F34-9718-4EBB-9EB0-A487E46221CE}"/>
    <dgm:cxn modelId="{96A1DAA2-DCFA-472E-8DAB-B9A88E79F023}" type="presOf" srcId="{60A26A87-3648-44FF-BACE-BF11434749C7}" destId="{2096B2CE-A8C7-4B34-8500-9BA0FD10139B}" srcOrd="1" destOrd="2" presId="urn:microsoft.com/office/officeart/2005/8/layout/hList7#2"/>
    <dgm:cxn modelId="{23A8D697-E53D-43C4-BBB0-F5D55020DD17}" type="presOf" srcId="{ABF39177-921C-46CB-B118-BED087D02DBA}" destId="{16885D48-27CA-4726-B555-4CD3D9055911}" srcOrd="1" destOrd="1" presId="urn:microsoft.com/office/officeart/2005/8/layout/hList7#2"/>
    <dgm:cxn modelId="{07DE96A0-AA6A-4850-891B-9441F641E8EC}" srcId="{2ACCB009-AB4A-4D0E-AF9C-89AC2D55337C}" destId="{5E6EF940-CC5F-45BA-8685-5AFB687AFCF8}" srcOrd="0" destOrd="0" parTransId="{23FBE994-4C76-40A7-9534-6922254FD108}" sibTransId="{34C8CC74-DF0F-4AD0-AEFC-55CFB12BBEB7}"/>
    <dgm:cxn modelId="{18773649-CCA0-4EC4-81DF-BF89B55ED649}" srcId="{61564CBB-445D-4487-9B64-AF4F68E57F54}" destId="{1F5C4A4B-1E08-499F-9CB3-6BB45A10FEFE}" srcOrd="5" destOrd="0" parTransId="{79EF81B7-9941-4B2E-9F6D-553074D7D549}" sibTransId="{704D2C51-2D88-4CCE-B135-767EC6129616}"/>
    <dgm:cxn modelId="{45F235DC-56BE-4A2E-B04C-E0071759373B}" srcId="{23FB6844-2BB1-4AB8-AD37-4C43E72DAFB4}" destId="{F1D7C314-091F-4E92-9EE5-693082126839}" srcOrd="5" destOrd="0" parTransId="{42184318-ED52-4EDE-85CD-B0E85ADD7035}" sibTransId="{C4F6F918-C17D-4D91-B984-6B99A7694482}"/>
    <dgm:cxn modelId="{42F806F5-ADCC-4420-A8CC-FCB093F454E9}" type="presOf" srcId="{7B02F5F0-F69C-4506-A1BE-B774B4F7395B}" destId="{0CBFEE65-383E-4A70-8322-E8850FF9BFDB}" srcOrd="0" destOrd="2" presId="urn:microsoft.com/office/officeart/2005/8/layout/hList7#2"/>
    <dgm:cxn modelId="{974A5C1D-B1ED-484F-8F9F-F01947741DC8}" type="presOf" srcId="{74B65437-6BD8-46C4-845F-BB7A941EA937}" destId="{E4AE026A-D42A-4C38-BDEB-D9A2A4CD1A01}" srcOrd="0" destOrd="1" presId="urn:microsoft.com/office/officeart/2005/8/layout/hList7#2"/>
    <dgm:cxn modelId="{966C14CA-0D7A-4293-86FB-9321136E9553}" type="presOf" srcId="{A87464D9-C838-4BA9-8A72-B22B23B84340}" destId="{3B2759D9-7A02-457F-920F-1F199924AB59}" srcOrd="1" destOrd="2" presId="urn:microsoft.com/office/officeart/2005/8/layout/hList7#2"/>
    <dgm:cxn modelId="{99114207-02F7-4FF4-9F1F-605F98EEEB85}" type="presOf" srcId="{74B65437-6BD8-46C4-845F-BB7A941EA937}" destId="{C1E69321-C8C8-4B29-9554-25347A12BF49}" srcOrd="1" destOrd="1" presId="urn:microsoft.com/office/officeart/2005/8/layout/hList7#2"/>
    <dgm:cxn modelId="{1716637B-F9CA-4068-9694-67BC9E21F12C}" type="presOf" srcId="{4A24CFDE-DAFA-4D1D-9BF1-A4CA802D2704}" destId="{E4AE026A-D42A-4C38-BDEB-D9A2A4CD1A01}" srcOrd="0" destOrd="3" presId="urn:microsoft.com/office/officeart/2005/8/layout/hList7#2"/>
    <dgm:cxn modelId="{6FAADB8E-9E72-4F54-8D73-20E4945E1DFD}" type="presOf" srcId="{6525DA7C-DD90-4F66-9D29-46B395519CBD}" destId="{9679CB5C-31EA-4D4B-B28F-6FEDC194FB02}" srcOrd="0" destOrd="0" presId="urn:microsoft.com/office/officeart/2005/8/layout/hList7#2"/>
    <dgm:cxn modelId="{8ED035CB-CF2C-470A-A903-8D7675392C83}" type="presOf" srcId="{61564CBB-445D-4487-9B64-AF4F68E57F54}" destId="{0CBFEE65-383E-4A70-8322-E8850FF9BFDB}" srcOrd="0" destOrd="0" presId="urn:microsoft.com/office/officeart/2005/8/layout/hList7#2"/>
    <dgm:cxn modelId="{96A828D8-9F09-4BA5-A2D7-A90D11337415}" srcId="{2ACCB009-AB4A-4D0E-AF9C-89AC2D55337C}" destId="{409474CE-5C2A-4F68-831E-FB3C3D7F0A46}" srcOrd="3" destOrd="0" parTransId="{C112D256-B61A-49F2-AC39-9FD6C87C6F33}" sibTransId="{580DD09B-A41B-4F52-9B87-F5D8E120748B}"/>
    <dgm:cxn modelId="{581A65C5-129D-46AF-AD8E-5AEF185FD48B}" type="presOf" srcId="{8F7529AB-9ED7-4F2F-A10E-E9D6B5107254}" destId="{16885D48-27CA-4726-B555-4CD3D9055911}" srcOrd="1" destOrd="5" presId="urn:microsoft.com/office/officeart/2005/8/layout/hList7#2"/>
    <dgm:cxn modelId="{A14147AA-34E0-4E37-9F5C-3D3446AA7469}" srcId="{61564CBB-445D-4487-9B64-AF4F68E57F54}" destId="{F996C1EF-4AF1-407B-9524-039B84EDB4EF}" srcOrd="2" destOrd="0" parTransId="{257B4786-B165-4694-B365-9DF13E23A46F}" sibTransId="{42591E8E-A57E-4BE0-A01B-31E7D9C5FE8F}"/>
    <dgm:cxn modelId="{4557F12C-54DC-4CF5-AE46-F98D82AD34CD}" type="presOf" srcId="{C12D4832-5EA5-4FF3-88B2-2AEFBDF6263D}" destId="{16CD92D6-CE8D-40BF-A641-FEE35F1CA85C}" srcOrd="0" destOrd="0" presId="urn:microsoft.com/office/officeart/2005/8/layout/hList7#2"/>
    <dgm:cxn modelId="{D007DBD7-E647-4D3C-8152-61B8D2515FCB}" srcId="{883BFEB0-F27F-4D8D-BDBF-ACF4B9C04EFF}" destId="{2A90C3CC-9851-45CE-AB7E-533DD94A985B}" srcOrd="2" destOrd="0" parTransId="{3BEF9A65-A943-4419-9F20-0946AA4F1D48}" sibTransId="{9EFCF780-9A44-4B7E-B269-91609317E016}"/>
    <dgm:cxn modelId="{F0078CAF-00F2-4EAC-A5F3-5CB0597C4263}" type="presOf" srcId="{61564CBB-445D-4487-9B64-AF4F68E57F54}" destId="{16885D48-27CA-4726-B555-4CD3D9055911}" srcOrd="1" destOrd="0" presId="urn:microsoft.com/office/officeart/2005/8/layout/hList7#2"/>
    <dgm:cxn modelId="{3BF217F6-EF59-4975-AE33-59AD401316DA}" srcId="{94B01CA8-EE3F-466B-82C5-13DBACC3007A}" destId="{3A3AA2CF-F853-44FC-B6E5-74EAFF63B931}" srcOrd="2" destOrd="0" parTransId="{57A56C3C-E855-45C5-BBD8-EC7A328F3065}" sibTransId="{33BEC40B-3CD7-4073-B937-65AF2B644840}"/>
    <dgm:cxn modelId="{E6DEB9A4-65AB-4FED-9CBF-C2F459DEFE81}" type="presOf" srcId="{2A90C3CC-9851-45CE-AB7E-533DD94A985B}" destId="{9852D3BA-54B9-43D7-B467-89192C10E8A2}" srcOrd="1" destOrd="3" presId="urn:microsoft.com/office/officeart/2005/8/layout/hList7#2"/>
    <dgm:cxn modelId="{CC12FC03-B6B1-4828-A25B-D92D78E4EE71}" type="presOf" srcId="{23FB6844-2BB1-4AB8-AD37-4C43E72DAFB4}" destId="{F40FCA54-5251-48CD-A975-71D3AFE41AA9}" srcOrd="0" destOrd="0" presId="urn:microsoft.com/office/officeart/2005/8/layout/hList7#2"/>
    <dgm:cxn modelId="{BD0C1E65-1291-4355-814F-D9DB2C6D0DA4}" srcId="{1DD387A9-F7BE-4B9D-90DD-3ECD9A2F0DD4}" destId="{61564CBB-445D-4487-9B64-AF4F68E57F54}" srcOrd="5" destOrd="0" parTransId="{37DA4644-F3BA-456B-97D6-A79FBF657560}" sibTransId="{D8E1C6FD-A098-43E5-A34A-662DFF073777}"/>
    <dgm:cxn modelId="{196A4BAC-4E0D-4EC5-BF34-F474E77ED685}" type="presOf" srcId="{6A745C3A-5376-4D75-960F-5A6BB231C04A}" destId="{9852D3BA-54B9-43D7-B467-89192C10E8A2}" srcOrd="1" destOrd="1" presId="urn:microsoft.com/office/officeart/2005/8/layout/hList7#2"/>
    <dgm:cxn modelId="{A6A09669-5A22-4358-83F1-FA53D9C895C0}" srcId="{2ACCB009-AB4A-4D0E-AF9C-89AC2D55337C}" destId="{60A26A87-3648-44FF-BACE-BF11434749C7}" srcOrd="1" destOrd="0" parTransId="{9AD55494-9372-48D8-9AA7-E63C3F23B7B1}" sibTransId="{8E0DF931-769F-4168-B185-D807CDBE1F55}"/>
    <dgm:cxn modelId="{60673321-AFF3-42A9-8BC2-8E5B505FE75D}" srcId="{AB76EEDF-7B01-4542-B2FC-49D77E062324}" destId="{FBDF781B-F02B-47C7-BB84-13AF35D542DA}" srcOrd="1" destOrd="0" parTransId="{7665415B-2B32-408E-AC22-A5BB6760177C}" sibTransId="{9C8CF713-4D97-46FA-90F9-5987FDDE32C4}"/>
    <dgm:cxn modelId="{2061D7D2-D293-42EF-B1BF-A169C8C244F3}" srcId="{1DD387A9-F7BE-4B9D-90DD-3ECD9A2F0DD4}" destId="{23FB6844-2BB1-4AB8-AD37-4C43E72DAFB4}" srcOrd="0" destOrd="0" parTransId="{BD2B9269-74E8-494D-9D3A-7E308AD06560}" sibTransId="{2B22DA76-4697-4C20-B3F7-524BB2B8FF16}"/>
    <dgm:cxn modelId="{88156F8A-907C-4C47-9782-EA01AF5D3F0D}" type="presOf" srcId="{AB76EEDF-7B01-4542-B2FC-49D77E062324}" destId="{E4AE026A-D42A-4C38-BDEB-D9A2A4CD1A01}" srcOrd="0" destOrd="0" presId="urn:microsoft.com/office/officeart/2005/8/layout/hList7#2"/>
    <dgm:cxn modelId="{894D5242-86A7-451E-BC1F-237AB041F1B2}" type="presOf" srcId="{6A745C3A-5376-4D75-960F-5A6BB231C04A}" destId="{4FA996D9-7BA9-4B49-B20F-6BD81DAA01F9}" srcOrd="0" destOrd="1" presId="urn:microsoft.com/office/officeart/2005/8/layout/hList7#2"/>
    <dgm:cxn modelId="{D4FB733D-431D-4AD4-AF15-613F1EF71811}" srcId="{1DD387A9-F7BE-4B9D-90DD-3ECD9A2F0DD4}" destId="{2ACCB009-AB4A-4D0E-AF9C-89AC2D55337C}" srcOrd="1" destOrd="0" parTransId="{53C7C1B7-45CA-47D0-B250-36223478E42A}" sibTransId="{2A28C58C-8C23-4112-AE92-B02C8AE36C67}"/>
    <dgm:cxn modelId="{1B5ADD07-7384-49E9-9562-709A5F64D445}" type="presOf" srcId="{CBE2436F-2523-4D29-8509-4EC2ADC299EE}" destId="{9852D3BA-54B9-43D7-B467-89192C10E8A2}" srcOrd="1" destOrd="4" presId="urn:microsoft.com/office/officeart/2005/8/layout/hList7#2"/>
    <dgm:cxn modelId="{D7FCE5F2-79EB-4AAA-9883-A6AF18AC3867}" type="presOf" srcId="{6031A32A-5B9F-47E8-B054-3D0F280F1D09}" destId="{9852D3BA-54B9-43D7-B467-89192C10E8A2}" srcOrd="1" destOrd="2" presId="urn:microsoft.com/office/officeart/2005/8/layout/hList7#2"/>
    <dgm:cxn modelId="{09565485-A4C2-4898-9BB2-78451F99CBAA}" type="presOf" srcId="{1DD387A9-F7BE-4B9D-90DD-3ECD9A2F0DD4}" destId="{1C5FC219-4613-49BB-8DC7-090482328083}" srcOrd="0" destOrd="0" presId="urn:microsoft.com/office/officeart/2005/8/layout/hList7#2"/>
    <dgm:cxn modelId="{9F30C660-9A4A-4A65-B4E6-9EBB8488566A}" srcId="{61564CBB-445D-4487-9B64-AF4F68E57F54}" destId="{4EFF7283-7648-4D19-AD15-DC878ECC60D4}" srcOrd="6" destOrd="0" parTransId="{F165F732-9A5D-461E-AACD-9ED174B469BC}" sibTransId="{AD336794-B77A-4B11-8B07-829742ED8CDB}"/>
    <dgm:cxn modelId="{48636BFC-F851-4D23-A415-21B7CADA4E1F}" type="presOf" srcId="{3958A57E-743E-486F-B221-E01B5DDFF03E}" destId="{F40FCA54-5251-48CD-A975-71D3AFE41AA9}" srcOrd="0" destOrd="5" presId="urn:microsoft.com/office/officeart/2005/8/layout/hList7#2"/>
    <dgm:cxn modelId="{0BC61BB5-2FD9-4C78-A669-089ADC1A4C79}" srcId="{94B01CA8-EE3F-466B-82C5-13DBACC3007A}" destId="{0D490604-AAA2-4754-BEFE-6605B5D29411}" srcOrd="3" destOrd="0" parTransId="{3135AD73-4C11-4C7D-9E1E-D5AB65CED55F}" sibTransId="{7A4CED0A-37A2-4EF3-99E9-1221D2BE6544}"/>
    <dgm:cxn modelId="{22D30CE9-DF0B-4461-887D-652B5CBC7D07}" type="presOf" srcId="{7F00C438-901F-4755-BCF0-6A506AC4C7BE}" destId="{F40FCA54-5251-48CD-A975-71D3AFE41AA9}" srcOrd="0" destOrd="3" presId="urn:microsoft.com/office/officeart/2005/8/layout/hList7#2"/>
    <dgm:cxn modelId="{B12A356C-44F5-45AA-B00D-57A16F132A74}" type="presOf" srcId="{FBDF781B-F02B-47C7-BB84-13AF35D542DA}" destId="{C1E69321-C8C8-4B29-9554-25347A12BF49}" srcOrd="1" destOrd="2" presId="urn:microsoft.com/office/officeart/2005/8/layout/hList7#2"/>
    <dgm:cxn modelId="{D29B98DE-955E-4C04-80F6-4987C893A48F}" type="presOf" srcId="{42321554-7B4C-45A3-AC25-92532D22B9E6}" destId="{2096B2CE-A8C7-4B34-8500-9BA0FD10139B}" srcOrd="1" destOrd="3" presId="urn:microsoft.com/office/officeart/2005/8/layout/hList7#2"/>
    <dgm:cxn modelId="{7C7A9E53-03C3-4734-B621-8F7743664063}" srcId="{883BFEB0-F27F-4D8D-BDBF-ACF4B9C04EFF}" destId="{CBE2436F-2523-4D29-8509-4EC2ADC299EE}" srcOrd="3" destOrd="0" parTransId="{51E942D8-D3FE-4664-9231-22A8A4039058}" sibTransId="{99D45408-37F7-4B20-A160-DCD1042FFE54}"/>
    <dgm:cxn modelId="{3F9FBD5A-1175-4E6B-BE73-CD40D7AD884F}" type="presOf" srcId="{94B01CA8-EE3F-466B-82C5-13DBACC3007A}" destId="{56A98814-B72C-4313-ABF1-9EBA103A9659}" srcOrd="0" destOrd="0" presId="urn:microsoft.com/office/officeart/2005/8/layout/hList7#2"/>
    <dgm:cxn modelId="{D136DEE9-40E7-4A22-8C2E-F2B6389CED33}" type="presOf" srcId="{AB76EEDF-7B01-4542-B2FC-49D77E062324}" destId="{C1E69321-C8C8-4B29-9554-25347A12BF49}" srcOrd="1" destOrd="0" presId="urn:microsoft.com/office/officeart/2005/8/layout/hList7#2"/>
    <dgm:cxn modelId="{7A6C3FFE-6101-409C-9723-17D40FE41911}" srcId="{61564CBB-445D-4487-9B64-AF4F68E57F54}" destId="{401B633B-2A5F-4AA7-991B-2FE75FA70F3E}" srcOrd="3" destOrd="0" parTransId="{AF003757-BD4F-4C52-84FB-A68AF750B40B}" sibTransId="{AAFEB2CB-F79A-4BDE-B66B-081BF0E3B316}"/>
    <dgm:cxn modelId="{8EB45539-C018-4D27-9039-A2E022B13356}" type="presOf" srcId="{A87464D9-C838-4BA9-8A72-B22B23B84340}" destId="{F40FCA54-5251-48CD-A975-71D3AFE41AA9}" srcOrd="0" destOrd="2" presId="urn:microsoft.com/office/officeart/2005/8/layout/hList7#2"/>
    <dgm:cxn modelId="{F4741ADC-56AF-4CB9-A12C-571E120CF73C}" srcId="{23FB6844-2BB1-4AB8-AD37-4C43E72DAFB4}" destId="{3958A57E-743E-486F-B221-E01B5DDFF03E}" srcOrd="4" destOrd="0" parTransId="{92FE6D5E-318F-49C9-9845-FD419FC625FE}" sibTransId="{DDF675C1-B5FC-4A68-B63C-846843D34EF2}"/>
    <dgm:cxn modelId="{C97289C5-F59B-4D38-9882-0FB86D07E282}" type="presOf" srcId="{69CCA2BD-A3AF-414E-920A-54C998EE5572}" destId="{F40FCA54-5251-48CD-A975-71D3AFE41AA9}" srcOrd="0" destOrd="1" presId="urn:microsoft.com/office/officeart/2005/8/layout/hList7#2"/>
    <dgm:cxn modelId="{19518AA6-258E-4914-A5A5-DB664E965DF1}" type="presOf" srcId="{3A3AA2CF-F853-44FC-B6E5-74EAFF63B931}" destId="{0C55B690-F44B-4227-A654-9F0124001C18}" srcOrd="1" destOrd="3" presId="urn:microsoft.com/office/officeart/2005/8/layout/hList7#2"/>
    <dgm:cxn modelId="{C42AFFB6-F110-408D-A346-5408F9A5B690}" type="presOf" srcId="{883BFEB0-F27F-4D8D-BDBF-ACF4B9C04EFF}" destId="{9852D3BA-54B9-43D7-B467-89192C10E8A2}" srcOrd="1" destOrd="0" presId="urn:microsoft.com/office/officeart/2005/8/layout/hList7#2"/>
    <dgm:cxn modelId="{27995E78-4489-429D-9724-E641B66B4BEE}" type="presOf" srcId="{FBDF781B-F02B-47C7-BB84-13AF35D542DA}" destId="{E4AE026A-D42A-4C38-BDEB-D9A2A4CD1A01}" srcOrd="0" destOrd="2" presId="urn:microsoft.com/office/officeart/2005/8/layout/hList7#2"/>
    <dgm:cxn modelId="{2CAFDBC2-C805-436F-92FD-BF921F03B630}" type="presOf" srcId="{2ACCB009-AB4A-4D0E-AF9C-89AC2D55337C}" destId="{0B5BB60D-B08F-4CF3-87D5-A22A63C806E3}" srcOrd="0" destOrd="0" presId="urn:microsoft.com/office/officeart/2005/8/layout/hList7#2"/>
    <dgm:cxn modelId="{508EE0B3-7202-47E1-865B-462C14A17CF8}" type="presOf" srcId="{60A26A87-3648-44FF-BACE-BF11434749C7}" destId="{0B5BB60D-B08F-4CF3-87D5-A22A63C806E3}" srcOrd="0" destOrd="2" presId="urn:microsoft.com/office/officeart/2005/8/layout/hList7#2"/>
    <dgm:cxn modelId="{0606BAC0-FDF5-4349-8320-28193840FEDF}" type="presOf" srcId="{409474CE-5C2A-4F68-831E-FB3C3D7F0A46}" destId="{0B5BB60D-B08F-4CF3-87D5-A22A63C806E3}" srcOrd="0" destOrd="4" presId="urn:microsoft.com/office/officeart/2005/8/layout/hList7#2"/>
    <dgm:cxn modelId="{010C2D2C-C432-4D6A-97F8-0D52F839BA75}" type="presOf" srcId="{94B01CA8-EE3F-466B-82C5-13DBACC3007A}" destId="{0C55B690-F44B-4227-A654-9F0124001C18}" srcOrd="1" destOrd="0" presId="urn:microsoft.com/office/officeart/2005/8/layout/hList7#2"/>
    <dgm:cxn modelId="{998844F1-BECF-462E-BFD0-33B89AA57005}" type="presOf" srcId="{401B633B-2A5F-4AA7-991B-2FE75FA70F3E}" destId="{0CBFEE65-383E-4A70-8322-E8850FF9BFDB}" srcOrd="0" destOrd="4" presId="urn:microsoft.com/office/officeart/2005/8/layout/hList7#2"/>
    <dgm:cxn modelId="{479725D0-8C5B-42E2-91BB-4E42E5F73710}" type="presOf" srcId="{5E6EF940-CC5F-45BA-8685-5AFB687AFCF8}" destId="{0B5BB60D-B08F-4CF3-87D5-A22A63C806E3}" srcOrd="0" destOrd="1" presId="urn:microsoft.com/office/officeart/2005/8/layout/hList7#2"/>
    <dgm:cxn modelId="{606E5299-33A6-44AE-8504-6C4694BA4476}" srcId="{1DD387A9-F7BE-4B9D-90DD-3ECD9A2F0DD4}" destId="{94B01CA8-EE3F-466B-82C5-13DBACC3007A}" srcOrd="4" destOrd="0" parTransId="{61581CCD-2A04-45A1-AEAA-8B53F204EC62}" sibTransId="{6525DA7C-DD90-4F66-9D29-46B395519CBD}"/>
    <dgm:cxn modelId="{709BADE5-ABBB-498B-BD19-D3747DBCDA03}" srcId="{61564CBB-445D-4487-9B64-AF4F68E57F54}" destId="{8F7529AB-9ED7-4F2F-A10E-E9D6B5107254}" srcOrd="4" destOrd="0" parTransId="{2729AD87-2F81-410A-9D20-269AD0370F4D}" sibTransId="{BF370584-08EE-4792-BE18-DBF5621D6213}"/>
    <dgm:cxn modelId="{9E9A8BD1-2A97-43E4-A2C3-C3A381AD11AB}" srcId="{61564CBB-445D-4487-9B64-AF4F68E57F54}" destId="{ABF39177-921C-46CB-B118-BED087D02DBA}" srcOrd="0" destOrd="0" parTransId="{BF02FBEC-1224-4743-BCB3-5458C0C96081}" sibTransId="{26DF3E3C-FEDF-489B-85E5-4A5093CF47D0}"/>
    <dgm:cxn modelId="{7511819C-C479-40F5-821E-1B956FEF657C}" type="presOf" srcId="{CBE2436F-2523-4D29-8509-4EC2ADC299EE}" destId="{4FA996D9-7BA9-4B49-B20F-6BD81DAA01F9}" srcOrd="0" destOrd="4" presId="urn:microsoft.com/office/officeart/2005/8/layout/hList7#2"/>
    <dgm:cxn modelId="{20C95AC6-5C3F-4FD6-B966-29D350A1659D}" type="presOf" srcId="{695EC306-FB8C-4BFF-A2CE-9337143E6EEF}" destId="{99823BCF-450D-4A18-9A5E-8D1E8A8440F8}" srcOrd="0" destOrd="0" presId="urn:microsoft.com/office/officeart/2005/8/layout/hList7#2"/>
    <dgm:cxn modelId="{DAA9BEE2-D26C-4009-8D36-29CBBD46003F}" srcId="{883BFEB0-F27F-4D8D-BDBF-ACF4B9C04EFF}" destId="{6031A32A-5B9F-47E8-B054-3D0F280F1D09}" srcOrd="1" destOrd="0" parTransId="{B3590E5C-AAB5-4CB7-B646-41C3AE003B16}" sibTransId="{3FCBF486-A093-40D4-8007-0B5000F87F24}"/>
    <dgm:cxn modelId="{B95A4842-3402-4269-894D-0D5C24ECD15B}" type="presOf" srcId="{0D490604-AAA2-4754-BEFE-6605B5D29411}" destId="{56A98814-B72C-4313-ABF1-9EBA103A9659}" srcOrd="0" destOrd="4" presId="urn:microsoft.com/office/officeart/2005/8/layout/hList7#2"/>
    <dgm:cxn modelId="{150595DE-5126-4688-A822-E2A1C70FAB5D}" type="presOf" srcId="{3A3AA2CF-F853-44FC-B6E5-74EAFF63B931}" destId="{56A98814-B72C-4313-ABF1-9EBA103A9659}" srcOrd="0" destOrd="3" presId="urn:microsoft.com/office/officeart/2005/8/layout/hList7#2"/>
    <dgm:cxn modelId="{BEEFE13B-0336-4B83-96F5-88C83D1B027F}" srcId="{883BFEB0-F27F-4D8D-BDBF-ACF4B9C04EFF}" destId="{6A745C3A-5376-4D75-960F-5A6BB231C04A}" srcOrd="0" destOrd="0" parTransId="{CDCEBDFE-48A6-4BEB-85C1-097EDFA29669}" sibTransId="{1D3FF52F-1384-4504-9D46-2EC99F5CBBA8}"/>
    <dgm:cxn modelId="{BCB36B09-1B68-4B91-A145-553662221B6B}" type="presOf" srcId="{0D490604-AAA2-4754-BEFE-6605B5D29411}" destId="{0C55B690-F44B-4227-A654-9F0124001C18}" srcOrd="1" destOrd="4" presId="urn:microsoft.com/office/officeart/2005/8/layout/hList7#2"/>
    <dgm:cxn modelId="{463B130E-22CD-4CF1-9C62-C2200EF8CA1F}" type="presOf" srcId="{6D74F3B5-7377-406E-B3FA-564A16B2908E}" destId="{0C55B690-F44B-4227-A654-9F0124001C18}" srcOrd="1" destOrd="2" presId="urn:microsoft.com/office/officeart/2005/8/layout/hList7#2"/>
    <dgm:cxn modelId="{A8E46AD9-3EE2-44FF-8AA3-FA1E47288DB2}" type="presOf" srcId="{F996C1EF-4AF1-407B-9524-039B84EDB4EF}" destId="{0CBFEE65-383E-4A70-8322-E8850FF9BFDB}" srcOrd="0" destOrd="3" presId="urn:microsoft.com/office/officeart/2005/8/layout/hList7#2"/>
    <dgm:cxn modelId="{E8CC2052-C28A-45A1-A70A-33AD5A4228B5}" srcId="{23FB6844-2BB1-4AB8-AD37-4C43E72DAFB4}" destId="{69CCA2BD-A3AF-414E-920A-54C998EE5572}" srcOrd="0" destOrd="0" parTransId="{7D70676B-F3C0-478F-8498-9AC4DEC9093A}" sibTransId="{66140F2B-CE20-46F1-A8AA-2543F167E67A}"/>
    <dgm:cxn modelId="{DBCA3962-F9C5-4D7D-BE64-CEA3059DBDA1}" type="presOf" srcId="{409474CE-5C2A-4F68-831E-FB3C3D7F0A46}" destId="{2096B2CE-A8C7-4B34-8500-9BA0FD10139B}" srcOrd="1" destOrd="4" presId="urn:microsoft.com/office/officeart/2005/8/layout/hList7#2"/>
    <dgm:cxn modelId="{ED03D2BE-BABC-43D9-B0A9-F32EE66E95E6}" srcId="{94B01CA8-EE3F-466B-82C5-13DBACC3007A}" destId="{882330E4-5510-4DE4-82D1-58B25D758CA6}" srcOrd="0" destOrd="0" parTransId="{E21F29FC-73EE-4299-9010-C79A1FEA2088}" sibTransId="{81A31B95-FF0A-45F0-8546-87C921358493}"/>
    <dgm:cxn modelId="{A42C458C-CF07-41EE-A324-703ECC0306EE}" type="presOf" srcId="{882330E4-5510-4DE4-82D1-58B25D758CA6}" destId="{0C55B690-F44B-4227-A654-9F0124001C18}" srcOrd="1" destOrd="1" presId="urn:microsoft.com/office/officeart/2005/8/layout/hList7#2"/>
    <dgm:cxn modelId="{ACBB68CC-96D7-41A5-8FD4-EB4FE5B3FF4F}" type="presOf" srcId="{2A28C58C-8C23-4112-AE92-B02C8AE36C67}" destId="{9977605E-23AE-49C9-A4D6-9F126B4C2612}" srcOrd="0" destOrd="0" presId="urn:microsoft.com/office/officeart/2005/8/layout/hList7#2"/>
    <dgm:cxn modelId="{F30DC5E8-8777-4D82-B256-B07EEFE1DFDC}" type="presOf" srcId="{F1D7C314-091F-4E92-9EE5-693082126839}" destId="{F40FCA54-5251-48CD-A975-71D3AFE41AA9}" srcOrd="0" destOrd="6" presId="urn:microsoft.com/office/officeart/2005/8/layout/hList7#2"/>
    <dgm:cxn modelId="{0DDDD41F-F039-4C5A-BE8D-00CDFFA31EDB}" srcId="{23FB6844-2BB1-4AB8-AD37-4C43E72DAFB4}" destId="{5D74B19D-6986-44A1-818F-496451710CF4}" srcOrd="3" destOrd="0" parTransId="{35786250-B4E1-4914-B69A-5025B75B0075}" sibTransId="{36AB8CAF-AC2E-4622-9FCD-28B6A9ED0287}"/>
    <dgm:cxn modelId="{6D0E8CE5-983D-45F6-B1E0-1464A83503A0}" type="presOf" srcId="{3958A57E-743E-486F-B221-E01B5DDFF03E}" destId="{3B2759D9-7A02-457F-920F-1F199924AB59}" srcOrd="1" destOrd="5" presId="urn:microsoft.com/office/officeart/2005/8/layout/hList7#2"/>
    <dgm:cxn modelId="{1A773771-7FC8-4592-A3E5-3BD07036E996}" type="presOf" srcId="{7F00C438-901F-4755-BCF0-6A506AC4C7BE}" destId="{3B2759D9-7A02-457F-920F-1F199924AB59}" srcOrd="1" destOrd="3" presId="urn:microsoft.com/office/officeart/2005/8/layout/hList7#2"/>
    <dgm:cxn modelId="{37EE29EA-AD6C-43AE-B35A-4ED436CA682F}" type="presOf" srcId="{23FB6844-2BB1-4AB8-AD37-4C43E72DAFB4}" destId="{3B2759D9-7A02-457F-920F-1F199924AB59}" srcOrd="1" destOrd="0" presId="urn:microsoft.com/office/officeart/2005/8/layout/hList7#2"/>
    <dgm:cxn modelId="{F3BB47E1-79AA-4591-B3AF-C0E43C1B9D1D}" type="presOf" srcId="{4EFF7283-7648-4D19-AD15-DC878ECC60D4}" destId="{0CBFEE65-383E-4A70-8322-E8850FF9BFDB}" srcOrd="0" destOrd="7" presId="urn:microsoft.com/office/officeart/2005/8/layout/hList7#2"/>
    <dgm:cxn modelId="{33D12F5D-E9B9-4B28-8FFC-50F5E541DCFE}" srcId="{1DD387A9-F7BE-4B9D-90DD-3ECD9A2F0DD4}" destId="{AB76EEDF-7B01-4542-B2FC-49D77E062324}" srcOrd="2" destOrd="0" parTransId="{02C137A2-3108-4F93-9FBB-C4E0309674C3}" sibTransId="{695EC306-FB8C-4BFF-A2CE-9337143E6EEF}"/>
    <dgm:cxn modelId="{5BCC85E2-DF20-46D3-BC0B-92A7BA2D6205}" type="presOf" srcId="{4A24CFDE-DAFA-4D1D-9BF1-A4CA802D2704}" destId="{C1E69321-C8C8-4B29-9554-25347A12BF49}" srcOrd="1" destOrd="3" presId="urn:microsoft.com/office/officeart/2005/8/layout/hList7#2"/>
    <dgm:cxn modelId="{27289724-9190-40FB-AFD6-254472ECA5A1}" srcId="{1DD387A9-F7BE-4B9D-90DD-3ECD9A2F0DD4}" destId="{883BFEB0-F27F-4D8D-BDBF-ACF4B9C04EFF}" srcOrd="3" destOrd="0" parTransId="{F35260BA-CCCC-4331-A15E-1AEEB6CDCDC4}" sibTransId="{C12D4832-5EA5-4FF3-88B2-2AEFBDF6263D}"/>
    <dgm:cxn modelId="{2482FEC2-26A8-4FA8-9397-25620A730EFF}" type="presOf" srcId="{401B633B-2A5F-4AA7-991B-2FE75FA70F3E}" destId="{16885D48-27CA-4726-B555-4CD3D9055911}" srcOrd="1" destOrd="4" presId="urn:microsoft.com/office/officeart/2005/8/layout/hList7#2"/>
    <dgm:cxn modelId="{73CFD6A2-AB2C-4F06-B3EE-76D8917CFDE8}" type="presOf" srcId="{2A90C3CC-9851-45CE-AB7E-533DD94A985B}" destId="{4FA996D9-7BA9-4B49-B20F-6BD81DAA01F9}" srcOrd="0" destOrd="3" presId="urn:microsoft.com/office/officeart/2005/8/layout/hList7#2"/>
    <dgm:cxn modelId="{FAE540CD-1090-4DCA-BCDA-D7CF3FA9E575}" type="presOf" srcId="{7B02F5F0-F69C-4506-A1BE-B774B4F7395B}" destId="{16885D48-27CA-4726-B555-4CD3D9055911}" srcOrd="1" destOrd="2" presId="urn:microsoft.com/office/officeart/2005/8/layout/hList7#2"/>
    <dgm:cxn modelId="{85901A69-541F-4C0C-A849-4F4278B66E12}" srcId="{61564CBB-445D-4487-9B64-AF4F68E57F54}" destId="{7B02F5F0-F69C-4506-A1BE-B774B4F7395B}" srcOrd="1" destOrd="0" parTransId="{1812F613-3D26-4F8C-B66C-65460D9A3B32}" sibTransId="{D817BCC5-3168-45B6-BED4-E3131D6AC2C7}"/>
    <dgm:cxn modelId="{E0DCDE66-C19D-418D-AA47-CC12808B0B17}" srcId="{2ACCB009-AB4A-4D0E-AF9C-89AC2D55337C}" destId="{42321554-7B4C-45A3-AC25-92532D22B9E6}" srcOrd="2" destOrd="0" parTransId="{4841FC27-2F8A-459F-B352-7C8E7E640F15}" sibTransId="{570F79F1-629E-4477-87D2-084B9FD05B16}"/>
    <dgm:cxn modelId="{DAFA78D8-ADC7-4B88-B698-1439F18B05E1}" type="presOf" srcId="{883BFEB0-F27F-4D8D-BDBF-ACF4B9C04EFF}" destId="{4FA996D9-7BA9-4B49-B20F-6BD81DAA01F9}" srcOrd="0" destOrd="0" presId="urn:microsoft.com/office/officeart/2005/8/layout/hList7#2"/>
    <dgm:cxn modelId="{5C872B26-95E0-45D0-834F-C525BCA031A2}" type="presOf" srcId="{6031A32A-5B9F-47E8-B054-3D0F280F1D09}" destId="{4FA996D9-7BA9-4B49-B20F-6BD81DAA01F9}" srcOrd="0" destOrd="2" presId="urn:microsoft.com/office/officeart/2005/8/layout/hList7#2"/>
    <dgm:cxn modelId="{BAA8FF46-CF0D-4240-90B6-79DE2F6BBFD6}" srcId="{AB76EEDF-7B01-4542-B2FC-49D77E062324}" destId="{4A24CFDE-DAFA-4D1D-9BF1-A4CA802D2704}" srcOrd="2" destOrd="0" parTransId="{9429504A-975A-41D4-B13F-1147B383AFF9}" sibTransId="{F9909097-68BF-452B-AA28-C63AAC39AF7D}"/>
    <dgm:cxn modelId="{51453677-FD8C-4D88-B182-4820DEE18A3E}" srcId="{AB76EEDF-7B01-4542-B2FC-49D77E062324}" destId="{74B65437-6BD8-46C4-845F-BB7A941EA937}" srcOrd="0" destOrd="0" parTransId="{0C7FA0E9-6DE2-4663-9E37-C50416D3A075}" sibTransId="{81BECF9D-E34E-4592-91ED-63015A33DFC4}"/>
    <dgm:cxn modelId="{964DB28A-33A3-4A9E-9799-5F2617B3F3DB}" type="presOf" srcId="{F1D7C314-091F-4E92-9EE5-693082126839}" destId="{3B2759D9-7A02-457F-920F-1F199924AB59}" srcOrd="1" destOrd="6" presId="urn:microsoft.com/office/officeart/2005/8/layout/hList7#2"/>
    <dgm:cxn modelId="{539E13B4-031A-4A4C-9C0B-C0C45CFDA8E5}" type="presOf" srcId="{5E6EF940-CC5F-45BA-8685-5AFB687AFCF8}" destId="{2096B2CE-A8C7-4B34-8500-9BA0FD10139B}" srcOrd="1" destOrd="1" presId="urn:microsoft.com/office/officeart/2005/8/layout/hList7#2"/>
    <dgm:cxn modelId="{116250C6-B60B-4E6F-8068-BF7DD5BF32A3}" srcId="{94B01CA8-EE3F-466B-82C5-13DBACC3007A}" destId="{6D74F3B5-7377-406E-B3FA-564A16B2908E}" srcOrd="1" destOrd="0" parTransId="{40F15A2E-1FC8-41F3-A7A5-3ED782F5787C}" sibTransId="{59F1B578-CBD6-4530-B891-47CD297A3D36}"/>
    <dgm:cxn modelId="{7BD320E1-FAD0-4A1D-8323-88769A25FA86}" type="presOf" srcId="{4EFF7283-7648-4D19-AD15-DC878ECC60D4}" destId="{16885D48-27CA-4726-B555-4CD3D9055911}" srcOrd="1" destOrd="7" presId="urn:microsoft.com/office/officeart/2005/8/layout/hList7#2"/>
    <dgm:cxn modelId="{14115B51-2FCA-4141-89EA-6D428A32E74C}" type="presOf" srcId="{8F7529AB-9ED7-4F2F-A10E-E9D6B5107254}" destId="{0CBFEE65-383E-4A70-8322-E8850FF9BFDB}" srcOrd="0" destOrd="5" presId="urn:microsoft.com/office/officeart/2005/8/layout/hList7#2"/>
    <dgm:cxn modelId="{81644D70-DCA0-492F-AADF-5536D3C40784}" type="presOf" srcId="{42321554-7B4C-45A3-AC25-92532D22B9E6}" destId="{0B5BB60D-B08F-4CF3-87D5-A22A63C806E3}" srcOrd="0" destOrd="3" presId="urn:microsoft.com/office/officeart/2005/8/layout/hList7#2"/>
    <dgm:cxn modelId="{819D5CD3-B718-436F-AD05-155FDC07E65A}" type="presOf" srcId="{6D74F3B5-7377-406E-B3FA-564A16B2908E}" destId="{56A98814-B72C-4313-ABF1-9EBA103A9659}" srcOrd="0" destOrd="2" presId="urn:microsoft.com/office/officeart/2005/8/layout/hList7#2"/>
    <dgm:cxn modelId="{CF41782A-6F15-422A-8E8D-69E97AD7DE26}" type="presOf" srcId="{69CCA2BD-A3AF-414E-920A-54C998EE5572}" destId="{3B2759D9-7A02-457F-920F-1F199924AB59}" srcOrd="1" destOrd="1" presId="urn:microsoft.com/office/officeart/2005/8/layout/hList7#2"/>
    <dgm:cxn modelId="{22540691-4376-4B4B-910A-254DE7D57E66}" type="presOf" srcId="{1F5C4A4B-1E08-499F-9CB3-6BB45A10FEFE}" destId="{0CBFEE65-383E-4A70-8322-E8850FF9BFDB}" srcOrd="0" destOrd="6" presId="urn:microsoft.com/office/officeart/2005/8/layout/hList7#2"/>
    <dgm:cxn modelId="{7773C7A9-D884-4477-8C53-6EB42E36DBA0}" type="presOf" srcId="{2B22DA76-4697-4C20-B3F7-524BB2B8FF16}" destId="{2569CD36-D609-4EC2-9D9B-124C9DB15491}" srcOrd="0" destOrd="0" presId="urn:microsoft.com/office/officeart/2005/8/layout/hList7#2"/>
    <dgm:cxn modelId="{EF0479EE-17E5-4523-A386-42B2A15BDB6B}" type="presOf" srcId="{5D74B19D-6986-44A1-818F-496451710CF4}" destId="{F40FCA54-5251-48CD-A975-71D3AFE41AA9}" srcOrd="0" destOrd="4" presId="urn:microsoft.com/office/officeart/2005/8/layout/hList7#2"/>
    <dgm:cxn modelId="{8218625E-FA6D-4FEA-A18C-E1D286EB6CA4}" type="presOf" srcId="{ABF39177-921C-46CB-B118-BED087D02DBA}" destId="{0CBFEE65-383E-4A70-8322-E8850FF9BFDB}" srcOrd="0" destOrd="1" presId="urn:microsoft.com/office/officeart/2005/8/layout/hList7#2"/>
    <dgm:cxn modelId="{2319DCD9-EF8F-4151-AECE-DBC06EDDE9F4}" type="presOf" srcId="{882330E4-5510-4DE4-82D1-58B25D758CA6}" destId="{56A98814-B72C-4313-ABF1-9EBA103A9659}" srcOrd="0" destOrd="1" presId="urn:microsoft.com/office/officeart/2005/8/layout/hList7#2"/>
    <dgm:cxn modelId="{3FBD9FC0-10CB-432D-BABE-521885514302}" type="presOf" srcId="{F996C1EF-4AF1-407B-9524-039B84EDB4EF}" destId="{16885D48-27CA-4726-B555-4CD3D9055911}" srcOrd="1" destOrd="3" presId="urn:microsoft.com/office/officeart/2005/8/layout/hList7#2"/>
    <dgm:cxn modelId="{8868EF68-7184-4166-A38B-41FB19672D0D}" type="presParOf" srcId="{1C5FC219-4613-49BB-8DC7-090482328083}" destId="{E8A38F6E-23A3-40D1-8D2A-D5AB17B9059B}" srcOrd="0" destOrd="0" presId="urn:microsoft.com/office/officeart/2005/8/layout/hList7#2"/>
    <dgm:cxn modelId="{CB650746-BF95-45FA-872D-FE3CA4717659}" type="presParOf" srcId="{1C5FC219-4613-49BB-8DC7-090482328083}" destId="{39C76228-D315-43A5-9A33-C43C2507FE0D}" srcOrd="1" destOrd="0" presId="urn:microsoft.com/office/officeart/2005/8/layout/hList7#2"/>
    <dgm:cxn modelId="{C97095E2-3700-47D5-AB3C-FD736B62BDE2}" type="presParOf" srcId="{39C76228-D315-43A5-9A33-C43C2507FE0D}" destId="{88C19757-9BB3-4C98-BCC4-BBB8D7ABD774}" srcOrd="0" destOrd="0" presId="urn:microsoft.com/office/officeart/2005/8/layout/hList7#2"/>
    <dgm:cxn modelId="{8B0D0F65-A2B6-4E3E-BB53-5D7719AD7628}" type="presParOf" srcId="{88C19757-9BB3-4C98-BCC4-BBB8D7ABD774}" destId="{F40FCA54-5251-48CD-A975-71D3AFE41AA9}" srcOrd="0" destOrd="0" presId="urn:microsoft.com/office/officeart/2005/8/layout/hList7#2"/>
    <dgm:cxn modelId="{8E9F4FFF-13FF-4590-B7B2-BB0A5141EE7E}" type="presParOf" srcId="{88C19757-9BB3-4C98-BCC4-BBB8D7ABD774}" destId="{3B2759D9-7A02-457F-920F-1F199924AB59}" srcOrd="1" destOrd="0" presId="urn:microsoft.com/office/officeart/2005/8/layout/hList7#2"/>
    <dgm:cxn modelId="{5A93DF05-E8E4-4D34-9D44-274B94C249E8}" type="presParOf" srcId="{88C19757-9BB3-4C98-BCC4-BBB8D7ABD774}" destId="{6C589FCF-5DF2-4030-A95D-5AFD830934C3}" srcOrd="2" destOrd="0" presId="urn:microsoft.com/office/officeart/2005/8/layout/hList7#2"/>
    <dgm:cxn modelId="{98170D9D-235E-4F32-BDED-19D6F13EA113}" type="presParOf" srcId="{88C19757-9BB3-4C98-BCC4-BBB8D7ABD774}" destId="{7E809790-1D64-4062-85B6-312BAB8AD7C5}" srcOrd="3" destOrd="0" presId="urn:microsoft.com/office/officeart/2005/8/layout/hList7#2"/>
    <dgm:cxn modelId="{73CB1A23-AB1F-406D-AD04-2D4D4FC0EDF0}" type="presParOf" srcId="{39C76228-D315-43A5-9A33-C43C2507FE0D}" destId="{2569CD36-D609-4EC2-9D9B-124C9DB15491}" srcOrd="1" destOrd="0" presId="urn:microsoft.com/office/officeart/2005/8/layout/hList7#2"/>
    <dgm:cxn modelId="{CD307F70-B5A9-458D-A5C5-771C0ECCD5E6}" type="presParOf" srcId="{39C76228-D315-43A5-9A33-C43C2507FE0D}" destId="{58D25129-52A9-4257-A9F6-B27EF1209756}" srcOrd="2" destOrd="0" presId="urn:microsoft.com/office/officeart/2005/8/layout/hList7#2"/>
    <dgm:cxn modelId="{2DFE0CE8-53A0-4A96-BCB6-FA01BDDCB54D}" type="presParOf" srcId="{58D25129-52A9-4257-A9F6-B27EF1209756}" destId="{0B5BB60D-B08F-4CF3-87D5-A22A63C806E3}" srcOrd="0" destOrd="0" presId="urn:microsoft.com/office/officeart/2005/8/layout/hList7#2"/>
    <dgm:cxn modelId="{B7AFE0E9-B9E7-438D-9AA9-DA523E43B1C2}" type="presParOf" srcId="{58D25129-52A9-4257-A9F6-B27EF1209756}" destId="{2096B2CE-A8C7-4B34-8500-9BA0FD10139B}" srcOrd="1" destOrd="0" presId="urn:microsoft.com/office/officeart/2005/8/layout/hList7#2"/>
    <dgm:cxn modelId="{DF01F8D2-A274-4940-9392-71DFA6E18D31}" type="presParOf" srcId="{58D25129-52A9-4257-A9F6-B27EF1209756}" destId="{28824AC2-6C3F-436D-B3E8-FCB16B774DD2}" srcOrd="2" destOrd="0" presId="urn:microsoft.com/office/officeart/2005/8/layout/hList7#2"/>
    <dgm:cxn modelId="{9AF85F64-A4E6-495F-B9C3-C80D9136FE15}" type="presParOf" srcId="{58D25129-52A9-4257-A9F6-B27EF1209756}" destId="{9F56C910-8ADE-4311-8E89-87A3FF57C5CC}" srcOrd="3" destOrd="0" presId="urn:microsoft.com/office/officeart/2005/8/layout/hList7#2"/>
    <dgm:cxn modelId="{E4AC286E-DC4B-4F43-84F9-B7122D7EE2D9}" type="presParOf" srcId="{39C76228-D315-43A5-9A33-C43C2507FE0D}" destId="{9977605E-23AE-49C9-A4D6-9F126B4C2612}" srcOrd="3" destOrd="0" presId="urn:microsoft.com/office/officeart/2005/8/layout/hList7#2"/>
    <dgm:cxn modelId="{7B693ED6-D3DD-4F92-9C20-3A92290BD1C0}" type="presParOf" srcId="{39C76228-D315-43A5-9A33-C43C2507FE0D}" destId="{CFA9DD1F-2CBC-4B4D-8E80-D5E2111DE0FF}" srcOrd="4" destOrd="0" presId="urn:microsoft.com/office/officeart/2005/8/layout/hList7#2"/>
    <dgm:cxn modelId="{FA83E760-09E5-4478-AA6F-5A11748D6D54}" type="presParOf" srcId="{CFA9DD1F-2CBC-4B4D-8E80-D5E2111DE0FF}" destId="{E4AE026A-D42A-4C38-BDEB-D9A2A4CD1A01}" srcOrd="0" destOrd="0" presId="urn:microsoft.com/office/officeart/2005/8/layout/hList7#2"/>
    <dgm:cxn modelId="{3E3A9911-6C4D-4CB7-AF37-D4B6F69E49E9}" type="presParOf" srcId="{CFA9DD1F-2CBC-4B4D-8E80-D5E2111DE0FF}" destId="{C1E69321-C8C8-4B29-9554-25347A12BF49}" srcOrd="1" destOrd="0" presId="urn:microsoft.com/office/officeart/2005/8/layout/hList7#2"/>
    <dgm:cxn modelId="{7A0B6623-0064-4FDE-94D7-CF2E420F8F79}" type="presParOf" srcId="{CFA9DD1F-2CBC-4B4D-8E80-D5E2111DE0FF}" destId="{1C365430-61A4-40C9-8FD6-379861D2874F}" srcOrd="2" destOrd="0" presId="urn:microsoft.com/office/officeart/2005/8/layout/hList7#2"/>
    <dgm:cxn modelId="{97213C6C-30D9-4523-A0EA-196AA4DA4005}" type="presParOf" srcId="{CFA9DD1F-2CBC-4B4D-8E80-D5E2111DE0FF}" destId="{9EE01151-1800-40F4-81C1-041D7040F68C}" srcOrd="3" destOrd="0" presId="urn:microsoft.com/office/officeart/2005/8/layout/hList7#2"/>
    <dgm:cxn modelId="{A1834861-2294-43F1-9318-86E4692B7403}" type="presParOf" srcId="{39C76228-D315-43A5-9A33-C43C2507FE0D}" destId="{99823BCF-450D-4A18-9A5E-8D1E8A8440F8}" srcOrd="5" destOrd="0" presId="urn:microsoft.com/office/officeart/2005/8/layout/hList7#2"/>
    <dgm:cxn modelId="{D5C0D1B3-270F-46BA-A661-03D873F519BA}" type="presParOf" srcId="{39C76228-D315-43A5-9A33-C43C2507FE0D}" destId="{EB7F32F9-2957-4831-99D4-EB204CE37C0E}" srcOrd="6" destOrd="0" presId="urn:microsoft.com/office/officeart/2005/8/layout/hList7#2"/>
    <dgm:cxn modelId="{BB52C81A-CEA8-4A04-9417-5EAC58B8B03A}" type="presParOf" srcId="{EB7F32F9-2957-4831-99D4-EB204CE37C0E}" destId="{4FA996D9-7BA9-4B49-B20F-6BD81DAA01F9}" srcOrd="0" destOrd="0" presId="urn:microsoft.com/office/officeart/2005/8/layout/hList7#2"/>
    <dgm:cxn modelId="{FCA7808A-6B5D-4684-85D6-D8B920785FA7}" type="presParOf" srcId="{EB7F32F9-2957-4831-99D4-EB204CE37C0E}" destId="{9852D3BA-54B9-43D7-B467-89192C10E8A2}" srcOrd="1" destOrd="0" presId="urn:microsoft.com/office/officeart/2005/8/layout/hList7#2"/>
    <dgm:cxn modelId="{10A7C6B0-2808-486C-806B-BA0673F10EBD}" type="presParOf" srcId="{EB7F32F9-2957-4831-99D4-EB204CE37C0E}" destId="{F6A328E5-EF4C-4990-A3D2-A41B39D13B4F}" srcOrd="2" destOrd="0" presId="urn:microsoft.com/office/officeart/2005/8/layout/hList7#2"/>
    <dgm:cxn modelId="{95A4A232-117A-4C38-AE42-7588C5E92354}" type="presParOf" srcId="{EB7F32F9-2957-4831-99D4-EB204CE37C0E}" destId="{38E78E78-B179-4E25-B489-06619392C2D1}" srcOrd="3" destOrd="0" presId="urn:microsoft.com/office/officeart/2005/8/layout/hList7#2"/>
    <dgm:cxn modelId="{E21C8269-6A00-4DD7-8226-D4DC099F9D1C}" type="presParOf" srcId="{39C76228-D315-43A5-9A33-C43C2507FE0D}" destId="{16CD92D6-CE8D-40BF-A641-FEE35F1CA85C}" srcOrd="7" destOrd="0" presId="urn:microsoft.com/office/officeart/2005/8/layout/hList7#2"/>
    <dgm:cxn modelId="{26103440-1E48-4EC5-B48C-03A8513FD5D8}" type="presParOf" srcId="{39C76228-D315-43A5-9A33-C43C2507FE0D}" destId="{753CAA89-F942-442E-A96D-EBC1999424EA}" srcOrd="8" destOrd="0" presId="urn:microsoft.com/office/officeart/2005/8/layout/hList7#2"/>
    <dgm:cxn modelId="{6EF5FB90-B6BA-4B9A-B0A9-921C38AD3401}" type="presParOf" srcId="{753CAA89-F942-442E-A96D-EBC1999424EA}" destId="{56A98814-B72C-4313-ABF1-9EBA103A9659}" srcOrd="0" destOrd="0" presId="urn:microsoft.com/office/officeart/2005/8/layout/hList7#2"/>
    <dgm:cxn modelId="{93A1BF74-9EAF-4C8D-BAD1-1FA3C4B5B2D0}" type="presParOf" srcId="{753CAA89-F942-442E-A96D-EBC1999424EA}" destId="{0C55B690-F44B-4227-A654-9F0124001C18}" srcOrd="1" destOrd="0" presId="urn:microsoft.com/office/officeart/2005/8/layout/hList7#2"/>
    <dgm:cxn modelId="{2CFEE3D4-6047-477A-B9C9-6A72993B7EE3}" type="presParOf" srcId="{753CAA89-F942-442E-A96D-EBC1999424EA}" destId="{C2FA05A5-0948-4BAD-8C2F-B41CF9D3C31A}" srcOrd="2" destOrd="0" presId="urn:microsoft.com/office/officeart/2005/8/layout/hList7#2"/>
    <dgm:cxn modelId="{21BA2A27-9469-451B-8D2D-54910C0D975F}" type="presParOf" srcId="{753CAA89-F942-442E-A96D-EBC1999424EA}" destId="{2DC75A91-43E6-49D9-B280-45E7F9FA33EA}" srcOrd="3" destOrd="0" presId="urn:microsoft.com/office/officeart/2005/8/layout/hList7#2"/>
    <dgm:cxn modelId="{BB5425FC-E130-402C-89EE-9697428D83F7}" type="presParOf" srcId="{39C76228-D315-43A5-9A33-C43C2507FE0D}" destId="{9679CB5C-31EA-4D4B-B28F-6FEDC194FB02}" srcOrd="9" destOrd="0" presId="urn:microsoft.com/office/officeart/2005/8/layout/hList7#2"/>
    <dgm:cxn modelId="{DB511804-F567-42A0-B051-12BDE170A21F}" type="presParOf" srcId="{39C76228-D315-43A5-9A33-C43C2507FE0D}" destId="{3D738708-C600-4F96-AAC1-8307273B404E}" srcOrd="10" destOrd="0" presId="urn:microsoft.com/office/officeart/2005/8/layout/hList7#2"/>
    <dgm:cxn modelId="{B136C796-5381-4D53-B534-CDAC3FD372BA}" type="presParOf" srcId="{3D738708-C600-4F96-AAC1-8307273B404E}" destId="{0CBFEE65-383E-4A70-8322-E8850FF9BFDB}" srcOrd="0" destOrd="0" presId="urn:microsoft.com/office/officeart/2005/8/layout/hList7#2"/>
    <dgm:cxn modelId="{EB169F74-3813-469C-8CE8-254F8516C3E8}" type="presParOf" srcId="{3D738708-C600-4F96-AAC1-8307273B404E}" destId="{16885D48-27CA-4726-B555-4CD3D9055911}" srcOrd="1" destOrd="0" presId="urn:microsoft.com/office/officeart/2005/8/layout/hList7#2"/>
    <dgm:cxn modelId="{66F70D09-FBAE-473B-86D4-0DDCB7DF1DE5}" type="presParOf" srcId="{3D738708-C600-4F96-AAC1-8307273B404E}" destId="{6F277A5C-0702-4ECE-828B-6316A9B74E5F}" srcOrd="2" destOrd="0" presId="urn:microsoft.com/office/officeart/2005/8/layout/hList7#2"/>
    <dgm:cxn modelId="{F050B1F2-B051-481C-9D85-998CEDA0DB36}" type="presParOf" srcId="{3D738708-C600-4F96-AAC1-8307273B404E}" destId="{F0E7C9B5-7931-4DEB-BBF8-18D4C7193DD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FCA54-5251-48CD-A975-71D3AFE41AA9}">
      <dsp:nvSpPr>
        <dsp:cNvPr id="0" name=""/>
        <dsp:cNvSpPr/>
      </dsp:nvSpPr>
      <dsp:spPr>
        <a:xfrm>
          <a:off x="128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DEMOGRAFİK VERİLER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Kişi kodu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Doğum tarihi ve yeri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Cinsiyeti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Medeni hali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İkamet yeri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0238" y="1860495"/>
        <a:ext cx="1610663" cy="1710165"/>
      </dsp:txXfrm>
    </dsp:sp>
    <dsp:sp modelId="{7E809790-1D64-4062-85B6-312BAB8AD7C5}">
      <dsp:nvSpPr>
        <dsp:cNvPr id="0" name=""/>
        <dsp:cNvSpPr/>
      </dsp:nvSpPr>
      <dsp:spPr>
        <a:xfrm>
          <a:off x="101997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5BB60D-B08F-4CF3-87D5-A22A63C806E3}">
      <dsp:nvSpPr>
        <dsp:cNvPr id="0" name=""/>
        <dsp:cNvSpPr/>
      </dsp:nvSpPr>
      <dsp:spPr>
        <a:xfrm>
          <a:off x="1762338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LABORATUVAR BULGULARI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İlk HIV (+) test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Doğrulama testi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CD4+ hücre sayımı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err="1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Viral</a:t>
          </a: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 yük seviyesi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812448" y="1860495"/>
        <a:ext cx="1610663" cy="1710165"/>
      </dsp:txXfrm>
    </dsp:sp>
    <dsp:sp modelId="{9F56C910-8ADE-4311-8E89-87A3FF57C5CC}">
      <dsp:nvSpPr>
        <dsp:cNvPr id="0" name=""/>
        <dsp:cNvSpPr/>
      </dsp:nvSpPr>
      <dsp:spPr>
        <a:xfrm>
          <a:off x="1864207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AE026A-D42A-4C38-BDEB-D9A2A4CD1A01}">
      <dsp:nvSpPr>
        <dsp:cNvPr id="0" name=""/>
        <dsp:cNvSpPr/>
      </dsp:nvSpPr>
      <dsp:spPr>
        <a:xfrm>
          <a:off x="3524547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BULAŞMA YOLU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Cinsel partner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Bulaş şekli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74657" y="1860495"/>
        <a:ext cx="1610663" cy="1710165"/>
      </dsp:txXfrm>
    </dsp:sp>
    <dsp:sp modelId="{9EE01151-1800-40F4-81C1-041D7040F68C}">
      <dsp:nvSpPr>
        <dsp:cNvPr id="0" name=""/>
        <dsp:cNvSpPr/>
      </dsp:nvSpPr>
      <dsp:spPr>
        <a:xfrm>
          <a:off x="3626416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A996D9-7BA9-4B49-B20F-6BD81DAA01F9}">
      <dsp:nvSpPr>
        <dsp:cNvPr id="0" name=""/>
        <dsp:cNvSpPr/>
      </dsp:nvSpPr>
      <dsp:spPr>
        <a:xfrm>
          <a:off x="5286757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KLİNİK BULGULAR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Geçmiş klinik bulgular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Mevcut klinik bulguları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5336867" y="1860495"/>
        <a:ext cx="1610663" cy="1710165"/>
      </dsp:txXfrm>
    </dsp:sp>
    <dsp:sp modelId="{38E78E78-B179-4E25-B489-06619392C2D1}">
      <dsp:nvSpPr>
        <dsp:cNvPr id="0" name=""/>
        <dsp:cNvSpPr/>
      </dsp:nvSpPr>
      <dsp:spPr>
        <a:xfrm>
          <a:off x="5388626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A98814-B72C-4313-ABF1-9EBA103A9659}">
      <dsp:nvSpPr>
        <dsp:cNvPr id="0" name=""/>
        <dsp:cNvSpPr/>
      </dsp:nvSpPr>
      <dsp:spPr>
        <a:xfrm>
          <a:off x="7048967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GEBELİK BİLGİLERİ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Gebelik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Doğum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Bebek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099077" y="1860495"/>
        <a:ext cx="1610663" cy="1710165"/>
      </dsp:txXfrm>
    </dsp:sp>
    <dsp:sp modelId="{2DC75A91-43E6-49D9-B280-45E7F9FA33EA}">
      <dsp:nvSpPr>
        <dsp:cNvPr id="0" name=""/>
        <dsp:cNvSpPr/>
      </dsp:nvSpPr>
      <dsp:spPr>
        <a:xfrm>
          <a:off x="7150836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BFEE65-383E-4A70-8322-E8850FF9BFDB}">
      <dsp:nvSpPr>
        <dsp:cNvPr id="0" name=""/>
        <dsp:cNvSpPr/>
      </dsp:nvSpPr>
      <dsp:spPr>
        <a:xfrm>
          <a:off x="8811177" y="0"/>
          <a:ext cx="171088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BACC6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rgbClr>
            </a:gs>
            <a:gs pos="35000">
              <a:srgbClr val="4BACC6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rgbClr>
            </a:gs>
            <a:gs pos="100000">
              <a:srgbClr val="4BACC6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TEDAVİ VE DURUM BİLGİLERİ</a:t>
          </a:r>
          <a:endParaRPr lang="tr-TR" sz="14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Geçmiş tedavi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Verilen tedavi detayları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Vaka tipi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Takip durumu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Ölüm bilgileri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...</a:t>
          </a: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861287" y="1860495"/>
        <a:ext cx="1610663" cy="1710165"/>
      </dsp:txXfrm>
    </dsp:sp>
    <dsp:sp modelId="{F0E7C9B5-7931-4DEB-BBF8-18D4C7193DD2}">
      <dsp:nvSpPr>
        <dsp:cNvPr id="0" name=""/>
        <dsp:cNvSpPr/>
      </dsp:nvSpPr>
      <dsp:spPr>
        <a:xfrm>
          <a:off x="8913046" y="373862"/>
          <a:ext cx="1507145" cy="130253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8A38F6E-23A3-40D1-8D2A-D5AB17B9059B}">
      <dsp:nvSpPr>
        <dsp:cNvPr id="0" name=""/>
        <dsp:cNvSpPr/>
      </dsp:nvSpPr>
      <dsp:spPr>
        <a:xfrm flipV="1">
          <a:off x="389716" y="4282753"/>
          <a:ext cx="9680413" cy="167008"/>
        </a:xfrm>
        <a:prstGeom prst="leftRightArrow">
          <a:avLst/>
        </a:prstGeom>
        <a:noFill/>
        <a:ln w="9525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7B493-CD11-1046-A221-4D3D41035E04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3E03B-4396-F040-934A-24660824B7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3E03B-4396-F040-934A-24660824B7FE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C42A9C4-E9E0-144C-94EB-D87A0E3D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7F03F2E-E8FB-444B-B279-2EE65176A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5AC001-DE5F-D146-AB48-A24CEC3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BEFC020-6162-1247-AE75-3ACBDA82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19296C-70B3-734F-B5E6-B4425205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1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5C92545-F65A-A54B-86D9-D3F6A64A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8E16C5-39E3-1344-8831-336A910AC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94BB16-6903-914C-80AE-C0BEA8F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FEA661-5608-CF44-A546-84FA5325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205340-BB1C-544C-9D82-EEBF023C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124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FD8A3D4-A78A-294D-AD7F-549F56516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2F1EFE-692C-724E-A538-17723FC91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E1C3A9-3B98-2F4D-8A72-B5366917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9A8F11-B901-C040-A9F4-3048C316A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8D44C0-0981-964A-AB13-2E49BF9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66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77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108170" y="725486"/>
            <a:ext cx="4852989" cy="485298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101C89-090F-1F44-99C5-4B584775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88BFE6-2A45-A648-A694-FFDABD126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A6BC1A-311B-704E-AC63-8D143EDC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6D8C83-8EB9-154D-8D18-B4AF3E708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15DBE-BF6C-444D-9DC9-70804CFC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2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4BDADF-4F8F-5440-975F-B128FBB4A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0E5369-3AAE-DC49-AA84-5B8FC6881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2F775EC-E400-A74C-BB02-CA2BBF2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FBAF36-DB3E-0F40-9C6C-341352E8A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88E202-5A8F-9247-A3F8-A349DD89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00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5BF81E-A982-6F46-BB99-002E1290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6830A4-85FE-CF49-9520-B8ED5D34F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9A2F0E0-260A-8748-954C-3865CCB45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A0A5786-F3B1-1044-93B1-02A56E0F8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938B5B-36A4-9941-93A0-9008FBC28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FE78F13-92D1-7B4F-A132-7EE98669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155214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AEDEF85-B58F-0940-A22D-9DA825394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216F8E1-8C69-BC4D-8DDF-7AAD4D22D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435DFB-973B-8443-A916-F959A9DD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0EE86B-B42A-314F-9132-ABBF04F202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B7ED894-DCD5-2F44-96C8-048D31A25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38A6BFA-7B76-3540-85EF-B1C4FA1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9D5F59-8479-CE48-A290-33403872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FC78FD3-800C-C244-91DE-7B243277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0312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BC45CFC-6AB1-2A4E-A28F-D9E10BFE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FC3DDB-1F27-A94E-80D7-3042D40BF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EB9E906-B6F2-554B-9B7B-6D73F4AE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52DE976-F3C7-0D47-839A-0D7C67124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373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E1580DD-BECD-DE4D-BBCD-E0B2DEC7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ECFA06C-5114-CA41-BB2C-B29B005F0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BDB65A-8782-854E-A86E-A537AAB9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193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8158DE7-603C-EC47-8EE3-82CD6A6A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D192C1-88C8-B547-B79E-07DAE020D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9351485-537A-EC43-A7FE-92A912B99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7A7E4E-60F2-1948-9C87-B1A8E8C7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46E380-5567-3042-A6EA-6AA37778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3BEEE1D-BB3D-5547-812B-28EFEEA2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862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7A00CC-42A1-304B-B451-B7B72876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8D74993-E82A-1F4D-BD32-52A727063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689273-485F-ED47-92B0-233F8E63E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89D8681-6C9C-634C-A193-EC83A7AF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4FD736-3005-0749-B32C-D1F3330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5F31ECF-CA83-DD46-B419-097031AE9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8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5DE7B33-18BF-AD48-8242-14F5B3A6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645A08B-F59F-3E47-BF51-14F1474D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A72872-4E4E-954C-B881-EA4EC81DAD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C0D78-CBB9-8641-B664-BA7833CE614B}" type="datetimeFigureOut">
              <a:rPr lang="tr-TR" smtClean="0"/>
              <a:t>28.05.2019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0ED280-3B11-EF41-9FDC-D42D899B6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30C5E0-3B13-C748-9D63-7CFD537E0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2C5A8-63B1-2A48-82C4-62AE275B86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06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922" r:id="rId12"/>
    <p:sldLayoutId id="2147483907" r:id="rId13"/>
    <p:sldLayoutId id="214748390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66231" y="5219966"/>
            <a:ext cx="5904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1F497D"/>
                </a:solidFill>
              </a:rPr>
              <a:t>CİNSEL YOLLA BULAŞAN ENFEKSİYONLAR SÜRVEYANSI</a:t>
            </a:r>
          </a:p>
          <a:p>
            <a:pPr algn="ctr"/>
            <a:r>
              <a:rPr lang="tr-TR" sz="2000" b="1" dirty="0" smtClean="0">
                <a:latin typeface="Century Gothic" charset="0"/>
                <a:ea typeface="Century Gothic" charset="0"/>
                <a:cs typeface="Century Gothic" charset="0"/>
              </a:rPr>
              <a:t>2019</a:t>
            </a:r>
            <a:endParaRPr lang="tr-TR" sz="20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9E8211-5CB5-024A-9750-BDFF61E32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230" y="1360029"/>
            <a:ext cx="4104565" cy="2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8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200" y="1625600"/>
            <a:ext cx="8229600" cy="12869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4400" b="0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>
              <a:solidFill>
                <a:srgbClr val="1F497D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İhbar ve Bildirim Sistemi*</a:t>
            </a:r>
            <a:endParaRPr kumimoji="0" lang="tr-TR" sz="6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606352" y="5468943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tr-TR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Bulaşıcı Hastalıkların İhbar ve Bildirim Sistemi,   2015/18 sayılı Genelge </a:t>
            </a:r>
            <a:endParaRPr kumimoji="0" lang="tr-TR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584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26534" y="1231513"/>
            <a:ext cx="8405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Aile Hekimlerinden Bildirim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26534" y="2048933"/>
            <a:ext cx="10617199" cy="40443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Bildirimi zorunlu bulaşıcı bir hastalık tanısı konulduğu takdirde;</a:t>
            </a:r>
          </a:p>
          <a:p>
            <a:pPr marL="442913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AHBS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yazılım programında bulunan 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 014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’te, hastalığa ait bilgileri doldurup, 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Sağlık Bilgi Sistemleri’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 anlık olarak ya da gün sonunda göndereceklerdir.</a:t>
            </a:r>
          </a:p>
          <a:p>
            <a:pPr marL="442913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2913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Aile hekimleri, bu gönderim işlemini yapmadıkları takdirde, «zorunlu olan» hastalık bildirimi yapılmamış olacaktır</a:t>
            </a: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42913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9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199" y="1254451"/>
            <a:ext cx="8229600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121150" algn="l"/>
              </a:tabLst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Hastanelerden bildirim-1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77333" y="2252133"/>
            <a:ext cx="10397067" cy="4345218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Hastanelerdeki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hekimler tarafından bildirimi zorunlu bulaşıcı bir hastalığa ait tanı konulduğu  takdirde;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Hekim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yazılım programında bulunan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Form 014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’ü doldurarak bildirimini yapacaktır.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Yapılan bu bildirim,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hastane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sürveyans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sorumlusu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nun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ekranına otomatik olarak düşecektir.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84370" y="1369943"/>
            <a:ext cx="8040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+mj-cs"/>
              </a:rPr>
              <a:t>Hastanelerden bildirim-2</a:t>
            </a: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728133" y="2099733"/>
            <a:ext cx="10312400" cy="358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Hastane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sürveyans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sorumlusu, Form 014’ü  kontrol edecek ve varsa forma dair eksikleri bildirimi yapan hekime tamamlatacak,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-Kontrolleri tamamlanan Form 014’ün çıktısını alarak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hastanenin bağlı bulunduğu ilçe TSM/İlçe Sağlık Müdürlüğü/İlçe Devlet Hastanelerine  günlük 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olarak gönderecektir.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-Aynı zamanda, kontrolleri tamamlanan Form 014’ü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Sağlık Bilgi Sistemleri’ne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 günlük olarak gönderecektir.</a:t>
            </a:r>
            <a:r>
              <a:rPr kumimoji="0" lang="nn-NO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tr-TR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6949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721895"/>
            <a:ext cx="5147733" cy="585216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68" y="721895"/>
            <a:ext cx="5293668" cy="5852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107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048000" y="2905780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1- </a:t>
            </a:r>
            <a:r>
              <a:rPr kumimoji="0" lang="tr-TR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Sifiliz</a:t>
            </a:r>
            <a: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  <a:t> (Frengi)</a:t>
            </a:r>
            <a:br>
              <a:rPr kumimoji="0" lang="tr-TR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4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60400" y="1325956"/>
            <a:ext cx="7964735" cy="5789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Sifiliz</a:t>
            </a:r>
            <a:r>
              <a:rPr lang="tr-TR" sz="4000" dirty="0" smtClean="0">
                <a:solidFill>
                  <a:srgbClr val="002060"/>
                </a:solidFill>
              </a:rPr>
              <a:t>, </a:t>
            </a:r>
            <a:r>
              <a:rPr lang="tr-TR" sz="4000" dirty="0" smtClean="0">
                <a:solidFill>
                  <a:srgbClr val="002060"/>
                </a:solidFill>
                <a:latin typeface="+mn-lt"/>
              </a:rPr>
              <a:t>Klinik</a:t>
            </a:r>
            <a:r>
              <a:rPr lang="tr-TR" sz="4000" dirty="0" smtClean="0">
                <a:solidFill>
                  <a:srgbClr val="002060"/>
                </a:solidFill>
              </a:rPr>
              <a:t> Tanımlama*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60400" y="1971304"/>
            <a:ext cx="10143065" cy="38777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 smtClean="0"/>
              <a:t>Bir kişide, aşağıdaki evrelere göre değişen semptom ve bulgularla karakterize hastalıktır: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b="1" dirty="0" err="1" smtClean="0">
                <a:solidFill>
                  <a:schemeClr val="tx2"/>
                </a:solidFill>
              </a:rPr>
              <a:t>Primer</a:t>
            </a:r>
            <a:r>
              <a:rPr lang="tr-TR" b="1" dirty="0" smtClean="0">
                <a:solidFill>
                  <a:schemeClr val="tx2"/>
                </a:solidFill>
              </a:rPr>
              <a:t> </a:t>
            </a:r>
            <a:r>
              <a:rPr lang="tr-TR" b="1" dirty="0" err="1" smtClean="0">
                <a:solidFill>
                  <a:schemeClr val="tx2"/>
                </a:solidFill>
              </a:rPr>
              <a:t>sifiliz</a:t>
            </a:r>
            <a:r>
              <a:rPr lang="tr-TR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 smtClean="0"/>
              <a:t>Genellikle (fakat zorunlu değil) dış </a:t>
            </a:r>
            <a:r>
              <a:rPr lang="tr-TR" dirty="0" err="1" smtClean="0"/>
              <a:t>genital</a:t>
            </a:r>
            <a:r>
              <a:rPr lang="tr-TR" dirty="0" smtClean="0"/>
              <a:t> organlarda  bir ya da daha çok sayıda </a:t>
            </a:r>
            <a:r>
              <a:rPr lang="tr-TR" dirty="0" err="1" smtClean="0"/>
              <a:t>ülserasyon</a:t>
            </a:r>
            <a:r>
              <a:rPr lang="tr-TR" dirty="0" smtClean="0"/>
              <a:t> (</a:t>
            </a:r>
            <a:r>
              <a:rPr lang="tr-TR" dirty="0" err="1" smtClean="0"/>
              <a:t>şankr</a:t>
            </a:r>
            <a:r>
              <a:rPr lang="tr-TR" dirty="0" smtClean="0"/>
              <a:t>) ve lokal </a:t>
            </a:r>
            <a:r>
              <a:rPr lang="tr-TR" dirty="0" err="1" smtClean="0"/>
              <a:t>lenfadenopati</a:t>
            </a:r>
            <a:r>
              <a:rPr lang="tr-TR" dirty="0" smtClean="0"/>
              <a:t> (LAP)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dirty="0" smtClean="0">
                <a:solidFill>
                  <a:prstClr val="black"/>
                </a:solidFill>
              </a:rPr>
              <a:t>*</a:t>
            </a:r>
            <a:r>
              <a:rPr lang="tr-TR" sz="2000" i="1" dirty="0" smtClean="0">
                <a:solidFill>
                  <a:prstClr val="black"/>
                </a:solidFill>
              </a:rPr>
              <a:t>Bulaşıcı Hastalıklar </a:t>
            </a:r>
            <a:r>
              <a:rPr lang="tr-TR" sz="2000" i="1" dirty="0" err="1" smtClean="0">
                <a:solidFill>
                  <a:prstClr val="black"/>
                </a:solidFill>
              </a:rPr>
              <a:t>Sürveyans</a:t>
            </a:r>
            <a:r>
              <a:rPr lang="tr-TR" sz="2000" i="1" dirty="0" smtClean="0">
                <a:solidFill>
                  <a:prstClr val="black"/>
                </a:solidFill>
              </a:rPr>
              <a:t> ve Kontrol Esasları Yönetmeliğinde Değişiklik Yapılmasına Dair Yönetmelik, Ek III;  02/04/2011 tarih ve 27893 sayılı Resmi Gazete </a:t>
            </a:r>
          </a:p>
          <a:p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02219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660400" y="980728"/>
            <a:ext cx="10312400" cy="53285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b="1" dirty="0" smtClean="0">
              <a:solidFill>
                <a:schemeClr val="tx2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sz="4000" dirty="0" err="1" smtClean="0">
                <a:solidFill>
                  <a:schemeClr val="tx2"/>
                </a:solidFill>
              </a:rPr>
              <a:t>Sekonder</a:t>
            </a:r>
            <a:r>
              <a:rPr lang="tr-TR" sz="4000" dirty="0" smtClean="0">
                <a:solidFill>
                  <a:schemeClr val="tx2"/>
                </a:solidFill>
              </a:rPr>
              <a:t> </a:t>
            </a:r>
            <a:r>
              <a:rPr lang="tr-TR" sz="4000" dirty="0" err="1" smtClean="0">
                <a:solidFill>
                  <a:schemeClr val="tx2"/>
                </a:solidFill>
              </a:rPr>
              <a:t>sifiliz</a:t>
            </a:r>
            <a:r>
              <a:rPr lang="tr-TR" sz="3600" b="1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dirty="0" smtClean="0">
                <a:solidFill>
                  <a:prstClr val="black"/>
                </a:solidFill>
              </a:rPr>
              <a:t>Dermatolojik ve sistemik </a:t>
            </a:r>
            <a:r>
              <a:rPr lang="tr-TR" dirty="0" err="1" smtClean="0">
                <a:solidFill>
                  <a:prstClr val="black"/>
                </a:solidFill>
              </a:rPr>
              <a:t>manifestasyonlar</a:t>
            </a:r>
            <a:r>
              <a:rPr lang="tr-TR" dirty="0" smtClean="0">
                <a:solidFill>
                  <a:prstClr val="black"/>
                </a:solidFill>
              </a:rPr>
              <a:t> (el ve ayak tabanı dahil simetrik </a:t>
            </a:r>
            <a:r>
              <a:rPr lang="tr-TR" dirty="0" err="1" smtClean="0">
                <a:solidFill>
                  <a:prstClr val="black"/>
                </a:solidFill>
              </a:rPr>
              <a:t>nonpurpural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makulopapüler</a:t>
            </a:r>
            <a:r>
              <a:rPr lang="tr-TR" dirty="0" smtClean="0">
                <a:solidFill>
                  <a:prstClr val="black"/>
                </a:solidFill>
              </a:rPr>
              <a:t> döküntü, püstüler lezyonlar, </a:t>
            </a:r>
            <a:r>
              <a:rPr lang="tr-TR" dirty="0" err="1" smtClean="0">
                <a:solidFill>
                  <a:prstClr val="black"/>
                </a:solidFill>
              </a:rPr>
              <a:t>mukoz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patch</a:t>
            </a:r>
            <a:r>
              <a:rPr lang="tr-TR" dirty="0" smtClean="0">
                <a:solidFill>
                  <a:prstClr val="black"/>
                </a:solidFill>
              </a:rPr>
              <a:t> ve </a:t>
            </a:r>
            <a:r>
              <a:rPr lang="tr-TR" dirty="0" err="1" smtClean="0">
                <a:solidFill>
                  <a:prstClr val="black"/>
                </a:solidFill>
              </a:rPr>
              <a:t>generalize</a:t>
            </a:r>
            <a:r>
              <a:rPr lang="tr-TR" dirty="0" smtClean="0">
                <a:solidFill>
                  <a:prstClr val="black"/>
                </a:solidFill>
              </a:rPr>
              <a:t> LAP ve/veya menenjit, </a:t>
            </a:r>
            <a:r>
              <a:rPr lang="tr-TR" dirty="0" err="1" smtClean="0">
                <a:solidFill>
                  <a:prstClr val="black"/>
                </a:solidFill>
              </a:rPr>
              <a:t>renal</a:t>
            </a:r>
            <a:r>
              <a:rPr lang="tr-TR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hepatik</a:t>
            </a:r>
            <a:r>
              <a:rPr lang="tr-TR" dirty="0" smtClean="0">
                <a:solidFill>
                  <a:prstClr val="black"/>
                </a:solidFill>
              </a:rPr>
              <a:t>, </a:t>
            </a:r>
            <a:r>
              <a:rPr lang="tr-TR" dirty="0" err="1" smtClean="0">
                <a:solidFill>
                  <a:prstClr val="black"/>
                </a:solidFill>
              </a:rPr>
              <a:t>oftalmik</a:t>
            </a:r>
            <a:r>
              <a:rPr lang="tr-TR" dirty="0" smtClean="0">
                <a:solidFill>
                  <a:prstClr val="black"/>
                </a:solidFill>
              </a:rPr>
              <a:t> tutulum)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r-TR" sz="2000" i="1" dirty="0" smtClean="0">
                <a:solidFill>
                  <a:prstClr val="black"/>
                </a:solidFill>
              </a:rPr>
              <a:t>Bulaşıcı Hastalıklar </a:t>
            </a:r>
            <a:r>
              <a:rPr lang="tr-TR" sz="2000" i="1" dirty="0" err="1" smtClean="0">
                <a:solidFill>
                  <a:prstClr val="black"/>
                </a:solidFill>
              </a:rPr>
              <a:t>Sürveyans</a:t>
            </a:r>
            <a:r>
              <a:rPr lang="tr-TR" sz="2000" i="1" dirty="0" smtClean="0">
                <a:solidFill>
                  <a:prstClr val="black"/>
                </a:solidFill>
              </a:rPr>
              <a:t> ve Kontrol Esasları Yönetmeliği, Ek III</a:t>
            </a:r>
            <a:endParaRPr lang="tr-TR" sz="20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630269" y="1368962"/>
            <a:ext cx="10549467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4400" dirty="0" smtClean="0">
                <a:solidFill>
                  <a:schemeClr val="tx2"/>
                </a:solidFill>
              </a:rPr>
              <a:t>Tersiyer </a:t>
            </a:r>
            <a:r>
              <a:rPr lang="tr-TR" sz="4400" dirty="0" err="1" smtClean="0">
                <a:solidFill>
                  <a:schemeClr val="tx2"/>
                </a:solidFill>
              </a:rPr>
              <a:t>sifiliz</a:t>
            </a:r>
            <a:r>
              <a:rPr lang="tr-TR" sz="4400" dirty="0" smtClean="0">
                <a:solidFill>
                  <a:schemeClr val="tx2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err="1" smtClean="0"/>
              <a:t>Asemptomatik</a:t>
            </a:r>
            <a:r>
              <a:rPr lang="tr-TR" sz="3200" dirty="0" smtClean="0"/>
              <a:t> veya dermatolojik ve sistemik </a:t>
            </a:r>
            <a:r>
              <a:rPr lang="tr-TR" sz="3200" dirty="0" err="1" smtClean="0"/>
              <a:t>manifestasyonlar</a:t>
            </a:r>
            <a:r>
              <a:rPr lang="tr-TR" sz="32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 </a:t>
            </a:r>
          </a:p>
          <a:p>
            <a:r>
              <a:rPr lang="tr-TR" sz="3200" dirty="0" err="1" smtClean="0"/>
              <a:t>Meningovasküler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prstClr val="black"/>
                </a:solidFill>
              </a:rPr>
              <a:t>tutulum,</a:t>
            </a:r>
            <a:endParaRPr lang="tr-TR" sz="3200" dirty="0" smtClean="0"/>
          </a:p>
          <a:p>
            <a:r>
              <a:rPr lang="tr-TR" sz="3200" dirty="0" err="1" smtClean="0"/>
              <a:t>Kardiyovasküler</a:t>
            </a:r>
            <a:r>
              <a:rPr lang="tr-TR" sz="3200" dirty="0" smtClean="0"/>
              <a:t> tutulum,</a:t>
            </a:r>
          </a:p>
          <a:p>
            <a:r>
              <a:rPr lang="tr-TR" sz="3200" dirty="0" smtClean="0"/>
              <a:t>Ve/veya </a:t>
            </a:r>
            <a:r>
              <a:rPr lang="tr-TR" sz="3200" dirty="0" err="1" smtClean="0"/>
              <a:t>gommatöz</a:t>
            </a:r>
            <a:r>
              <a:rPr lang="tr-TR" sz="3200" dirty="0" smtClean="0"/>
              <a:t> lezyonlar,</a:t>
            </a:r>
          </a:p>
          <a:p>
            <a:r>
              <a:rPr lang="tr-TR" sz="3200" dirty="0" smtClean="0">
                <a:solidFill>
                  <a:prstClr val="black"/>
                </a:solidFill>
              </a:rPr>
              <a:t>Ve/veya </a:t>
            </a:r>
            <a:r>
              <a:rPr lang="tr-TR" sz="3200" dirty="0" err="1" smtClean="0"/>
              <a:t>pareziler</a:t>
            </a:r>
            <a:r>
              <a:rPr lang="tr-TR" sz="3200" dirty="0" smtClean="0"/>
              <a:t>, </a:t>
            </a:r>
            <a:r>
              <a:rPr lang="tr-TR" sz="3200" dirty="0" err="1" smtClean="0"/>
              <a:t>tabes</a:t>
            </a:r>
            <a:r>
              <a:rPr lang="tr-TR" sz="3200" dirty="0" smtClean="0"/>
              <a:t> </a:t>
            </a:r>
            <a:r>
              <a:rPr lang="tr-TR" sz="3200" dirty="0" err="1" smtClean="0"/>
              <a:t>dorsalis</a:t>
            </a:r>
            <a:r>
              <a:rPr lang="tr-TR" sz="32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 </a:t>
            </a:r>
            <a:r>
              <a:rPr lang="tr-TR" sz="2400" i="1" dirty="0" smtClean="0">
                <a:solidFill>
                  <a:prstClr val="black"/>
                </a:solidFill>
              </a:rPr>
              <a:t>Bulaşıcı Hastalıklar </a:t>
            </a:r>
            <a:r>
              <a:rPr lang="tr-TR" sz="2400" i="1" dirty="0" err="1" smtClean="0">
                <a:solidFill>
                  <a:prstClr val="black"/>
                </a:solidFill>
              </a:rPr>
              <a:t>Sürveyans</a:t>
            </a:r>
            <a:r>
              <a:rPr lang="tr-TR" sz="2400" i="1" dirty="0" smtClean="0">
                <a:solidFill>
                  <a:prstClr val="black"/>
                </a:solidFill>
              </a:rPr>
              <a:t> ve Kontrol Esasları Yönetmeliği, Ek III</a:t>
            </a:r>
            <a:endParaRPr lang="tr-TR" sz="1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813020" y="1204686"/>
            <a:ext cx="7858861" cy="950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Laboratuvar kriterleri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52264" y="1763688"/>
            <a:ext cx="10278533" cy="46905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Non-treponemal</a:t>
            </a:r>
            <a:r>
              <a:rPr lang="tr-TR" dirty="0" smtClean="0"/>
              <a:t> tarama testlerinden (VDRL, RPR) biri ile elde edilen  pozitif </a:t>
            </a:r>
            <a:r>
              <a:rPr lang="tr-TR" dirty="0" err="1" smtClean="0"/>
              <a:t>serolojik</a:t>
            </a:r>
            <a:r>
              <a:rPr lang="tr-TR" dirty="0" smtClean="0"/>
              <a:t> bulgunun TPHA ya da FTA-ABS ile doğrulanması ve/veya</a:t>
            </a:r>
          </a:p>
          <a:p>
            <a:r>
              <a:rPr lang="tr-TR" dirty="0" err="1" smtClean="0"/>
              <a:t>Genital</a:t>
            </a:r>
            <a:r>
              <a:rPr lang="tr-TR" dirty="0" smtClean="0"/>
              <a:t> ülser veya </a:t>
            </a:r>
            <a:r>
              <a:rPr lang="tr-TR" dirty="0" err="1" smtClean="0"/>
              <a:t>sekonder</a:t>
            </a:r>
            <a:r>
              <a:rPr lang="tr-TR" dirty="0" smtClean="0"/>
              <a:t> </a:t>
            </a:r>
            <a:r>
              <a:rPr lang="tr-TR" dirty="0" err="1" smtClean="0"/>
              <a:t>sifiliz</a:t>
            </a:r>
            <a:r>
              <a:rPr lang="tr-TR" dirty="0" smtClean="0"/>
              <a:t> evresi döküntülü lezyonlarından karanlık alan </a:t>
            </a:r>
            <a:r>
              <a:rPr lang="tr-TR" dirty="0" err="1" smtClean="0"/>
              <a:t>mikroskobisinde</a:t>
            </a:r>
            <a:r>
              <a:rPr lang="tr-TR" dirty="0" smtClean="0"/>
              <a:t> veya DFA ile mikroorganizmanın görülmesi.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/>
              <a:t>VDRL	: </a:t>
            </a:r>
            <a:r>
              <a:rPr lang="tr-TR" sz="1800" dirty="0" err="1" smtClean="0"/>
              <a:t>Veneral</a:t>
            </a:r>
            <a:r>
              <a:rPr lang="tr-TR" sz="1800" dirty="0" smtClean="0"/>
              <a:t> </a:t>
            </a:r>
            <a:r>
              <a:rPr lang="tr-TR" sz="1800" dirty="0" err="1" smtClean="0"/>
              <a:t>Disease</a:t>
            </a:r>
            <a:r>
              <a:rPr lang="tr-TR" sz="1800" dirty="0" smtClean="0"/>
              <a:t> </a:t>
            </a:r>
            <a:r>
              <a:rPr lang="tr-TR" sz="1800" dirty="0" err="1" smtClean="0"/>
              <a:t>Research</a:t>
            </a:r>
            <a:r>
              <a:rPr lang="tr-TR" sz="1800" dirty="0" smtClean="0"/>
              <a:t> </a:t>
            </a:r>
            <a:r>
              <a:rPr lang="tr-TR" sz="1800" dirty="0" err="1" smtClean="0"/>
              <a:t>Laboratory</a:t>
            </a:r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>
                <a:solidFill>
                  <a:prstClr val="black"/>
                </a:solidFill>
              </a:rPr>
              <a:t>RPR           :</a:t>
            </a:r>
            <a:r>
              <a:rPr lang="tr-TR" sz="1800" dirty="0" err="1" smtClean="0">
                <a:solidFill>
                  <a:prstClr val="black"/>
                </a:solidFill>
              </a:rPr>
              <a:t>Rapid</a:t>
            </a:r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</a:rPr>
              <a:t>Plasma</a:t>
            </a:r>
            <a:r>
              <a:rPr lang="tr-TR" sz="1800" dirty="0" smtClean="0">
                <a:solidFill>
                  <a:prstClr val="black"/>
                </a:solidFill>
              </a:rPr>
              <a:t> </a:t>
            </a:r>
            <a:r>
              <a:rPr lang="tr-TR" sz="1800" dirty="0" err="1" smtClean="0">
                <a:solidFill>
                  <a:prstClr val="black"/>
                </a:solidFill>
              </a:rPr>
              <a:t>Reagin</a:t>
            </a:r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/>
              <a:t>TPHA	: </a:t>
            </a:r>
            <a:r>
              <a:rPr lang="tr-TR" sz="1800" dirty="0" err="1" smtClean="0"/>
              <a:t>Treponema</a:t>
            </a:r>
            <a:r>
              <a:rPr lang="tr-TR" sz="1800" dirty="0" smtClean="0"/>
              <a:t> </a:t>
            </a:r>
            <a:r>
              <a:rPr lang="tr-TR" sz="1800" dirty="0" err="1" smtClean="0"/>
              <a:t>pallidum</a:t>
            </a:r>
            <a:r>
              <a:rPr lang="tr-TR" sz="1800" dirty="0" smtClean="0"/>
              <a:t> </a:t>
            </a:r>
            <a:r>
              <a:rPr lang="tr-TR" sz="1800" dirty="0" err="1" smtClean="0"/>
              <a:t>Hemagglutination</a:t>
            </a:r>
            <a:r>
              <a:rPr lang="tr-TR" sz="1800" dirty="0" smtClean="0"/>
              <a:t> </a:t>
            </a:r>
            <a:r>
              <a:rPr lang="tr-TR" sz="1800" dirty="0" err="1" smtClean="0"/>
              <a:t>Assay</a:t>
            </a:r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dirty="0" smtClean="0"/>
              <a:t>FTA-ABS   :</a:t>
            </a:r>
            <a:r>
              <a:rPr lang="tr-TR" sz="1800" dirty="0" err="1" smtClean="0"/>
              <a:t>Fluorescent</a:t>
            </a:r>
            <a:r>
              <a:rPr lang="tr-TR" sz="1800" dirty="0" smtClean="0"/>
              <a:t> </a:t>
            </a:r>
            <a:r>
              <a:rPr lang="tr-TR" sz="1800" dirty="0" err="1" smtClean="0"/>
              <a:t>Treponemal</a:t>
            </a:r>
            <a:r>
              <a:rPr lang="tr-TR" sz="1800" dirty="0" smtClean="0"/>
              <a:t> </a:t>
            </a:r>
            <a:r>
              <a:rPr lang="tr-TR" sz="1800" dirty="0" err="1" smtClean="0"/>
              <a:t>Antibody</a:t>
            </a:r>
            <a:r>
              <a:rPr lang="tr-TR" sz="1800" dirty="0" smtClean="0"/>
              <a:t> </a:t>
            </a:r>
            <a:r>
              <a:rPr lang="tr-TR" sz="1800" dirty="0" err="1" smtClean="0"/>
              <a:t>Absorption</a:t>
            </a:r>
            <a:r>
              <a:rPr lang="tr-TR" sz="18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i="1" dirty="0" smtClean="0">
                <a:solidFill>
                  <a:prstClr val="black"/>
                </a:solidFill>
              </a:rPr>
              <a:t>Bulaşıcı Hastalıklar </a:t>
            </a:r>
            <a:r>
              <a:rPr lang="tr-TR" sz="1800" i="1" dirty="0" err="1" smtClean="0">
                <a:solidFill>
                  <a:prstClr val="black"/>
                </a:solidFill>
              </a:rPr>
              <a:t>Sürveyans</a:t>
            </a:r>
            <a:r>
              <a:rPr lang="tr-TR" sz="1800" i="1" dirty="0" smtClean="0">
                <a:solidFill>
                  <a:prstClr val="black"/>
                </a:solidFill>
              </a:rPr>
              <a:t> ve Kontrol Esasları Yönetmeliği, Ek III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61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1270001" y="2824339"/>
            <a:ext cx="8602132" cy="16127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Bildirimi zorunlu olan cinsel yolla bulaşan enfeksiyonlar (CYBE) ve bildirimleri konusunda bilgi kazandırmak.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1049867" y="1202266"/>
            <a:ext cx="7575270" cy="7145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Amaç</a:t>
            </a:r>
            <a:endParaRPr kumimoji="0" lang="tr-TR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45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24933" y="1411341"/>
            <a:ext cx="8816742" cy="722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Sifiliz</a:t>
            </a:r>
            <a:r>
              <a:rPr lang="tr-TR" sz="4000" dirty="0" smtClean="0">
                <a:solidFill>
                  <a:srgbClr val="002060"/>
                </a:solidFill>
              </a:rPr>
              <a:t>, Vaka tanımı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03885" y="1950945"/>
            <a:ext cx="10003465" cy="4569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sz="2400" b="1" i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b="1" i="1" dirty="0" smtClean="0"/>
              <a:t>  Kesin vaka: </a:t>
            </a:r>
          </a:p>
          <a:p>
            <a:pPr lvl="1"/>
            <a:r>
              <a:rPr lang="tr-TR" sz="2800" dirty="0" smtClean="0"/>
              <a:t>Laboratuvar kriterleri ile doğrulanmış erişkin olgular veya</a:t>
            </a:r>
          </a:p>
          <a:p>
            <a:pPr lvl="1"/>
            <a:r>
              <a:rPr lang="tr-TR" sz="2800" dirty="0" smtClean="0"/>
              <a:t>Laboratuvar kriterleri ile doğrulanmış </a:t>
            </a:r>
            <a:r>
              <a:rPr lang="tr-TR" sz="2800" dirty="0" err="1" smtClean="0"/>
              <a:t>serolojik</a:t>
            </a:r>
            <a:r>
              <a:rPr lang="tr-TR" sz="2800" dirty="0" smtClean="0"/>
              <a:t> pozitif bebek (gebelikte annenin </a:t>
            </a:r>
            <a:r>
              <a:rPr lang="tr-TR" sz="2800" dirty="0" err="1" smtClean="0"/>
              <a:t>serolojik</a:t>
            </a:r>
            <a:r>
              <a:rPr lang="tr-TR" sz="2800" dirty="0" smtClean="0"/>
              <a:t> olarak pozitif olup olmadığına bakılmaksızın).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i="1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032933" y="5855176"/>
            <a:ext cx="9455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i="1" dirty="0">
                <a:solidFill>
                  <a:prstClr val="black"/>
                </a:solidFill>
              </a:rPr>
              <a:t>Bulaşıcı Hastalıklar </a:t>
            </a:r>
            <a:r>
              <a:rPr lang="tr-TR" sz="2000" i="1" dirty="0" err="1">
                <a:solidFill>
                  <a:prstClr val="black"/>
                </a:solidFill>
              </a:rPr>
              <a:t>Sürveyans</a:t>
            </a:r>
            <a:r>
              <a:rPr lang="tr-TR" sz="2000" i="1" dirty="0">
                <a:solidFill>
                  <a:prstClr val="black"/>
                </a:solidFill>
              </a:rPr>
              <a:t> ve Kontrol Esasları Yönetmeliği, Ek III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1415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039310" y="1389412"/>
            <a:ext cx="7603067" cy="7903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Vaka bildirimi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1039310" y="2293728"/>
            <a:ext cx="9616966" cy="43940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r>
              <a:rPr lang="tr-TR" sz="3600" dirty="0" smtClean="0"/>
              <a:t>Ülke genelinde hizmet veren bütün sağlık kurumlarından, </a:t>
            </a:r>
          </a:p>
          <a:p>
            <a:r>
              <a:rPr lang="tr-TR" sz="3600" b="1" i="1" dirty="0" smtClean="0"/>
              <a:t>Kesin vaka </a:t>
            </a:r>
            <a:r>
              <a:rPr lang="tr-TR" sz="3600" dirty="0" smtClean="0"/>
              <a:t>şeklinde.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r-TR" sz="2000" i="1" dirty="0" smtClean="0">
                <a:solidFill>
                  <a:prstClr val="black"/>
                </a:solidFill>
              </a:rPr>
              <a:t>Bulaşıcı Hastalıklar </a:t>
            </a:r>
            <a:r>
              <a:rPr lang="tr-TR" sz="2000" i="1" dirty="0" err="1" smtClean="0">
                <a:solidFill>
                  <a:prstClr val="black"/>
                </a:solidFill>
              </a:rPr>
              <a:t>Sürveyans</a:t>
            </a:r>
            <a:r>
              <a:rPr lang="tr-TR" sz="2000" i="1" dirty="0" smtClean="0">
                <a:solidFill>
                  <a:prstClr val="black"/>
                </a:solidFill>
              </a:rPr>
              <a:t> ve Kontrol Esasları Yönetmeliği, Ek III</a:t>
            </a:r>
            <a:endParaRPr lang="tr-TR" sz="1800" i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0449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32688" y="1335141"/>
            <a:ext cx="9762943" cy="875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Frengi hastası tespiti halinde yapılacaklar-1 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11798" y="1986571"/>
            <a:ext cx="10363199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Derhal «Frengi Bildirge Fişi» doldurulur.</a:t>
            </a:r>
          </a:p>
          <a:p>
            <a:r>
              <a:rPr lang="tr-TR" dirty="0" smtClean="0"/>
              <a:t>İki nüshası ilgili resmi makama iletilmek üzere o ilin İl </a:t>
            </a:r>
            <a:r>
              <a:rPr lang="tr-TR" dirty="0"/>
              <a:t> </a:t>
            </a:r>
            <a:r>
              <a:rPr lang="tr-TR" dirty="0" smtClean="0"/>
              <a:t>Sağlık Müdürlüğüne gönderilecek ve bir nüshası ise teşhis konan ve tedavi yapılan kuruluşta kalacak şekilde üç nüsha olarak hazırlanır.</a:t>
            </a:r>
          </a:p>
          <a:p>
            <a:r>
              <a:rPr lang="tr-TR" dirty="0" smtClean="0"/>
              <a:t>Bildirge fişinde klinik ve laboratuvar bulgular, teşhis belirtilir. Kimlik bilgileri ve adresi kaydedilir. </a:t>
            </a:r>
          </a:p>
          <a:p>
            <a:r>
              <a:rPr lang="tr-TR" b="1" dirty="0" smtClean="0"/>
              <a:t>Tedavi görüp görmediği</a:t>
            </a:r>
            <a:r>
              <a:rPr lang="tr-TR" dirty="0" smtClean="0"/>
              <a:t> belirtilir. </a:t>
            </a:r>
          </a:p>
          <a:p>
            <a:r>
              <a:rPr lang="tr-TR" dirty="0" smtClean="0"/>
              <a:t>Olası bulaş yol/yolları sorgulanır.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i="1" dirty="0" smtClean="0"/>
              <a:t>Frengi Savaş Yönetmeliği,</a:t>
            </a:r>
            <a:r>
              <a:rPr lang="fi-FI" sz="2000" dirty="0" smtClean="0"/>
              <a:t> </a:t>
            </a:r>
            <a:r>
              <a:rPr lang="fi-FI" sz="2000" i="1" dirty="0" smtClean="0"/>
              <a:t>12</a:t>
            </a:r>
            <a:r>
              <a:rPr lang="tr-TR" sz="2000" i="1" dirty="0" smtClean="0"/>
              <a:t>/04/</a:t>
            </a:r>
            <a:r>
              <a:rPr lang="fi-FI" sz="2000" i="1" dirty="0" smtClean="0"/>
              <a:t>1983 </a:t>
            </a:r>
            <a:r>
              <a:rPr lang="tr-TR" sz="2000" i="1" dirty="0" smtClean="0"/>
              <a:t>Tarih ve</a:t>
            </a:r>
            <a:r>
              <a:rPr lang="fi-FI" sz="2000" i="1" dirty="0" smtClean="0"/>
              <a:t> 18016</a:t>
            </a:r>
            <a:r>
              <a:rPr lang="tr-TR" sz="2000" i="1" dirty="0" smtClean="0"/>
              <a:t> </a:t>
            </a:r>
            <a:r>
              <a:rPr lang="fi-FI" sz="2000" i="1" dirty="0" smtClean="0"/>
              <a:t>Sayı</a:t>
            </a:r>
            <a:r>
              <a:rPr lang="tr-TR" sz="2000" i="1" dirty="0" err="1" smtClean="0"/>
              <a:t>lı</a:t>
            </a:r>
            <a:r>
              <a:rPr lang="tr-TR" sz="2000" i="1" dirty="0" smtClean="0"/>
              <a:t> Resmi Gazete</a:t>
            </a: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1875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67543" y="1321460"/>
            <a:ext cx="9861790" cy="999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dirty="0" smtClean="0">
                <a:solidFill>
                  <a:srgbClr val="002060"/>
                </a:solidFill>
              </a:rPr>
              <a:t>Frengi hastası tespiti halinde yapılacaklar-2 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67543" y="1964266"/>
            <a:ext cx="10471389" cy="45579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6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600" dirty="0" smtClean="0"/>
              <a:t>Yönetmeliğe göre;</a:t>
            </a:r>
          </a:p>
          <a:p>
            <a:r>
              <a:rPr lang="tr-TR" sz="3600" dirty="0" smtClean="0"/>
              <a:t>Eşi veya partneri ve hastalık sırasında veya sonra doğan çocukları varsa tetkik edilir. </a:t>
            </a:r>
          </a:p>
          <a:p>
            <a:r>
              <a:rPr lang="tr-TR" sz="3600" dirty="0" err="1" smtClean="0"/>
              <a:t>Konjenital</a:t>
            </a:r>
            <a:r>
              <a:rPr lang="tr-TR" sz="3600" dirty="0" smtClean="0"/>
              <a:t> frengi söz konusu ise ailenin diğer bireyleri muayene edilir.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0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67544" y="1426778"/>
            <a:ext cx="8229600" cy="8355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chemeClr val="tx2"/>
                </a:solidFill>
              </a:rPr>
              <a:t>Tedavi</a:t>
            </a:r>
            <a:endParaRPr lang="tr-TR" sz="4000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67544" y="2301834"/>
            <a:ext cx="10471389" cy="44721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Frengi teşhisi konulur konmaz hiç vakit kaybetmeden hasta bilgilendirilerek tedavi edilmelidir.</a:t>
            </a:r>
          </a:p>
          <a:p>
            <a:r>
              <a:rPr lang="tr-TR" b="1" dirty="0" smtClean="0"/>
              <a:t>Penisilin</a:t>
            </a:r>
            <a:r>
              <a:rPr lang="tr-TR" dirty="0" smtClean="0"/>
              <a:t> bu hastalığın her evresinde başvurulan ilk seçenektir ve genellikle hastalığı başarıyla tedavi etmektedir.</a:t>
            </a:r>
          </a:p>
          <a:p>
            <a:r>
              <a:rPr lang="tr-TR" dirty="0" smtClean="0"/>
              <a:t>Tedaviden sonra hasta, </a:t>
            </a:r>
            <a:r>
              <a:rPr lang="tr-TR" dirty="0" err="1" smtClean="0"/>
              <a:t>non-treponemal</a:t>
            </a:r>
            <a:r>
              <a:rPr lang="tr-TR" dirty="0" smtClean="0"/>
              <a:t> testler negatif oluncaya dek 3-6 aylık aralıklarla izlenmelidir. </a:t>
            </a:r>
          </a:p>
          <a:p>
            <a:r>
              <a:rPr lang="tr-TR" dirty="0" smtClean="0"/>
              <a:t>Hastalığın bulaş yolu açısından aynı tedavi cinsel eşi/partnerine de uygulanmalıdır.</a:t>
            </a:r>
          </a:p>
        </p:txBody>
      </p:sp>
    </p:spTree>
    <p:extLst>
      <p:ext uri="{BB962C8B-B14F-4D97-AF65-F5344CB8AC3E}">
        <p14:creationId xmlns:p14="http://schemas.microsoft.com/office/powerpoint/2010/main" val="18785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84" y="795867"/>
            <a:ext cx="7184116" cy="58734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8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sk2\Desktop\Adsız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7" y="999066"/>
            <a:ext cx="11650132" cy="578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1"/>
          <p:cNvSpPr txBox="1">
            <a:spLocks/>
          </p:cNvSpPr>
          <p:nvPr/>
        </p:nvSpPr>
        <p:spPr>
          <a:xfrm>
            <a:off x="2987824" y="491753"/>
            <a:ext cx="4402832" cy="3739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/>
              <a:t>Aylık Frengi Çalışma Formu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279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2065866" y="2780928"/>
            <a:ext cx="8432801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chemeClr val="tx2"/>
                </a:solidFill>
              </a:rPr>
              <a:t>2- </a:t>
            </a:r>
            <a:r>
              <a:rPr lang="tr-TR" b="1" dirty="0" err="1" smtClean="0">
                <a:solidFill>
                  <a:schemeClr val="tx2"/>
                </a:solidFill>
              </a:rPr>
              <a:t>Gonore</a:t>
            </a:r>
            <a:r>
              <a:rPr lang="tr-TR" b="1" dirty="0" smtClean="0">
                <a:solidFill>
                  <a:schemeClr val="tx2"/>
                </a:solidFill>
              </a:rPr>
              <a:t> (Bel soğukluğu</a:t>
            </a:r>
            <a:r>
              <a:rPr lang="tr-TR" dirty="0" smtClean="0">
                <a:solidFill>
                  <a:schemeClr val="tx2"/>
                </a:solidFill>
              </a:rPr>
              <a:t>)</a:t>
            </a:r>
            <a:r>
              <a:rPr lang="tr-TR" sz="4800" dirty="0" smtClean="0"/>
              <a:t/>
            </a:r>
            <a:br>
              <a:rPr lang="tr-TR" sz="4800" dirty="0" smtClean="0"/>
            </a:b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97632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28133" y="1202266"/>
            <a:ext cx="4635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tr-TR" sz="4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Gonore</a:t>
            </a:r>
            <a:endParaRPr lang="tr-TR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728133" y="2150533"/>
            <a:ext cx="10210800" cy="39248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>
              <a:solidFill>
                <a:prstClr val="black"/>
              </a:solidFill>
            </a:endParaRPr>
          </a:p>
          <a:p>
            <a:r>
              <a:rPr lang="tr-TR" dirty="0" err="1" smtClean="0">
                <a:solidFill>
                  <a:prstClr val="black"/>
                </a:solidFill>
              </a:rPr>
              <a:t>Genitoüriner</a:t>
            </a:r>
            <a:r>
              <a:rPr lang="tr-TR" dirty="0" smtClean="0">
                <a:solidFill>
                  <a:prstClr val="black"/>
                </a:solidFill>
              </a:rPr>
              <a:t> yolların (özellikle </a:t>
            </a:r>
            <a:r>
              <a:rPr lang="tr-TR" dirty="0" err="1" smtClean="0">
                <a:solidFill>
                  <a:prstClr val="black"/>
                </a:solidFill>
              </a:rPr>
              <a:t>üretra</a:t>
            </a:r>
            <a:r>
              <a:rPr lang="tr-TR" dirty="0" smtClean="0">
                <a:solidFill>
                  <a:prstClr val="black"/>
                </a:solidFill>
              </a:rPr>
              <a:t> ve </a:t>
            </a:r>
            <a:r>
              <a:rPr lang="tr-TR" dirty="0" err="1" smtClean="0">
                <a:solidFill>
                  <a:prstClr val="black"/>
                </a:solidFill>
              </a:rPr>
              <a:t>serviks</a:t>
            </a:r>
            <a:r>
              <a:rPr lang="tr-TR" dirty="0" smtClean="0">
                <a:solidFill>
                  <a:prstClr val="black"/>
                </a:solidFill>
              </a:rPr>
              <a:t>) enfeksiyon hastalığıdır ve etkeni </a:t>
            </a:r>
            <a:r>
              <a:rPr lang="tr-TR" dirty="0" err="1" smtClean="0">
                <a:solidFill>
                  <a:prstClr val="black"/>
                </a:solidFill>
              </a:rPr>
              <a:t>Neisseria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gonorrhoeae’dir</a:t>
            </a:r>
            <a:r>
              <a:rPr lang="tr-TR" dirty="0" smtClean="0">
                <a:solidFill>
                  <a:prstClr val="black"/>
                </a:solidFill>
              </a:rPr>
              <a:t>.</a:t>
            </a:r>
          </a:p>
          <a:p>
            <a:r>
              <a:rPr lang="tr-TR" dirty="0" err="1" smtClean="0">
                <a:solidFill>
                  <a:prstClr val="black"/>
                </a:solidFill>
              </a:rPr>
              <a:t>Genital</a:t>
            </a:r>
            <a:r>
              <a:rPr lang="tr-TR" dirty="0" smtClean="0">
                <a:solidFill>
                  <a:prstClr val="black"/>
                </a:solidFill>
              </a:rPr>
              <a:t> yolların yanında rektum ve boğazda da lezyon görülebilir.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tr-TR" dirty="0" smtClean="0">
              <a:solidFill>
                <a:prstClr val="black"/>
              </a:solidFill>
            </a:endParaRPr>
          </a:p>
          <a:p>
            <a:r>
              <a:rPr lang="tr-TR" dirty="0" smtClean="0"/>
              <a:t>Özellikle </a:t>
            </a:r>
            <a:r>
              <a:rPr lang="en-US" dirty="0" smtClean="0"/>
              <a:t>15-24 y</a:t>
            </a:r>
            <a:r>
              <a:rPr lang="tr-TR" dirty="0" smtClean="0"/>
              <a:t>aşları arasında daha sık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32283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08002" y="1355475"/>
            <a:ext cx="8189142" cy="745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Klinik önemi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43466" y="2100541"/>
            <a:ext cx="10447867" cy="4798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Neisseria </a:t>
            </a:r>
            <a:r>
              <a:rPr lang="en-US" dirty="0" err="1" smtClean="0"/>
              <a:t>gonorrhoeae</a:t>
            </a:r>
            <a:r>
              <a:rPr lang="en-US" dirty="0" smtClean="0"/>
              <a:t> </a:t>
            </a:r>
            <a:r>
              <a:rPr lang="tr-TR" dirty="0" smtClean="0"/>
              <a:t>enfeksiyonu; </a:t>
            </a:r>
          </a:p>
          <a:p>
            <a:r>
              <a:rPr lang="tr-TR" dirty="0" err="1" smtClean="0"/>
              <a:t>Morbiditesi</a:t>
            </a:r>
            <a:r>
              <a:rPr lang="tr-TR" dirty="0" smtClean="0"/>
              <a:t> ve </a:t>
            </a:r>
            <a:r>
              <a:rPr lang="tr-TR" dirty="0" err="1" smtClean="0"/>
              <a:t>mortalitesi</a:t>
            </a:r>
            <a:r>
              <a:rPr lang="tr-TR" dirty="0" smtClean="0"/>
              <a:t> oldukça yüksektir.</a:t>
            </a:r>
          </a:p>
          <a:p>
            <a:r>
              <a:rPr lang="tr-TR" dirty="0" smtClean="0"/>
              <a:t>Çoğunlukla </a:t>
            </a:r>
            <a:r>
              <a:rPr lang="tr-TR" dirty="0" err="1" smtClean="0"/>
              <a:t>asemptomatiktir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Ancak </a:t>
            </a:r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inflamatuvar</a:t>
            </a:r>
            <a:r>
              <a:rPr lang="tr-TR" dirty="0" smtClean="0"/>
              <a:t> hastalık ve </a:t>
            </a:r>
            <a:r>
              <a:rPr lang="tr-TR" dirty="0" err="1" smtClean="0"/>
              <a:t>infertilite</a:t>
            </a:r>
            <a:r>
              <a:rPr lang="tr-TR" dirty="0" smtClean="0"/>
              <a:t> gibi ciddi sonuçları olan bir enfeksiyondur.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Tüm dünyada artan ilaç direnci ise; </a:t>
            </a:r>
          </a:p>
          <a:p>
            <a:r>
              <a:rPr lang="tr-TR" dirty="0" smtClean="0"/>
              <a:t>Tedavisiz kalan vakalar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CYBE’lerle</a:t>
            </a:r>
            <a:r>
              <a:rPr lang="tr-TR" dirty="0" smtClean="0"/>
              <a:t> </a:t>
            </a:r>
            <a:r>
              <a:rPr lang="tr-TR" dirty="0" err="1" smtClean="0"/>
              <a:t>ko</a:t>
            </a:r>
            <a:r>
              <a:rPr lang="tr-TR" dirty="0" smtClean="0"/>
              <a:t>-enfeksiyonu   					                               yönüyle önem taşır.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455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75733" y="1293581"/>
            <a:ext cx="8229600" cy="8118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Öğrenim hedefleri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575733" y="2105472"/>
            <a:ext cx="10634134" cy="41767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Bildirimi zorunlu, cinsel yolla bulaşan enfeksiyonlar hakkında bilgi kazanmak,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Cinsel yolla bulaşan enfeksiyonların vaka tanımlarını açıklayabilmek,</a:t>
            </a:r>
            <a:endParaRPr lang="tr-TR" dirty="0" smtClean="0"/>
          </a:p>
          <a:p>
            <a:r>
              <a:rPr lang="tr-TR" dirty="0" smtClean="0"/>
              <a:t>Cinsel yolla bulaşan enfeksiyonların bildirim yöntemlerini sayabilmek,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Bildirim ve sonrasındaki izlem sürecinde yapılması gerekenler hakkında farkındalık kazanmak.</a:t>
            </a: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965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09600" y="1416023"/>
            <a:ext cx="8015536" cy="86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err="1" smtClean="0">
                <a:solidFill>
                  <a:srgbClr val="002060"/>
                </a:solidFill>
              </a:rPr>
              <a:t>Gonore</a:t>
            </a:r>
            <a:r>
              <a:rPr lang="tr-TR" sz="4000" dirty="0" smtClean="0">
                <a:solidFill>
                  <a:srgbClr val="002060"/>
                </a:solidFill>
              </a:rPr>
              <a:t>, klinik tanımlama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09600" y="2493159"/>
            <a:ext cx="9956800" cy="353906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>
              <a:spcAft>
                <a:spcPts val="1200"/>
              </a:spcAft>
            </a:pPr>
            <a:r>
              <a:rPr lang="tr-TR" sz="14400" dirty="0" smtClean="0"/>
              <a:t>Erkeklerde </a:t>
            </a:r>
            <a:r>
              <a:rPr lang="tr-TR" sz="14400" dirty="0" err="1" smtClean="0"/>
              <a:t>dizürili</a:t>
            </a:r>
            <a:r>
              <a:rPr lang="tr-TR" sz="14400" dirty="0" smtClean="0"/>
              <a:t> ya da </a:t>
            </a:r>
            <a:r>
              <a:rPr lang="tr-TR" sz="14400" dirty="0" err="1" smtClean="0"/>
              <a:t>dizürisiz</a:t>
            </a:r>
            <a:r>
              <a:rPr lang="tr-TR" sz="14400" dirty="0" smtClean="0"/>
              <a:t> </a:t>
            </a:r>
            <a:r>
              <a:rPr lang="tr-TR" sz="14400" dirty="0" err="1" smtClean="0"/>
              <a:t>pürülan</a:t>
            </a:r>
            <a:r>
              <a:rPr lang="tr-TR" sz="14400" dirty="0" smtClean="0"/>
              <a:t> </a:t>
            </a:r>
            <a:r>
              <a:rPr lang="tr-TR" sz="14400" dirty="0" err="1" smtClean="0"/>
              <a:t>üretral</a:t>
            </a:r>
            <a:r>
              <a:rPr lang="tr-TR" sz="14400" dirty="0" smtClean="0"/>
              <a:t> akıntının olması,</a:t>
            </a:r>
          </a:p>
          <a:p>
            <a:pPr>
              <a:spcAft>
                <a:spcPts val="1200"/>
              </a:spcAft>
            </a:pPr>
            <a:r>
              <a:rPr lang="tr-TR" sz="14400" dirty="0" smtClean="0"/>
              <a:t>Kadınlarda, </a:t>
            </a:r>
            <a:r>
              <a:rPr lang="tr-TR" sz="14400" dirty="0" err="1" smtClean="0"/>
              <a:t>endoservikal</a:t>
            </a:r>
            <a:r>
              <a:rPr lang="tr-TR" sz="14400" dirty="0" smtClean="0"/>
              <a:t> akıntı (</a:t>
            </a:r>
            <a:r>
              <a:rPr lang="tr-TR" sz="14400" dirty="0" err="1" smtClean="0"/>
              <a:t>servisit</a:t>
            </a:r>
            <a:r>
              <a:rPr lang="tr-TR" sz="14400" dirty="0" smtClean="0"/>
              <a:t>, </a:t>
            </a:r>
            <a:r>
              <a:rPr lang="tr-TR" sz="14400" dirty="0" err="1" smtClean="0"/>
              <a:t>salpenjit</a:t>
            </a:r>
            <a:r>
              <a:rPr lang="tr-TR" sz="14400" dirty="0" smtClean="0"/>
              <a:t>) ve/veya </a:t>
            </a:r>
            <a:r>
              <a:rPr lang="tr-TR" sz="14400" dirty="0" err="1" smtClean="0"/>
              <a:t>üretrit</a:t>
            </a:r>
            <a:r>
              <a:rPr lang="tr-TR" sz="14400" dirty="0" smtClean="0"/>
              <a:t> olması</a:t>
            </a:r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tr-TR" sz="11200" dirty="0" smtClean="0"/>
          </a:p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endParaRPr lang="tr-TR" sz="7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8000" i="1" dirty="0" smtClean="0"/>
              <a:t>Bulaşıcı Hastalıklar </a:t>
            </a:r>
            <a:r>
              <a:rPr lang="tr-TR" sz="8000" i="1" dirty="0" err="1" smtClean="0"/>
              <a:t>Sürveyans</a:t>
            </a:r>
            <a:r>
              <a:rPr lang="tr-TR" sz="8000" i="1" dirty="0" smtClean="0"/>
              <a:t> ve Kontrol Esasları Yönetmeliği, Ek III</a:t>
            </a:r>
            <a:endParaRPr lang="tr-TR" sz="12800" dirty="0" smtClean="0"/>
          </a:p>
        </p:txBody>
      </p:sp>
    </p:spTree>
    <p:extLst>
      <p:ext uri="{BB962C8B-B14F-4D97-AF65-F5344CB8AC3E}">
        <p14:creationId xmlns:p14="http://schemas.microsoft.com/office/powerpoint/2010/main" val="19501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485593" y="1272199"/>
            <a:ext cx="8229600" cy="728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Laboratuvar Kriterleri</a:t>
            </a:r>
            <a:endParaRPr kumimoji="0" lang="tr-TR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28688" y="2206831"/>
            <a:ext cx="10430933" cy="447213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Üretral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akıntı yaymasında  hücre içi Gram negatif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diplokokların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görülmesi (erkekte)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örneklerin kültüründe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Neisseria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gonorrheae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üretilmesi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örneklerde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Neisseria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gonorrheae’ye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ait antijen ya da nükleik asitlerin gösterilmesi.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Bulaşıcı Hastalıklar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Sürveyans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Kontrol Esasları Yönetmeliği, Ek III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8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795867" y="2250098"/>
            <a:ext cx="10159999" cy="41373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Olası vaka: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tanımlama ile uyumlu vaka.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 vaka: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tanımlama ile uyumlu ve laboratuvar kriterlerinden en az biri pozitif bulunan vaka.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Bulaşıcı Hastalıklar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Sürveyans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Kontrol Esasları Yönetmeliği, Ek III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660399" y="1353861"/>
            <a:ext cx="7744603" cy="45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b="1" dirty="0" err="1" smtClean="0">
                <a:solidFill>
                  <a:srgbClr val="002060"/>
                </a:solidFill>
              </a:rPr>
              <a:t>Gonore</a:t>
            </a:r>
            <a:r>
              <a:rPr lang="tr-TR" sz="4000" b="1" dirty="0" smtClean="0">
                <a:solidFill>
                  <a:srgbClr val="002060"/>
                </a:solidFill>
              </a:rPr>
              <a:t>, Vaka Tanımı</a:t>
            </a:r>
            <a:r>
              <a:rPr lang="tr-TR" sz="4000" b="1" dirty="0" smtClean="0"/>
              <a:t/>
            </a:r>
            <a:br>
              <a:rPr lang="tr-TR" sz="4000" b="1" dirty="0" smtClean="0"/>
            </a:b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530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94267" y="1315368"/>
            <a:ext cx="7924800" cy="103293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Tedavi</a:t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29733" y="1831835"/>
            <a:ext cx="10193866" cy="42943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Gonokoklarda penisiline gelişen direnç nedeniyle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;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0850" algn="l"/>
              </a:tabLst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-Günümüzde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gonore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tedavisinde tek dozluk tedavi rejimleri kullanılmaktadır ve ilk seçenek ilaç 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seftriaksondur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50850" algn="l"/>
              </a:tabLst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-Bunun dışında,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ofloksasin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sifprofloksasin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levofloksasin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ile de tedavi yapılabilir.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6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812800" y="2636912"/>
            <a:ext cx="9160933" cy="14401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3-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Chlamidya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trachomatis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enfeksiyonu</a:t>
            </a:r>
            <a:b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kumimoji="0" lang="tr-T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Klamidya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57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355600" y="1990214"/>
            <a:ext cx="10701867" cy="42333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Kadınlarda daha fazla olmak üzere,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klamidya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vakalarının genel toplumda yüksek sıklıklarda tespit edildiği bilinmektedir.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Son yıllarda tüm dünyada en sık rastlanan CYBE haline gelmiştir.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Tüm dünyada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klamidya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bildirimlerinde, özellikle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adölesan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genç erişkinlerde artış izlenmektedir.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olarak belirlenemeyen ve bildirilmeyen vakalar nedeniyle hastalığın vaka dağılımı gerçeği yansıtmamaktadır.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Başlık 1"/>
          <p:cNvSpPr txBox="1">
            <a:spLocks/>
          </p:cNvSpPr>
          <p:nvPr/>
        </p:nvSpPr>
        <p:spPr>
          <a:xfrm>
            <a:off x="497213" y="1262083"/>
            <a:ext cx="8229600" cy="7281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Klamidya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49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660400" y="1188463"/>
            <a:ext cx="7964736" cy="8297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Klinik önemi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457199" y="2018196"/>
            <a:ext cx="10701867" cy="47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Klamidya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erkeklerde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non-gonokoksik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üretritin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sık etkenidir.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Servisit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etkeni olarak kadınlar için tehlikeli bir enfeksiyondur.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Aylar boyunca sessiz bir şekilde ilerleyebilir.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Kronik ağrı, kısırlık ve hatta ölüme yol açabilen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pelvik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enfeksiyona neden olabilir.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Yenidoğanı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ise doğum kanalında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enfekte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ederek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konjuktivit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yapabilir.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55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711200" y="1134532"/>
            <a:ext cx="9448800" cy="5662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Klamidya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Enfeksiyonu, Klinik Tanımlama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558800" y="2133600"/>
            <a:ext cx="10684933" cy="4319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Başka bir neden gösterilemediğinde;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Erkekte akut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üretrit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ve/veya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epididimit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Kadında akut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servisit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ve/veya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salpenjit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ve/veya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üretrit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Ağrılı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genital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ülserler ve/veya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inguinal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lenfadenopati</a:t>
            </a: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ile karakterize hastalıktır.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tr-TR" sz="3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buNone/>
              <a:defRPr/>
            </a:pPr>
            <a:r>
              <a:rPr lang="tr-TR" sz="2400" i="1" dirty="0">
                <a:solidFill>
                  <a:sysClr val="windowText" lastClr="000000"/>
                </a:solidFill>
              </a:rPr>
              <a:t>Bulaşıcı Hastalıklar </a:t>
            </a:r>
            <a:r>
              <a:rPr lang="tr-TR" sz="2400" i="1" dirty="0" err="1">
                <a:solidFill>
                  <a:sysClr val="windowText" lastClr="000000"/>
                </a:solidFill>
              </a:rPr>
              <a:t>Sürveyans</a:t>
            </a:r>
            <a:r>
              <a:rPr lang="tr-TR" sz="2400" i="1" dirty="0">
                <a:solidFill>
                  <a:sysClr val="windowText" lastClr="000000"/>
                </a:solidFill>
              </a:rPr>
              <a:t> ve Kontrol Esasları Yönetmeliği, Ek III</a:t>
            </a:r>
            <a:endParaRPr lang="tr-TR" sz="2400" b="1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12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47426" y="1297709"/>
            <a:ext cx="8060266" cy="1016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Laboratuvar kriterleri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778933" y="2313709"/>
            <a:ext cx="10159999" cy="4144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Genital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akıntı veya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sürüntü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örneklerinden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ELISA, DFA gibi yöntemlerden biri ile  </a:t>
            </a:r>
          </a:p>
          <a:p>
            <a:pPr marL="3619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trachomatis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antijeninin saptanması,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Kültürlerden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trachomatis’in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izolasyonu,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trachomatis’in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nükleik asidinin gösterilmesi.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tr-TR" sz="2800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sz="2800" i="1" dirty="0" smtClean="0">
                <a:solidFill>
                  <a:sysClr val="windowText" lastClr="000000"/>
                </a:solidFill>
              </a:rPr>
              <a:t>Bulaşıcı Hastalıklar </a:t>
            </a:r>
            <a:r>
              <a:rPr lang="tr-TR" sz="2800" i="1" dirty="0" err="1" smtClean="0">
                <a:solidFill>
                  <a:sysClr val="windowText" lastClr="000000"/>
                </a:solidFill>
              </a:rPr>
              <a:t>Sürveyans</a:t>
            </a:r>
            <a:r>
              <a:rPr lang="tr-TR" sz="2800" i="1" dirty="0" smtClean="0">
                <a:solidFill>
                  <a:sysClr val="windowText" lastClr="000000"/>
                </a:solidFill>
              </a:rPr>
              <a:t> ve Kontrol Esasları Yönetmeliği, Ek III</a:t>
            </a:r>
            <a:endParaRPr lang="tr-TR" sz="2400" b="1" dirty="0" smtClean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1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1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18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20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199" y="1455439"/>
            <a:ext cx="8229601" cy="1066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err="1" smtClean="0">
                <a:solidFill>
                  <a:schemeClr val="tx2"/>
                </a:solidFill>
              </a:rPr>
              <a:t>Klamidya</a:t>
            </a:r>
            <a:r>
              <a:rPr lang="tr-TR" dirty="0" smtClean="0">
                <a:solidFill>
                  <a:schemeClr val="tx2"/>
                </a:solidFill>
              </a:rPr>
              <a:t>, Vaka tanımı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575732" y="1988840"/>
            <a:ext cx="9973735" cy="353142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 tanı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Tanı için geçerli laboratuvar tekniklerinden biri ile elde edilen pozitif sonuç.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5536" y="5723964"/>
            <a:ext cx="9205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tr-TR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Bulaşıcı Hastalıklar </a:t>
            </a:r>
            <a:r>
              <a:rPr kumimoji="0" lang="tr-T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Sürveyans</a:t>
            </a:r>
            <a:r>
              <a:rPr kumimoji="0" lang="tr-TR" sz="20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ve Kontrol Esasları Yönetmeliği, Ek III</a:t>
            </a:r>
            <a:endParaRPr kumimoji="0" lang="tr-TR" sz="1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1543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5"/>
          <p:cNvSpPr txBox="1">
            <a:spLocks/>
          </p:cNvSpPr>
          <p:nvPr/>
        </p:nvSpPr>
        <p:spPr>
          <a:xfrm>
            <a:off x="389467" y="947336"/>
            <a:ext cx="1083305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r-TR" sz="4000" dirty="0" err="1" smtClean="0">
                <a:solidFill>
                  <a:srgbClr val="002060"/>
                </a:solidFill>
              </a:rPr>
              <a:t>CYBE’li</a:t>
            </a:r>
            <a:r>
              <a:rPr lang="tr-TR" sz="4000" dirty="0" smtClean="0">
                <a:solidFill>
                  <a:srgbClr val="002060"/>
                </a:solidFill>
              </a:rPr>
              <a:t> Vakalara Yaklaşım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251520" y="1556792"/>
            <a:ext cx="1112768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r-TR" dirty="0" smtClean="0"/>
              <a:t>   CYBE etkin tanı ve tedavisinin amacı: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</a:t>
            </a: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				</a:t>
            </a: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dirty="0" smtClean="0"/>
              <a:t>	        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08000" y="2276872"/>
            <a:ext cx="6096000" cy="14401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 smtClean="0">
              <a:solidFill>
                <a:srgbClr val="C00000"/>
              </a:solidFill>
            </a:endParaRPr>
          </a:p>
          <a:p>
            <a:pPr algn="ctr"/>
            <a:r>
              <a:rPr lang="tr-TR" sz="2800" dirty="0" smtClean="0">
                <a:solidFill>
                  <a:srgbClr val="C00000"/>
                </a:solidFill>
              </a:rPr>
              <a:t>Bulaşıcılığı Azaltma </a:t>
            </a:r>
            <a:r>
              <a:rPr lang="tr-TR" sz="2800" dirty="0">
                <a:solidFill>
                  <a:srgbClr val="C00000"/>
                </a:solidFill>
              </a:rPr>
              <a:t>v</a:t>
            </a:r>
            <a:r>
              <a:rPr lang="tr-TR" sz="2800" dirty="0" smtClean="0">
                <a:solidFill>
                  <a:srgbClr val="C00000"/>
                </a:solidFill>
              </a:rPr>
              <a:t>e </a:t>
            </a:r>
          </a:p>
          <a:p>
            <a:pPr algn="ctr"/>
            <a:r>
              <a:rPr lang="tr-TR" sz="2800" dirty="0" smtClean="0">
                <a:solidFill>
                  <a:srgbClr val="C00000"/>
                </a:solidFill>
              </a:rPr>
              <a:t>İyileştirme</a:t>
            </a:r>
          </a:p>
          <a:p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7" name="Artı 6"/>
          <p:cNvSpPr/>
          <p:nvPr/>
        </p:nvSpPr>
        <p:spPr>
          <a:xfrm>
            <a:off x="5282172" y="3520640"/>
            <a:ext cx="649796" cy="6732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508000" y="4293096"/>
            <a:ext cx="10481733" cy="2232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dirty="0">
                <a:solidFill>
                  <a:srgbClr val="002060"/>
                </a:solidFill>
              </a:rPr>
              <a:t>Gelecekte Riskli Davranışların Azaltılması, </a:t>
            </a:r>
          </a:p>
          <a:p>
            <a:r>
              <a:rPr lang="tr-TR" sz="2800" dirty="0">
                <a:solidFill>
                  <a:srgbClr val="002060"/>
                </a:solidFill>
              </a:rPr>
              <a:t>Cinsel Eşlerin Uygun Biçimde </a:t>
            </a:r>
            <a:r>
              <a:rPr lang="tr-TR" sz="2800" dirty="0" smtClean="0">
                <a:solidFill>
                  <a:srgbClr val="002060"/>
                </a:solidFill>
              </a:rPr>
              <a:t>Tedavisinin  		Sağlanması</a:t>
            </a:r>
            <a:endParaRPr lang="tr-T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200" y="1399620"/>
            <a:ext cx="8229600" cy="8974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Klamidya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bildirimi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57200" y="2607733"/>
            <a:ext cx="9956800" cy="2421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Ülke genelinde hizmet veren tanı kapasitesine sahip laboratuvarlardan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 vaka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şeklinde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23527" y="6237312"/>
            <a:ext cx="9565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</a:t>
            </a:r>
            <a:r>
              <a:rPr kumimoji="0" lang="tr-TR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Bulaşıcı Hastalıklar </a:t>
            </a:r>
            <a:r>
              <a:rPr kumimoji="0" lang="tr-TR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Sürveyans</a:t>
            </a:r>
            <a:r>
              <a:rPr kumimoji="0" lang="tr-TR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ve Kontrol Esasları Yönetmeliği, Ek III</a:t>
            </a:r>
          </a:p>
        </p:txBody>
      </p:sp>
    </p:spTree>
    <p:extLst>
      <p:ext uri="{BB962C8B-B14F-4D97-AF65-F5344CB8AC3E}">
        <p14:creationId xmlns:p14="http://schemas.microsoft.com/office/powerpoint/2010/main" val="1564933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1219199" y="1320799"/>
            <a:ext cx="7467599" cy="45185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Tedavi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1219200" y="2176266"/>
            <a:ext cx="9160932" cy="226084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Klamidya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enfeksiyonlarında ilk seçenek ilaç tek doz kullanılan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azitromisindir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85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323528" y="26369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4- HIV/AIDS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879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43466" y="1150147"/>
            <a:ext cx="7981669" cy="812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dirty="0">
                <a:solidFill>
                  <a:srgbClr val="002060"/>
                </a:solidFill>
                <a:latin typeface="Calibri"/>
              </a:rPr>
              <a:t>HIV/AIDS </a:t>
            </a:r>
            <a:r>
              <a:rPr lang="tr-TR" sz="4000" dirty="0" err="1">
                <a:solidFill>
                  <a:srgbClr val="002060"/>
                </a:solidFill>
                <a:latin typeface="Calibri"/>
              </a:rPr>
              <a:t>Sürveyansı</a:t>
            </a:r>
            <a:endParaRPr lang="tr-TR" sz="4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95536" y="1761067"/>
            <a:ext cx="10843923" cy="4368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HIV/ AIDS, 1985 yılında bildirimi zorunlu hastalıklar kapsamına  alınmıştır.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1994 yılından itibaren bildirimler D86 formu aracılığı ile gizlilik şartlarına uyularak ve vaka tespit edildiğinde en kısa sürede yapılmaktadır.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Bildirimi yapılan vakalar doğrulama testi zamanına göre Bulaşıcı Hastalıklar Daire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Bşk.’da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kayıt altına alınmakta ve analizleri yapılmaktadır.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12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546264" y="1191053"/>
            <a:ext cx="10193866" cy="9261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HIV Enfeksiyonu, Klinik Tanımlama ve  Tanı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57199" y="1783499"/>
            <a:ext cx="11159067" cy="47074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tanımlama yoktur.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Tanı, HIV enfeksiyonunun ortaya konmasında kullanılan laboratuvar kriterlerine dayanır.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Tanı için laboratuvar kriterleri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18 ay ve büyük vakalar için;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Bir tarama testi ile (ELISA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v.b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 tekrarlanan HIV pozitif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seroloji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bulgusunun doğrulama testlerinden (Western </a:t>
            </a:r>
            <a:r>
              <a:rPr kumimoji="0" lang="tr-TR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Blot</a:t>
            </a: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RIBA, IFA) biri ile doğrulanması.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0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Bulaşıcı Hastalıklar </a:t>
            </a:r>
            <a:r>
              <a:rPr kumimoji="0" lang="tr-T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Sürveyans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Kontrol 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Esasları</a:t>
            </a:r>
            <a:r>
              <a:rPr kumimoji="0" lang="tr-T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Yönetmeliği, Ek III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663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199" y="1369470"/>
            <a:ext cx="8229600" cy="84575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HIV Enfeksiyonu, Vaka Sınıflaması</a:t>
            </a: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457199" y="2215227"/>
            <a:ext cx="10532533" cy="40653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Olası Vaka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Yoktur.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1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 Vaka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Sağlık Bakanlığı tarafından yetkilendirilmiş bir merkezde doğrulanmış vaka.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Bulaşıcı Hastalıklar </a:t>
            </a:r>
            <a:r>
              <a:rPr kumimoji="0" lang="tr-T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Sürveyans</a:t>
            </a:r>
            <a:r>
              <a:rPr kumimoji="0" lang="tr-TR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ve Kontrol Esasları Yönetmeliği, Ek III</a:t>
            </a:r>
            <a:endParaRPr kumimoji="0" lang="tr-T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6909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1073961" y="863600"/>
            <a:ext cx="8229600" cy="1016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AIDS, Klinik tanımlama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314566" y="1371600"/>
            <a:ext cx="10966896" cy="4937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Laboratuvar tarafından </a:t>
            </a:r>
            <a:r>
              <a:rPr kumimoji="0" lang="tr-TR" sz="28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doğrulanmış HIV enfeksiyonu bulgusu ile birlikte</a:t>
            </a:r>
            <a:r>
              <a:rPr kumimoji="0" lang="tr-TR" sz="32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385192" y="2134417"/>
            <a:ext cx="5062252" cy="2086670"/>
          </a:xfrm>
          <a:prstGeom prst="roundRect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Kesin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tanısı konmuş indikatör hastalık;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Kaposi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sarkomu (herhangi bir yaşta),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Non-Hodgkin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Lenfoma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ensefalopatisi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HIV tükenme sendromu vb. tanımlanmış hastalıklar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5638799" y="2134418"/>
            <a:ext cx="5554133" cy="208666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Muhtemel</a:t>
            </a: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 tanısı konmuş indikatör hastalık;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Pneumocystis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carinii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pnömonisi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Cytomegalovirus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retiniti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(görme kaybı ile birlikte) vb. tanımlanmış hastalıklar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2065866" y="4293096"/>
            <a:ext cx="7145867" cy="201622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Ek kriterler: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CD4+ T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lenfosit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sayımı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&lt;200X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10</a:t>
            </a:r>
            <a:r>
              <a:rPr kumimoji="0" lang="tr-TR" sz="2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/>
                <a:cs typeface="+mn-cs"/>
              </a:rPr>
              <a:t>3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/ml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(veya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CD 4+ düzeyi&lt; %14)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Servikal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kanser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Tekrarlayan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pnömoni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 (On iki ay içerisinde birden fazla </a:t>
            </a: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epizod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rPr>
              <a:t>)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07504" y="63093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*Bulaşıcı Hastalıklar </a:t>
            </a:r>
            <a:r>
              <a:rPr kumimoji="0" lang="tr-TR" sz="1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Sürveyans</a:t>
            </a:r>
            <a:r>
              <a:rPr kumimoji="0" lang="tr-TR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ve Kontrol Esasları Yönetmeliği, Ek III</a:t>
            </a:r>
          </a:p>
        </p:txBody>
      </p:sp>
    </p:spTree>
    <p:extLst>
      <p:ext uri="{BB962C8B-B14F-4D97-AF65-F5344CB8AC3E}">
        <p14:creationId xmlns:p14="http://schemas.microsoft.com/office/powerpoint/2010/main" val="252828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539229" y="1224698"/>
            <a:ext cx="8229600" cy="91776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AIDS, Vaka sınıflaması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592668" y="1916831"/>
            <a:ext cx="10515600" cy="47582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lang="tr-TR" sz="4000" b="1" i="1" dirty="0">
                <a:solidFill>
                  <a:sysClr val="windowText" lastClr="000000"/>
                </a:solidFill>
              </a:rPr>
              <a:t>Kesin Vaka: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zitif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iken; ‘kesin’ veya ‘olası’ tanısı konmuş bir ‘indikatör hastalık’ varlığında veya ‘Ek </a:t>
            </a:r>
            <a:r>
              <a:rPr kumimoji="0" lang="tr-TR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Kriterler’den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 az biri bulunduğunda, vaka AIDS olarak tanımlanır.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tr-TR" sz="2400" i="1" dirty="0">
                <a:solidFill>
                  <a:prstClr val="black"/>
                </a:solidFill>
              </a:rPr>
              <a:t>Bulaşıcı Hastalıklar </a:t>
            </a:r>
            <a:r>
              <a:rPr lang="tr-TR" sz="2400" i="1" dirty="0" err="1">
                <a:solidFill>
                  <a:prstClr val="black"/>
                </a:solidFill>
              </a:rPr>
              <a:t>Sürveyans</a:t>
            </a:r>
            <a:r>
              <a:rPr lang="tr-TR" sz="2400" i="1" dirty="0">
                <a:solidFill>
                  <a:prstClr val="black"/>
                </a:solidFill>
              </a:rPr>
              <a:t> ve Kontrol Esasları Yönetmeliği, Ek III</a:t>
            </a:r>
            <a:endParaRPr lang="tr-TR" sz="400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813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3 Yuvarlatılmış Dikdörtgen"/>
          <p:cNvSpPr/>
          <p:nvPr/>
        </p:nvSpPr>
        <p:spPr>
          <a:xfrm>
            <a:off x="2743201" y="2191871"/>
            <a:ext cx="1162979" cy="340187"/>
          </a:xfrm>
          <a:prstGeom prst="roundRect">
            <a:avLst/>
          </a:prstGeom>
          <a:solidFill>
            <a:schemeClr val="bg1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Kişi</a:t>
            </a:r>
          </a:p>
        </p:txBody>
      </p:sp>
      <p:sp>
        <p:nvSpPr>
          <p:cNvPr id="5" name="20 Aşağı Ok"/>
          <p:cNvSpPr/>
          <p:nvPr/>
        </p:nvSpPr>
        <p:spPr>
          <a:xfrm>
            <a:off x="3283433" y="2630590"/>
            <a:ext cx="128570" cy="4758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6" name="14 Yuvarlatılmış Dikdörtgen"/>
          <p:cNvSpPr/>
          <p:nvPr/>
        </p:nvSpPr>
        <p:spPr>
          <a:xfrm>
            <a:off x="2845266" y="3185166"/>
            <a:ext cx="1133475" cy="293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r>
              <a:rPr lang="tr-T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Klinisyen</a:t>
            </a:r>
          </a:p>
        </p:txBody>
      </p:sp>
      <p:sp>
        <p:nvSpPr>
          <p:cNvPr id="7" name="13 Metin kutusu"/>
          <p:cNvSpPr txBox="1">
            <a:spLocks noChangeArrowheads="1"/>
          </p:cNvSpPr>
          <p:nvPr/>
        </p:nvSpPr>
        <p:spPr bwMode="auto">
          <a:xfrm>
            <a:off x="2279576" y="3854465"/>
            <a:ext cx="22638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2313"/>
            <a:r>
              <a:rPr lang="tr-TR" sz="2000" b="1" dirty="0">
                <a:solidFill>
                  <a:prstClr val="black"/>
                </a:solidFill>
              </a:rPr>
              <a:t>HIV Test Prosedürü </a:t>
            </a:r>
          </a:p>
          <a:p>
            <a:pPr algn="ctr" defTabSz="912313"/>
            <a:r>
              <a:rPr lang="tr-TR" sz="1600" b="1" dirty="0">
                <a:solidFill>
                  <a:prstClr val="black"/>
                </a:solidFill>
              </a:rPr>
              <a:t>(ilk test ve doğrulama testi) </a:t>
            </a:r>
          </a:p>
        </p:txBody>
      </p:sp>
      <p:sp>
        <p:nvSpPr>
          <p:cNvPr id="8" name="21 Aşağı Ok"/>
          <p:cNvSpPr/>
          <p:nvPr/>
        </p:nvSpPr>
        <p:spPr>
          <a:xfrm>
            <a:off x="3218133" y="3611570"/>
            <a:ext cx="193871" cy="1570031"/>
          </a:xfrm>
          <a:prstGeom prst="downArrow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9" name="16 Yuvarlatılmış Dikdörtgen"/>
          <p:cNvSpPr/>
          <p:nvPr/>
        </p:nvSpPr>
        <p:spPr>
          <a:xfrm>
            <a:off x="2765274" y="5280132"/>
            <a:ext cx="1079897" cy="794703"/>
          </a:xfrm>
          <a:prstGeom prst="round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Hasta</a:t>
            </a:r>
          </a:p>
        </p:txBody>
      </p:sp>
      <p:sp>
        <p:nvSpPr>
          <p:cNvPr id="10" name="25 Sağ Ayraç"/>
          <p:cNvSpPr/>
          <p:nvPr/>
        </p:nvSpPr>
        <p:spPr>
          <a:xfrm>
            <a:off x="4006721" y="2291255"/>
            <a:ext cx="781710" cy="3672802"/>
          </a:xfrm>
          <a:prstGeom prst="rightBrace">
            <a:avLst>
              <a:gd name="adj1" fmla="val 8333"/>
              <a:gd name="adj2" fmla="val 50293"/>
            </a:avLst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2313"/>
            <a:endParaRPr lang="tr-TR" b="1" i="1" dirty="0">
              <a:solidFill>
                <a:prstClr val="black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l="28711" t="13101" r="28516" b="15865"/>
          <a:stretch>
            <a:fillRect/>
          </a:stretch>
        </p:blipFill>
        <p:spPr bwMode="auto">
          <a:xfrm>
            <a:off x="5031386" y="2291255"/>
            <a:ext cx="2901298" cy="395189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2" name="27 Metin kutusu"/>
          <p:cNvSpPr txBox="1"/>
          <p:nvPr/>
        </p:nvSpPr>
        <p:spPr>
          <a:xfrm>
            <a:off x="6934200" y="3352806"/>
            <a:ext cx="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313"/>
            <a:r>
              <a:rPr lang="tr-TR" b="1" dirty="0">
                <a:solidFill>
                  <a:srgbClr val="FF0000"/>
                </a:solidFill>
              </a:rPr>
              <a:t>D 86 Formu</a:t>
            </a:r>
          </a:p>
        </p:txBody>
      </p:sp>
      <p:sp>
        <p:nvSpPr>
          <p:cNvPr id="13" name="26 Yukarı Bükülü Ok"/>
          <p:cNvSpPr/>
          <p:nvPr/>
        </p:nvSpPr>
        <p:spPr>
          <a:xfrm flipV="1">
            <a:off x="8090338" y="2330505"/>
            <a:ext cx="1355835" cy="495076"/>
          </a:xfrm>
          <a:prstGeom prst="bent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313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4" name="18 Yuvarlatılmış Dikdörtgen"/>
          <p:cNvSpPr/>
          <p:nvPr/>
        </p:nvSpPr>
        <p:spPr>
          <a:xfrm>
            <a:off x="8090337" y="2825585"/>
            <a:ext cx="2830199" cy="6526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Sağlık Müdürlüğü</a:t>
            </a:r>
          </a:p>
        </p:txBody>
      </p:sp>
      <p:sp>
        <p:nvSpPr>
          <p:cNvPr id="15" name="Sol Sağ Yukarı Ok 14"/>
          <p:cNvSpPr/>
          <p:nvPr/>
        </p:nvSpPr>
        <p:spPr>
          <a:xfrm rot="5400000">
            <a:off x="8696516" y="3971391"/>
            <a:ext cx="1570031" cy="850392"/>
          </a:xfrm>
          <a:prstGeom prst="leftRightUp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16" name="14 Yuvarlatılmış Dikdörtgen"/>
          <p:cNvSpPr/>
          <p:nvPr/>
        </p:nvSpPr>
        <p:spPr>
          <a:xfrm>
            <a:off x="9906728" y="3577185"/>
            <a:ext cx="1013809" cy="507467"/>
          </a:xfrm>
          <a:prstGeom prst="roundRect">
            <a:avLst>
              <a:gd name="adj" fmla="val 2504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>
              <a:defRPr/>
            </a:pPr>
            <a:r>
              <a:rPr lang="tr-TR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HABS</a:t>
            </a:r>
          </a:p>
        </p:txBody>
      </p:sp>
      <p:pic>
        <p:nvPicPr>
          <p:cNvPr id="17" name="İçerik Yer Tutucusu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728" y="4205331"/>
            <a:ext cx="1013808" cy="778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19 Yuvarlatılmış Dikdörtgen"/>
          <p:cNvSpPr/>
          <p:nvPr/>
        </p:nvSpPr>
        <p:spPr>
          <a:xfrm>
            <a:off x="8090336" y="5181600"/>
            <a:ext cx="2830201" cy="78245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2313"/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Halk Sağlığı Gn. Md.</a:t>
            </a:r>
          </a:p>
        </p:txBody>
      </p:sp>
      <p:sp>
        <p:nvSpPr>
          <p:cNvPr id="19" name="1 Başlık"/>
          <p:cNvSpPr txBox="1">
            <a:spLocks/>
          </p:cNvSpPr>
          <p:nvPr/>
        </p:nvSpPr>
        <p:spPr>
          <a:xfrm>
            <a:off x="2075133" y="826549"/>
            <a:ext cx="7106968" cy="983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HIV/AIDS </a:t>
            </a:r>
            <a:r>
              <a:rPr lang="tr-TR" sz="36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Sürveyansı</a:t>
            </a:r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 Mevcut Sistem</a:t>
            </a:r>
            <a:endParaRPr lang="tr-TR" sz="3600" b="1" dirty="0">
              <a:solidFill>
                <a:schemeClr val="accent1">
                  <a:lumMod val="75000"/>
                </a:schemeClr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06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İçerik Yer Tutucusu"/>
          <p:cNvSpPr txBox="1">
            <a:spLocks/>
          </p:cNvSpPr>
          <p:nvPr/>
        </p:nvSpPr>
        <p:spPr>
          <a:xfrm>
            <a:off x="474133" y="1700808"/>
            <a:ext cx="10837334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tr-TR" dirty="0" smtClean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Referans </a:t>
            </a: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laboratuvarlara gönderilen 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örneklerin sonuçları </a:t>
            </a:r>
            <a:r>
              <a:rPr lang="tr-TR" b="1" dirty="0" err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SM’ye</a:t>
            </a: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 ve </a:t>
            </a:r>
            <a:r>
              <a:rPr lang="tr-TR" b="1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SM tarafından da testi isteyen hekimlere </a:t>
            </a: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gönderilmektedir.</a:t>
            </a:r>
          </a:p>
          <a:p>
            <a:pPr>
              <a:spcAft>
                <a:spcPts val="1200"/>
              </a:spcAft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Hekimler tarafından laboratuvar sonucu pozitif olarak bildirilen hasta için D86 formu doldurularak </a:t>
            </a:r>
            <a:r>
              <a:rPr lang="tr-TR" dirty="0" err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SM’ye</a:t>
            </a: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 gönderilmektedir. </a:t>
            </a:r>
          </a:p>
          <a:p>
            <a:pPr>
              <a:spcAft>
                <a:spcPts val="1200"/>
              </a:spcAft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D86 A- AIDS Vakaları için </a:t>
            </a:r>
          </a:p>
          <a:p>
            <a:pPr>
              <a:spcAft>
                <a:spcPts val="1200"/>
              </a:spcAft>
            </a:pPr>
            <a:r>
              <a:rPr lang="tr-TR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D86 B HIV Enfeksiyonu için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811928" y="1082741"/>
            <a:ext cx="7920880" cy="12361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b="1" dirty="0" smtClean="0">
                <a:solidFill>
                  <a:srgbClr val="002060"/>
                </a:solidFill>
                <a:cs typeface="Times New Roman" pitchFamily="18" charset="0"/>
              </a:rPr>
              <a:t>Hastaların Bildirimi</a:t>
            </a:r>
            <a:endParaRPr lang="tr-TR" sz="4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948266" y="1241411"/>
            <a:ext cx="6978328" cy="5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 dirty="0" smtClean="0">
                <a:solidFill>
                  <a:srgbClr val="002060"/>
                </a:solidFill>
              </a:rPr>
              <a:t>Bildirimi zorunlu </a:t>
            </a:r>
            <a:r>
              <a:rPr lang="tr-TR" sz="4000" dirty="0" err="1" smtClean="0">
                <a:solidFill>
                  <a:srgbClr val="002060"/>
                </a:solidFill>
              </a:rPr>
              <a:t>CYBE’ler</a:t>
            </a:r>
            <a:endParaRPr lang="tr-TR" sz="40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948266" y="1896533"/>
            <a:ext cx="9736667" cy="47008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dirty="0" err="1" smtClean="0"/>
              <a:t>Sifiliz</a:t>
            </a:r>
            <a:r>
              <a:rPr lang="tr-TR" dirty="0" smtClean="0"/>
              <a:t> (Frengi)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dirty="0" err="1" smtClean="0"/>
              <a:t>Gonore</a:t>
            </a:r>
            <a:r>
              <a:rPr lang="tr-TR" dirty="0" smtClean="0"/>
              <a:t> (Bel soğukluğu)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dirty="0" err="1" smtClean="0">
                <a:solidFill>
                  <a:prstClr val="black"/>
                </a:solidFill>
              </a:rPr>
              <a:t>Chlamydia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trachomatis</a:t>
            </a:r>
            <a:r>
              <a:rPr lang="tr-TR" dirty="0" smtClean="0">
                <a:solidFill>
                  <a:prstClr val="black"/>
                </a:solidFill>
              </a:rPr>
              <a:t> enfeksiyonları</a:t>
            </a:r>
            <a:r>
              <a:rPr lang="tr-TR" dirty="0" smtClean="0"/>
              <a:t>          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dirty="0" smtClean="0"/>
              <a:t>HIV enfeksiyonu (İnsan </a:t>
            </a:r>
            <a:r>
              <a:rPr lang="tr-TR" dirty="0" err="1" smtClean="0"/>
              <a:t>immün</a:t>
            </a:r>
            <a:r>
              <a:rPr lang="tr-TR" dirty="0" smtClean="0"/>
              <a:t>-yetmezlik virüsü enfeksiyonu)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tr-TR" dirty="0" smtClean="0"/>
              <a:t>AIDS (Kazanılmış </a:t>
            </a:r>
            <a:r>
              <a:rPr lang="tr-TR" dirty="0" err="1" smtClean="0"/>
              <a:t>immün</a:t>
            </a:r>
            <a:r>
              <a:rPr lang="tr-TR" dirty="0" smtClean="0"/>
              <a:t>-yetmezlik sendromu)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23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690603" y="1108063"/>
            <a:ext cx="8229600" cy="4889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dirty="0" smtClean="0">
                <a:solidFill>
                  <a:srgbClr val="002060"/>
                </a:solidFill>
                <a:latin typeface="Calibri"/>
              </a:rPr>
              <a:t>HIV AIDS Sürveyansı-D86</a:t>
            </a:r>
            <a:endParaRPr lang="tr-TR" sz="4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381844" y="1676400"/>
            <a:ext cx="10844956" cy="4920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Sürveyans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çalışmaları kapsamında vakaların bildirimleri D86 formları aracılığı ile yapılmaktadır.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Formda hastaya ait bilgiler: 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Kodu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Doğum tarihi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Yaş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Cinsiyet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Uyruk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Sürekli adres (il ve İlçe)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Bağlı olduğu sağlık sigortası</a:t>
            </a: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146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19305" y="1193261"/>
            <a:ext cx="8229600" cy="72705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dirty="0" smtClean="0">
                <a:solidFill>
                  <a:srgbClr val="002060"/>
                </a:solidFill>
                <a:latin typeface="Calibri"/>
              </a:rPr>
              <a:t>HIV AIDS Sürveyansı-D86</a:t>
            </a:r>
            <a:endParaRPr lang="tr-TR" sz="4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381845" y="1727200"/>
            <a:ext cx="10912688" cy="4942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Yapılan testler ve sonuçlarına ait bilgiler: </a:t>
            </a:r>
          </a:p>
          <a:p>
            <a:pPr marL="355600" marR="0" lvl="1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Doğrulama testi ve tarihi </a:t>
            </a:r>
          </a:p>
          <a:p>
            <a:pPr marL="355600" marR="0" lvl="1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Hastanın CD4 seviyesi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yük değeri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Teşhis tarihi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Klinik bulgular (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İndikatör Hastalıklar,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D86-A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Bulaşma yolu</a:t>
            </a:r>
          </a:p>
          <a:p>
            <a:pPr marL="355600" marR="0" lvl="1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Bildirimi yapan sağlık kurumu</a:t>
            </a:r>
          </a:p>
          <a:p>
            <a:pPr marL="355600" marR="0" lvl="1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 yapan doktorun adı-soyadı</a:t>
            </a:r>
          </a:p>
          <a:p>
            <a:pPr marL="355600" marR="0" lvl="1" indent="-3556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Bildirim tarihi bulunmaktadır.</a:t>
            </a:r>
          </a:p>
        </p:txBody>
      </p:sp>
    </p:spTree>
    <p:extLst>
      <p:ext uri="{BB962C8B-B14F-4D97-AF65-F5344CB8AC3E}">
        <p14:creationId xmlns:p14="http://schemas.microsoft.com/office/powerpoint/2010/main" val="31032761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626533" y="1289133"/>
            <a:ext cx="8974668" cy="8805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4000" dirty="0" smtClean="0">
                <a:solidFill>
                  <a:srgbClr val="002060"/>
                </a:solidFill>
                <a:cs typeface="Times New Roman" pitchFamily="18" charset="0"/>
              </a:rPr>
              <a:t>HIV/AIDS Hastalarının Kayıtları</a:t>
            </a:r>
            <a:endParaRPr lang="tr-TR" sz="4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 txBox="1">
            <a:spLocks/>
          </p:cNvSpPr>
          <p:nvPr/>
        </p:nvSpPr>
        <p:spPr>
          <a:xfrm>
            <a:off x="626533" y="2169665"/>
            <a:ext cx="10430934" cy="4304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Mevcut kodlama sisteminde HIV(+) kişinin kodu; örnekteki gibi oluşturulur: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ÖRNEK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Ad: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İ BERK …………………………….İsminin ilk iki harfi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Soyad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: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KE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SKİN………………….......Soyadının ilk iki harfi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Baba Adı: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İH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SAN……………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…………..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Badının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ilk iki harfi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	Doğum Yılı: 19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94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…......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..Doğum yılının son iki rakamı </a:t>
            </a: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189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457200" y="1301008"/>
            <a:ext cx="7190656" cy="8805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HIV/AIDS Bilgi Sistemi (HABS)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601683" y="2181541"/>
            <a:ext cx="10143066" cy="4229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HIV-AIDS Bilgi Sisteminin kurgu, yazılım, test ve pilot çalışmaları 2013 yılı içerisinde tamamlanmıştır.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2014 yılı Eylül ayı itibariyle Halk Sağlığı Müdürlükleri bünyesinde sistem kullanıma açılmıştır.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Sistemin HIV/AIDS tanı tedavi ve takibi yapan tüm hekimler ve laboratuvarlar tarafından kullanılması için çalışmalar yürütülmektedir.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879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467544" y="1032932"/>
            <a:ext cx="8229600" cy="11514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HIV/AIDS Bilgi Sistemi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1" y="1727200"/>
            <a:ext cx="9482666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8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586297" y="1204465"/>
            <a:ext cx="8229600" cy="812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Elektronik Bildirim Formu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3" name="4 İçerik Yer Tutucusu"/>
          <p:cNvGraphicFramePr>
            <a:graphicFrameLocks/>
          </p:cNvGraphicFramePr>
          <p:nvPr>
            <p:extLst/>
          </p:nvPr>
        </p:nvGraphicFramePr>
        <p:xfrm>
          <a:off x="467543" y="1888067"/>
          <a:ext cx="1052218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168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A38F6E-23A3-40D1-8D2A-D5AB17B90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E8A38F6E-23A3-40D1-8D2A-D5AB17B90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809790-1D64-4062-85B6-312BAB8A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E809790-1D64-4062-85B6-312BAB8A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FCA54-5251-48CD-A975-71D3AFE41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F40FCA54-5251-48CD-A975-71D3AFE41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56C910-8ADE-4311-8E89-87A3FF57C5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F56C910-8ADE-4311-8E89-87A3FF57C5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5BB60D-B08F-4CF3-87D5-A22A63C80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0B5BB60D-B08F-4CF3-87D5-A22A63C80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E01151-1800-40F4-81C1-041D7040F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9EE01151-1800-40F4-81C1-041D7040F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AE026A-D42A-4C38-BDEB-D9A2A4CD1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4AE026A-D42A-4C38-BDEB-D9A2A4CD1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E78E78-B179-4E25-B489-06619392C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38E78E78-B179-4E25-B489-06619392C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A996D9-7BA9-4B49-B20F-6BD81DAA01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4FA996D9-7BA9-4B49-B20F-6BD81DAA01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C75A91-43E6-49D9-B280-45E7F9FA3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2DC75A91-43E6-49D9-B280-45E7F9FA3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A98814-B72C-4313-ABF1-9EBA103A9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56A98814-B72C-4313-ABF1-9EBA103A9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E7C9B5-7931-4DEB-BBF8-18D4C7193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F0E7C9B5-7931-4DEB-BBF8-18D4C7193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FEE65-383E-4A70-8322-E8850FF9B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0CBFEE65-383E-4A70-8322-E8850FF9B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179512" y="764704"/>
            <a:ext cx="8856984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75734" y="1367933"/>
            <a:ext cx="10193866" cy="1385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>
                <a:solidFill>
                  <a:srgbClr val="002060"/>
                </a:solidFill>
                <a:latin typeface="+mn-lt"/>
              </a:rPr>
              <a:t>Mevzuata göre evlenmeye engel teşkil eden  ve etmeyen bazı durumlar</a:t>
            </a:r>
            <a:endParaRPr lang="tr-TR" sz="40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41867" y="2060848"/>
            <a:ext cx="10261600" cy="43924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/>
              <a:t>«Evlenecek erkek ve kadınlar evlenmeden evvel tıbbi muayeneye tabidir. Bu muayenenin sureti icrası ve teferruatı hakkında Sıhhat ve İçtimai Muavenet vekaletince bir nizamname </a:t>
            </a:r>
            <a:r>
              <a:rPr lang="tr-TR" dirty="0" err="1" smtClean="0"/>
              <a:t>neşrolunur</a:t>
            </a:r>
            <a:r>
              <a:rPr lang="tr-TR" dirty="0" smtClean="0"/>
              <a:t>.»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i="1" dirty="0" smtClean="0"/>
              <a:t>1593 Sayılı Umumi Hıfzıssıhha Kanunu’nun (UHK) 122. maddesi</a:t>
            </a:r>
            <a:endParaRPr lang="tr-TR" sz="1800" i="1" dirty="0"/>
          </a:p>
        </p:txBody>
      </p:sp>
    </p:spTree>
    <p:extLst>
      <p:ext uri="{BB962C8B-B14F-4D97-AF65-F5344CB8AC3E}">
        <p14:creationId xmlns:p14="http://schemas.microsoft.com/office/powerpoint/2010/main" val="3495226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 txBox="1">
            <a:spLocks/>
          </p:cNvSpPr>
          <p:nvPr/>
        </p:nvSpPr>
        <p:spPr>
          <a:xfrm>
            <a:off x="474133" y="1388534"/>
            <a:ext cx="10086363" cy="880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dirty="0" smtClean="0">
                <a:solidFill>
                  <a:srgbClr val="002060"/>
                </a:solidFill>
                <a:latin typeface="+mn-lt"/>
              </a:rPr>
              <a:t>Mevzuata göre evlenmeye </a:t>
            </a:r>
            <a:r>
              <a:rPr lang="tr-TR" sz="3200" b="1" dirty="0" smtClean="0">
                <a:solidFill>
                  <a:srgbClr val="002060"/>
                </a:solidFill>
                <a:latin typeface="+mn-lt"/>
              </a:rPr>
              <a:t>engel teşkil eden </a:t>
            </a:r>
            <a:r>
              <a:rPr lang="tr-TR" sz="3200" dirty="0" smtClean="0">
                <a:solidFill>
                  <a:srgbClr val="002060"/>
                </a:solidFill>
                <a:latin typeface="+mn-lt"/>
              </a:rPr>
              <a:t>bazı durumlar</a:t>
            </a:r>
            <a:endParaRPr lang="tr-TR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26533" y="2269067"/>
            <a:ext cx="10651067" cy="4112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i="1" dirty="0" smtClean="0">
                <a:solidFill>
                  <a:prstClr val="black"/>
                </a:solidFill>
              </a:rPr>
              <a:t>Umumi Hıfzıssıhha Kanunu, Evlilik </a:t>
            </a:r>
            <a:r>
              <a:rPr lang="tr-TR" sz="3200" i="1" dirty="0" err="1" smtClean="0">
                <a:solidFill>
                  <a:prstClr val="black"/>
                </a:solidFill>
              </a:rPr>
              <a:t>Nizamnamesi’ne</a:t>
            </a:r>
            <a:r>
              <a:rPr lang="tr-TR" sz="3200" i="1" dirty="0" smtClean="0">
                <a:solidFill>
                  <a:prstClr val="black"/>
                </a:solidFill>
              </a:rPr>
              <a:t> </a:t>
            </a:r>
            <a:r>
              <a:rPr lang="tr-TR" sz="3200" dirty="0" smtClean="0">
                <a:solidFill>
                  <a:prstClr val="black"/>
                </a:solidFill>
              </a:rPr>
              <a:t>göre bazı durumlar evlenmeye engel teşkil </a:t>
            </a:r>
            <a:r>
              <a:rPr lang="tr-TR" sz="3200" b="1" dirty="0" smtClean="0">
                <a:solidFill>
                  <a:prstClr val="black"/>
                </a:solidFill>
              </a:rPr>
              <a:t>etmektedir</a:t>
            </a:r>
            <a:r>
              <a:rPr lang="tr-TR" sz="3200" dirty="0" smtClean="0">
                <a:solidFill>
                  <a:prstClr val="black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prstClr val="black"/>
                </a:solidFill>
              </a:rPr>
              <a:t> </a:t>
            </a:r>
          </a:p>
          <a:p>
            <a:pPr lvl="2"/>
            <a:r>
              <a:rPr lang="tr-TR" sz="3600" dirty="0" err="1" smtClean="0">
                <a:solidFill>
                  <a:prstClr val="black"/>
                </a:solidFill>
              </a:rPr>
              <a:t>Sifiliz</a:t>
            </a:r>
            <a:r>
              <a:rPr lang="tr-TR" sz="3600" dirty="0" smtClean="0">
                <a:solidFill>
                  <a:prstClr val="black"/>
                </a:solidFill>
              </a:rPr>
              <a:t> (Frengi),</a:t>
            </a:r>
          </a:p>
          <a:p>
            <a:pPr lvl="2"/>
            <a:r>
              <a:rPr lang="tr-TR" sz="3600" dirty="0" err="1" smtClean="0">
                <a:solidFill>
                  <a:prstClr val="black"/>
                </a:solidFill>
              </a:rPr>
              <a:t>Gonore</a:t>
            </a:r>
            <a:r>
              <a:rPr lang="tr-TR" sz="3600" dirty="0" smtClean="0">
                <a:solidFill>
                  <a:prstClr val="black"/>
                </a:solidFill>
              </a:rPr>
              <a:t> (Belsoğukluğu), </a:t>
            </a:r>
          </a:p>
          <a:p>
            <a:pPr lvl="2"/>
            <a:r>
              <a:rPr lang="tr-TR" sz="3600" dirty="0" err="1" smtClean="0">
                <a:solidFill>
                  <a:prstClr val="black"/>
                </a:solidFill>
              </a:rPr>
              <a:t>Şankroid</a:t>
            </a:r>
            <a:r>
              <a:rPr lang="tr-TR" sz="3600" dirty="0" smtClean="0">
                <a:solidFill>
                  <a:prstClr val="black"/>
                </a:solidFill>
              </a:rPr>
              <a:t> (Yumuşak </a:t>
            </a:r>
            <a:r>
              <a:rPr lang="tr-TR" sz="3600" dirty="0" err="1" smtClean="0">
                <a:solidFill>
                  <a:prstClr val="black"/>
                </a:solidFill>
              </a:rPr>
              <a:t>Şankr</a:t>
            </a:r>
            <a:r>
              <a:rPr lang="tr-TR" sz="3600" dirty="0" smtClean="0">
                <a:solidFill>
                  <a:prstClr val="black"/>
                </a:solidFill>
              </a:rPr>
              <a:t>) </a:t>
            </a:r>
          </a:p>
          <a:p>
            <a:pPr lvl="2"/>
            <a:r>
              <a:rPr lang="tr-TR" sz="3600" dirty="0" smtClean="0">
                <a:solidFill>
                  <a:prstClr val="black"/>
                </a:solidFill>
              </a:rPr>
              <a:t>Lepra (Cüzzam)</a:t>
            </a:r>
          </a:p>
          <a:p>
            <a:pPr marL="0" indent="0"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tr-TR" sz="2000" i="1" dirty="0" smtClean="0">
                <a:solidFill>
                  <a:prstClr val="black"/>
                </a:solidFill>
              </a:rPr>
              <a:t>1593 </a:t>
            </a:r>
            <a:r>
              <a:rPr lang="tr-TR" sz="2000" i="1" dirty="0">
                <a:solidFill>
                  <a:prstClr val="black"/>
                </a:solidFill>
              </a:rPr>
              <a:t>Sayılı Umumi Hıfzıssıhha Kanunu’nun (UHK) 123. maddesi</a:t>
            </a:r>
          </a:p>
          <a:p>
            <a:pPr marL="0" indent="0">
              <a:buNone/>
            </a:pPr>
            <a:endParaRPr lang="tr-TR" i="1" dirty="0">
              <a:solidFill>
                <a:prstClr val="black"/>
              </a:solidFill>
            </a:endParaRPr>
          </a:p>
          <a:p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666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742587" y="1303867"/>
            <a:ext cx="10416480" cy="47413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>
                <a:solidFill>
                  <a:srgbClr val="002060"/>
                </a:solidFill>
                <a:ea typeface="+mj-ea"/>
                <a:cs typeface="+mj-cs"/>
              </a:rPr>
              <a:t>Mevzuata göre evlenmeye </a:t>
            </a:r>
            <a:r>
              <a:rPr lang="tr-TR" sz="3200" b="1" dirty="0" smtClean="0">
                <a:solidFill>
                  <a:srgbClr val="002060"/>
                </a:solidFill>
                <a:ea typeface="+mj-ea"/>
                <a:cs typeface="+mj-cs"/>
              </a:rPr>
              <a:t>engel teşkil etmeyen </a:t>
            </a:r>
            <a:r>
              <a:rPr lang="tr-TR" sz="3200" dirty="0" smtClean="0">
                <a:solidFill>
                  <a:srgbClr val="002060"/>
                </a:solidFill>
                <a:ea typeface="+mj-ea"/>
                <a:cs typeface="+mj-cs"/>
              </a:rPr>
              <a:t>durumlar</a:t>
            </a:r>
            <a:endParaRPr lang="tr-TR" sz="3200" dirty="0" smtClean="0">
              <a:solidFill>
                <a:srgbClr val="002060"/>
              </a:solidFill>
            </a:endParaRPr>
          </a:p>
          <a:p>
            <a:r>
              <a:rPr lang="tr-TR" i="1" dirty="0" smtClean="0">
                <a:solidFill>
                  <a:prstClr val="black"/>
                </a:solidFill>
              </a:rPr>
              <a:t>Umumi Hıfzıssıhha Kanunu, Evlilik </a:t>
            </a:r>
            <a:r>
              <a:rPr lang="tr-TR" i="1" dirty="0" err="1" smtClean="0">
                <a:solidFill>
                  <a:prstClr val="black"/>
                </a:solidFill>
              </a:rPr>
              <a:t>Nizamnamesi’ne</a:t>
            </a:r>
            <a:r>
              <a:rPr lang="tr-TR" i="1" dirty="0" smtClean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göre aşağıdaki durumlar evlenmeye engel teşkil </a:t>
            </a:r>
            <a:r>
              <a:rPr lang="tr-TR" b="1" dirty="0" smtClean="0">
                <a:solidFill>
                  <a:prstClr val="black"/>
                </a:solidFill>
              </a:rPr>
              <a:t>etmemektedir</a:t>
            </a:r>
            <a:r>
              <a:rPr lang="tr-TR" dirty="0" smtClean="0">
                <a:solidFill>
                  <a:prstClr val="black"/>
                </a:solidFill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200" dirty="0" smtClean="0">
              <a:solidFill>
                <a:srgbClr val="002060"/>
              </a:solidFill>
            </a:endParaRPr>
          </a:p>
          <a:p>
            <a:pPr lvl="2"/>
            <a:r>
              <a:rPr lang="tr-TR" sz="3600" b="1" dirty="0" smtClean="0">
                <a:solidFill>
                  <a:prstClr val="black"/>
                </a:solidFill>
              </a:rPr>
              <a:t>HIV/AIDS</a:t>
            </a:r>
          </a:p>
          <a:p>
            <a:pPr lvl="2"/>
            <a:r>
              <a:rPr lang="tr-TR" sz="3600" dirty="0" smtClean="0">
                <a:solidFill>
                  <a:prstClr val="black"/>
                </a:solidFill>
              </a:rPr>
              <a:t>Hepatit B</a:t>
            </a:r>
          </a:p>
          <a:p>
            <a:pPr lvl="2"/>
            <a:r>
              <a:rPr lang="tr-TR" sz="3600" dirty="0" smtClean="0">
                <a:solidFill>
                  <a:prstClr val="black"/>
                </a:solidFill>
              </a:rPr>
              <a:t>Hepatit 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800" i="1" dirty="0" smtClean="0">
                <a:solidFill>
                  <a:prstClr val="black"/>
                </a:solidFill>
              </a:rPr>
              <a:t>Umumi Hıfzıssıhha Kanunu, Evlilik Nizamnamesi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2000" i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5233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52202" y="1201107"/>
            <a:ext cx="6451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Evlilik Öncesi Sağlık Raporu </a:t>
            </a:r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711200" y="2027713"/>
            <a:ext cx="10397066" cy="470911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Tedavi sonrası tam şifa sağlanabilen ancak evlenmeye engel bulaşıcı hastalık varlığında,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Hastalığın bulaşmasını önleyecek tedavi başlandıktan ve hastanın bulaştırıcılığı ortadan kaldırıldıktan sonra,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kişiye Evlilik Öncesi Sağlık Danışmanlığı verilerek Evlilik Öncesi Sağlık Raporu düzenlenir.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Evlilik Öncesi Muayene ve Danışmanlık Rehberi, THSK, 2013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06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660400" y="1270000"/>
            <a:ext cx="10617200" cy="457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600" dirty="0" smtClean="0"/>
              <a:t>Dünya Sağlık Örgütüne göre;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600" dirty="0" smtClean="0"/>
              <a:t>Her yıl dünyada,</a:t>
            </a:r>
          </a:p>
          <a:p>
            <a:r>
              <a:rPr lang="tr-TR" sz="3600" dirty="0" smtClean="0"/>
              <a:t>131 milyon </a:t>
            </a:r>
            <a:r>
              <a:rPr lang="tr-TR" sz="3600" dirty="0" err="1" smtClean="0"/>
              <a:t>klamidya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78 milyon </a:t>
            </a:r>
            <a:r>
              <a:rPr lang="tr-TR" sz="3600" dirty="0" err="1" smtClean="0"/>
              <a:t>gonore</a:t>
            </a:r>
            <a:r>
              <a:rPr lang="tr-TR" sz="3600" dirty="0" smtClean="0"/>
              <a:t>,</a:t>
            </a:r>
          </a:p>
          <a:p>
            <a:r>
              <a:rPr lang="tr-TR" sz="3600" dirty="0" smtClean="0"/>
              <a:t>5,6 milyon </a:t>
            </a:r>
            <a:r>
              <a:rPr lang="tr-TR" sz="3600" dirty="0" err="1" smtClean="0"/>
              <a:t>sifiliz</a:t>
            </a:r>
            <a:r>
              <a:rPr lang="tr-TR" sz="3600" dirty="0" smtClean="0"/>
              <a:t> </a:t>
            </a:r>
            <a:r>
              <a:rPr lang="tr-TR" sz="3600" dirty="0" smtClean="0">
                <a:solidFill>
                  <a:prstClr val="black"/>
                </a:solidFill>
              </a:rPr>
              <a:t>vakası olduğu tahmin edilmektedir.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3600" dirty="0" smtClean="0">
                <a:solidFill>
                  <a:prstClr val="black"/>
                </a:solidFill>
              </a:rPr>
              <a:t>Bu üç CYBE, HIV enfeksiyonu riskini 2-3 kat arttırmaktadır.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3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http://www.who.int/mediacentre/news/releases/2016/antibiotics-sexual-infections/en</a:t>
            </a:r>
            <a:r>
              <a:rPr lang="tr-TR" sz="1600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02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 txBox="1">
            <a:spLocks/>
          </p:cNvSpPr>
          <p:nvPr/>
        </p:nvSpPr>
        <p:spPr>
          <a:xfrm>
            <a:off x="667657" y="1430865"/>
            <a:ext cx="9431866" cy="72813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Evliliğe engel teşkil etmeyen hastalıklarda tutum*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667657" y="1961186"/>
            <a:ext cx="10329332" cy="4586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dirty="0" smtClean="0">
                <a:solidFill>
                  <a:prstClr val="black"/>
                </a:solidFill>
              </a:rPr>
              <a:t>«Eş adaylarınca bulaşıcı bir hastalığının olduğunu bilmesine rağmen hastalığını karşı tarafa bulaştırması durumunda Türk Ceza Kanununun kasten adam öldürme, kasten yaralama suçlarından cezalandırılması sonucunu doğurabilecek adli takibata maruz kalacağı aktarılmalıdır.»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r-TR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i="1" dirty="0" smtClean="0"/>
              <a:t>Evlilik Öncesi Muayene ve Danışmanlık Rehberi, THSK, 2013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665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92667" y="1659467"/>
            <a:ext cx="10464800" cy="44667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prstClr val="black"/>
                </a:solidFill>
              </a:rPr>
              <a:t>Hekimin görevi gerekli danışmanlığı vererek eşe söylemeye cesaretlendirmektir.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Kişinin </a:t>
            </a:r>
            <a:r>
              <a:rPr lang="tr-TR" b="1" dirty="0" smtClean="0">
                <a:solidFill>
                  <a:prstClr val="black"/>
                </a:solidFill>
              </a:rPr>
              <a:t>rızası olmadan </a:t>
            </a:r>
            <a:r>
              <a:rPr lang="tr-TR" dirty="0" smtClean="0">
                <a:solidFill>
                  <a:prstClr val="black"/>
                </a:solidFill>
              </a:rPr>
              <a:t>hastalık durumu eşe/ eş adayına/ üçüncü şahıslara </a:t>
            </a:r>
            <a:r>
              <a:rPr lang="tr-TR" b="1" dirty="0" smtClean="0">
                <a:solidFill>
                  <a:prstClr val="black"/>
                </a:solidFill>
              </a:rPr>
              <a:t>söylenmemelidir.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Ancak hekim sorumluluğunu yerine getirdiğine dair kişinin açıklanmasının istemediğine ilişkin beyanını bir </a:t>
            </a:r>
            <a:r>
              <a:rPr lang="tr-TR" b="1" dirty="0" smtClean="0">
                <a:solidFill>
                  <a:prstClr val="black"/>
                </a:solidFill>
              </a:rPr>
              <a:t>tebliğ-tebellüğ belgesi/tutanak ile belgelemelidir.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2000" i="1" dirty="0" smtClean="0">
                <a:solidFill>
                  <a:prstClr val="black"/>
                </a:solidFill>
              </a:rPr>
              <a:t>Evlilik Öncesi Muayene ve Danışmanlık Rehberi, THSK, 2013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b="1" dirty="0" smtClean="0">
              <a:solidFill>
                <a:prstClr val="black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79334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320800" y="2884236"/>
            <a:ext cx="924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tr-TR" sz="3600" dirty="0">
                <a:solidFill>
                  <a:prstClr val="black"/>
                </a:solidFill>
              </a:rPr>
              <a:t>Hastalıklarla mücadelenin en etkin yolu korunmaktır.</a:t>
            </a:r>
          </a:p>
        </p:txBody>
      </p:sp>
    </p:spTree>
    <p:extLst>
      <p:ext uri="{BB962C8B-B14F-4D97-AF65-F5344CB8AC3E}">
        <p14:creationId xmlns:p14="http://schemas.microsoft.com/office/powerpoint/2010/main" val="34907348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F39B28-A26B-3540-AAC4-D9FB7127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230" y="1360029"/>
            <a:ext cx="4104565" cy="28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4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2000" y="1212822"/>
            <a:ext cx="89069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>
                <a:solidFill>
                  <a:srgbClr val="002060"/>
                </a:solidFill>
              </a:rPr>
              <a:t>Yasal dayanak</a:t>
            </a:r>
            <a:endParaRPr lang="tr-TR" sz="4000" dirty="0"/>
          </a:p>
        </p:txBody>
      </p:sp>
      <p:sp>
        <p:nvSpPr>
          <p:cNvPr id="3" name="İçerik Yer Tutucusu 2"/>
          <p:cNvSpPr txBox="1">
            <a:spLocks/>
          </p:cNvSpPr>
          <p:nvPr/>
        </p:nvSpPr>
        <p:spPr>
          <a:xfrm>
            <a:off x="728353" y="1920708"/>
            <a:ext cx="10786532" cy="42197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Umumi Hıfzıssıhha Kanunu</a:t>
            </a:r>
          </a:p>
          <a:p>
            <a:r>
              <a:rPr lang="tr-TR" dirty="0" smtClean="0"/>
              <a:t>Fuhuşla Mücadele Tüzüğü</a:t>
            </a:r>
          </a:p>
          <a:p>
            <a:r>
              <a:rPr lang="tr-TR" dirty="0" smtClean="0"/>
              <a:t>Evlilik Nizamnamesi</a:t>
            </a:r>
          </a:p>
          <a:p>
            <a:r>
              <a:rPr lang="tr-TR" dirty="0" smtClean="0"/>
              <a:t>Frengi Savaş Yönetmeliği</a:t>
            </a:r>
          </a:p>
          <a:p>
            <a:r>
              <a:rPr lang="nb-NO" dirty="0" smtClean="0"/>
              <a:t>Bulaşıcı Hastalıkla</a:t>
            </a:r>
            <a:r>
              <a:rPr lang="tr-TR" dirty="0" err="1" smtClean="0"/>
              <a:t>rın</a:t>
            </a:r>
            <a:r>
              <a:rPr lang="tr-TR" dirty="0" smtClean="0"/>
              <a:t> İ</a:t>
            </a:r>
            <a:r>
              <a:rPr lang="nb-NO" dirty="0" smtClean="0"/>
              <a:t>hbar ve Bildirim </a:t>
            </a:r>
            <a:r>
              <a:rPr lang="tr-TR" dirty="0" smtClean="0"/>
              <a:t>S</a:t>
            </a:r>
            <a:r>
              <a:rPr lang="nb-NO" dirty="0" smtClean="0"/>
              <a:t>istemi</a:t>
            </a:r>
            <a:r>
              <a:rPr lang="tr-TR" dirty="0" smtClean="0"/>
              <a:t> 2015/18 Sayılı Genelgesi</a:t>
            </a:r>
          </a:p>
          <a:p>
            <a:r>
              <a:rPr lang="tr-TR" dirty="0" smtClean="0">
                <a:solidFill>
                  <a:prstClr val="black"/>
                </a:solidFill>
              </a:rPr>
              <a:t>Bulaşıcı Hastalıklar </a:t>
            </a:r>
            <a:r>
              <a:rPr lang="tr-TR" dirty="0" err="1" smtClean="0">
                <a:solidFill>
                  <a:prstClr val="black"/>
                </a:solidFill>
              </a:rPr>
              <a:t>Sürveyans</a:t>
            </a:r>
            <a:r>
              <a:rPr lang="tr-TR" dirty="0" smtClean="0">
                <a:solidFill>
                  <a:prstClr val="black"/>
                </a:solidFill>
              </a:rPr>
              <a:t> ve Kontrol Esasları Yönetmeliği, 2007</a:t>
            </a:r>
            <a:endParaRPr lang="tr-TR" dirty="0" smtClean="0"/>
          </a:p>
          <a:p>
            <a:r>
              <a:rPr lang="tr-TR" dirty="0" smtClean="0"/>
              <a:t>Bulaşıcı Hastalıklar </a:t>
            </a:r>
            <a:r>
              <a:rPr lang="tr-TR" dirty="0" err="1" smtClean="0"/>
              <a:t>Sürveyans</a:t>
            </a:r>
            <a:r>
              <a:rPr lang="tr-TR" dirty="0" smtClean="0"/>
              <a:t> ve Kontrol Esasları Yönetmeliğinde Değişiklik Yapılmasına Dair Yönetmelik, 2011</a:t>
            </a:r>
          </a:p>
          <a:p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14537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39161"/>
            <a:ext cx="10447867" cy="507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592666" y="1244930"/>
            <a:ext cx="10583333" cy="55202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Umumi Hıfzıssıhha Kanunu, İkinci Bap, Beşinci Fasıl, Zührevi Hastalıklarla Mücadele, Madde 104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‘Sanatını icra eden her tabip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her ay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nihayetinde protokol defterlerindeki kayıtlara nazaran o ay zarfında kendilerine müracaat eden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frengili hastaların ismini, yaşını ve hastalığının devrini, evvelce bir tabip tarafından tedavi edilip edilmediğini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Sıhhat ve İçtimai Muavenet Vekaletine bildirmek üzere bulunduğu mıntıkanın Sıhhat ve İçtimai Muavenet Müdürlüğüne yazı ile bildirir. 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Mahrem olarak alınacak bu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ihbaratı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ifşa eden memurlar hakkında Devletin mahrem kayıtlarını ifşa ve vazife-i memuriyetini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suistimal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etmenin istilzam ettiği mücazat tayin olunur.’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51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Words>2293</Words>
  <Application>Microsoft Office PowerPoint</Application>
  <PresentationFormat>Geniş ekran</PresentationFormat>
  <Paragraphs>407</Paragraphs>
  <Slides>63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IT Koordinatörü</Manager>
  <Company>THSK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Bakan Bey Sunum</dc:title>
  <dc:subject/>
  <dc:creator>Görkem Özçelik</dc:creator>
  <cp:keywords/>
  <dc:description/>
  <cp:lastModifiedBy>OZAN ÇOBANOĞLU</cp:lastModifiedBy>
  <cp:revision>116</cp:revision>
  <dcterms:created xsi:type="dcterms:W3CDTF">2016-06-25T12:01:38Z</dcterms:created>
  <dcterms:modified xsi:type="dcterms:W3CDTF">2019-05-28T06:18:37Z</dcterms:modified>
  <cp:category/>
</cp:coreProperties>
</file>